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69" r:id="rId3"/>
    <p:sldId id="268" r:id="rId4"/>
    <p:sldId id="261" r:id="rId5"/>
    <p:sldId id="257" r:id="rId6"/>
    <p:sldId id="258" r:id="rId7"/>
    <p:sldId id="259" r:id="rId8"/>
    <p:sldId id="260" r:id="rId9"/>
    <p:sldId id="265" r:id="rId10"/>
    <p:sldId id="273" r:id="rId11"/>
    <p:sldId id="264" r:id="rId12"/>
    <p:sldId id="267"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824" userDrawn="1">
          <p15:clr>
            <a:srgbClr val="A4A3A4"/>
          </p15:clr>
        </p15:guide>
        <p15:guide id="3" pos="3840" userDrawn="1">
          <p15:clr>
            <a:srgbClr val="A4A3A4"/>
          </p15:clr>
        </p15:guide>
        <p15:guide id="4" pos="6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56EBD-90CC-4176-89B9-983E3A9D680E}" v="1" dt="2023-01-16T11:51:32.757"/>
    <p1510:client id="{6C0A356C-106F-914D-B3DB-29C1357D8273}" v="742" dt="2023-01-17T02:57:07.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howGuides="1">
      <p:cViewPr varScale="1">
        <p:scale>
          <a:sx n="66" d="100"/>
          <a:sy n="66" d="100"/>
        </p:scale>
        <p:origin x="0" y="0"/>
      </p:cViewPr>
      <p:guideLst>
        <p:guide orient="horz" pos="2160"/>
        <p:guide pos="824"/>
        <p:guide pos="3840"/>
        <p:guide pos="6879"/>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ltmann" userId="eabc6d5b-b3cc-440e-9399-7cf88d7dd314" providerId="ADAL" clId="{3C556EBD-90CC-4176-89B9-983E3A9D680E}"/>
    <pc:docChg chg="modSld">
      <pc:chgData name="Michael Altmann" userId="eabc6d5b-b3cc-440e-9399-7cf88d7dd314" providerId="ADAL" clId="{3C556EBD-90CC-4176-89B9-983E3A9D680E}" dt="2023-01-16T11:51:32.757" v="0" actId="207"/>
      <pc:docMkLst>
        <pc:docMk/>
      </pc:docMkLst>
      <pc:sldChg chg="modSp mod">
        <pc:chgData name="Michael Altmann" userId="eabc6d5b-b3cc-440e-9399-7cf88d7dd314" providerId="ADAL" clId="{3C556EBD-90CC-4176-89B9-983E3A9D680E}" dt="2023-01-16T11:51:32.757" v="0" actId="207"/>
        <pc:sldMkLst>
          <pc:docMk/>
          <pc:sldMk cId="4251402442" sldId="267"/>
        </pc:sldMkLst>
        <pc:spChg chg="mod">
          <ac:chgData name="Michael Altmann" userId="eabc6d5b-b3cc-440e-9399-7cf88d7dd314" providerId="ADAL" clId="{3C556EBD-90CC-4176-89B9-983E3A9D680E}" dt="2023-01-16T11:51:32.757" v="0" actId="207"/>
          <ac:spMkLst>
            <pc:docMk/>
            <pc:sldMk cId="4251402442" sldId="267"/>
            <ac:spMk id="10" creationId="{1CFE60D3-3077-399E-B197-0B429E944B26}"/>
          </ac:spMkLst>
        </pc:spChg>
        <pc:spChg chg="mod">
          <ac:chgData name="Michael Altmann" userId="eabc6d5b-b3cc-440e-9399-7cf88d7dd314" providerId="ADAL" clId="{3C556EBD-90CC-4176-89B9-983E3A9D680E}" dt="2023-01-16T11:51:32.757" v="0" actId="207"/>
          <ac:spMkLst>
            <pc:docMk/>
            <pc:sldMk cId="4251402442" sldId="267"/>
            <ac:spMk id="18" creationId="{0ECA97A7-7F66-6856-09B6-351ED9F1A1B6}"/>
          </ac:spMkLst>
        </pc:spChg>
        <pc:spChg chg="mod">
          <ac:chgData name="Michael Altmann" userId="eabc6d5b-b3cc-440e-9399-7cf88d7dd314" providerId="ADAL" clId="{3C556EBD-90CC-4176-89B9-983E3A9D680E}" dt="2023-01-16T11:51:32.757" v="0" actId="207"/>
          <ac:spMkLst>
            <pc:docMk/>
            <pc:sldMk cId="4251402442" sldId="267"/>
            <ac:spMk id="19" creationId="{FBC298E1-F917-668E-F6BA-C2053764AF21}"/>
          </ac:spMkLst>
        </pc:spChg>
        <pc:spChg chg="mod">
          <ac:chgData name="Michael Altmann" userId="eabc6d5b-b3cc-440e-9399-7cf88d7dd314" providerId="ADAL" clId="{3C556EBD-90CC-4176-89B9-983E3A9D680E}" dt="2023-01-16T11:51:32.757" v="0" actId="207"/>
          <ac:spMkLst>
            <pc:docMk/>
            <pc:sldMk cId="4251402442" sldId="267"/>
            <ac:spMk id="22" creationId="{43AD553E-2B2F-14B7-B985-FA8C7A672AB1}"/>
          </ac:spMkLst>
        </pc:spChg>
        <pc:spChg chg="mod">
          <ac:chgData name="Michael Altmann" userId="eabc6d5b-b3cc-440e-9399-7cf88d7dd314" providerId="ADAL" clId="{3C556EBD-90CC-4176-89B9-983E3A9D680E}" dt="2023-01-16T11:51:32.757" v="0" actId="207"/>
          <ac:spMkLst>
            <pc:docMk/>
            <pc:sldMk cId="4251402442" sldId="267"/>
            <ac:spMk id="24" creationId="{839F746B-B690-5BBA-27DC-449EFDC9B31E}"/>
          </ac:spMkLst>
        </pc:spChg>
        <pc:spChg chg="mod">
          <ac:chgData name="Michael Altmann" userId="eabc6d5b-b3cc-440e-9399-7cf88d7dd314" providerId="ADAL" clId="{3C556EBD-90CC-4176-89B9-983E3A9D680E}" dt="2023-01-16T11:51:32.757" v="0" actId="207"/>
          <ac:spMkLst>
            <pc:docMk/>
            <pc:sldMk cId="4251402442" sldId="267"/>
            <ac:spMk id="25" creationId="{82272AD8-2CDD-D6CD-1621-8B8D4CBCEEB7}"/>
          </ac:spMkLst>
        </pc:spChg>
        <pc:spChg chg="mod">
          <ac:chgData name="Michael Altmann" userId="eabc6d5b-b3cc-440e-9399-7cf88d7dd314" providerId="ADAL" clId="{3C556EBD-90CC-4176-89B9-983E3A9D680E}" dt="2023-01-16T11:51:32.757" v="0" actId="207"/>
          <ac:spMkLst>
            <pc:docMk/>
            <pc:sldMk cId="4251402442" sldId="267"/>
            <ac:spMk id="28" creationId="{52C42E5C-A18E-3132-863A-64707CB253C5}"/>
          </ac:spMkLst>
        </pc:spChg>
      </pc:sldChg>
    </pc:docChg>
  </pc:docChgLst>
  <pc:docChgLst>
    <pc:chgData name="Michael Altmann" userId="eabc6d5b-b3cc-440e-9399-7cf88d7dd314" providerId="ADAL" clId="{6C0A356C-106F-914D-B3DB-29C1357D8273}"/>
    <pc:docChg chg="undo redo custSel addSld delSld modSld sldOrd">
      <pc:chgData name="Michael Altmann" userId="eabc6d5b-b3cc-440e-9399-7cf88d7dd314" providerId="ADAL" clId="{6C0A356C-106F-914D-B3DB-29C1357D8273}" dt="2023-01-17T03:09:01.789" v="3057" actId="1076"/>
      <pc:docMkLst>
        <pc:docMk/>
      </pc:docMkLst>
      <pc:sldChg chg="addSp delSp modSp del mod modTransition">
        <pc:chgData name="Michael Altmann" userId="eabc6d5b-b3cc-440e-9399-7cf88d7dd314" providerId="ADAL" clId="{6C0A356C-106F-914D-B3DB-29C1357D8273}" dt="2023-01-16T03:16:30.929" v="1348" actId="2696"/>
        <pc:sldMkLst>
          <pc:docMk/>
          <pc:sldMk cId="2526779989" sldId="256"/>
        </pc:sldMkLst>
        <pc:spChg chg="del">
          <ac:chgData name="Michael Altmann" userId="eabc6d5b-b3cc-440e-9399-7cf88d7dd314" providerId="ADAL" clId="{6C0A356C-106F-914D-B3DB-29C1357D8273}" dt="2023-01-16T01:48:01.283" v="0" actId="478"/>
          <ac:spMkLst>
            <pc:docMk/>
            <pc:sldMk cId="2526779989" sldId="256"/>
            <ac:spMk id="2" creationId="{3DE56B2D-5F1C-2E06-902D-041EDE30A839}"/>
          </ac:spMkLst>
        </pc:spChg>
        <pc:spChg chg="del">
          <ac:chgData name="Michael Altmann" userId="eabc6d5b-b3cc-440e-9399-7cf88d7dd314" providerId="ADAL" clId="{6C0A356C-106F-914D-B3DB-29C1357D8273}" dt="2023-01-16T01:48:01.283" v="0" actId="478"/>
          <ac:spMkLst>
            <pc:docMk/>
            <pc:sldMk cId="2526779989" sldId="256"/>
            <ac:spMk id="3" creationId="{67CBED76-AE9D-91E5-54DE-3E96A1226A17}"/>
          </ac:spMkLst>
        </pc:spChg>
        <pc:spChg chg="add del">
          <ac:chgData name="Michael Altmann" userId="eabc6d5b-b3cc-440e-9399-7cf88d7dd314" providerId="ADAL" clId="{6C0A356C-106F-914D-B3DB-29C1357D8273}" dt="2023-01-16T01:48:32.714" v="2" actId="478"/>
          <ac:spMkLst>
            <pc:docMk/>
            <pc:sldMk cId="2526779989" sldId="256"/>
            <ac:spMk id="4" creationId="{7A8B7D1B-B641-E97C-0ABC-A50F42C6C755}"/>
          </ac:spMkLst>
        </pc:spChg>
        <pc:spChg chg="add del mod">
          <ac:chgData name="Michael Altmann" userId="eabc6d5b-b3cc-440e-9399-7cf88d7dd314" providerId="ADAL" clId="{6C0A356C-106F-914D-B3DB-29C1357D8273}" dt="2023-01-16T02:05:10.753" v="116" actId="478"/>
          <ac:spMkLst>
            <pc:docMk/>
            <pc:sldMk cId="2526779989" sldId="256"/>
            <ac:spMk id="10" creationId="{C1D14EDF-DD07-3A9D-A185-788702DDCECB}"/>
          </ac:spMkLst>
        </pc:spChg>
        <pc:spChg chg="mod">
          <ac:chgData name="Michael Altmann" userId="eabc6d5b-b3cc-440e-9399-7cf88d7dd314" providerId="ADAL" clId="{6C0A356C-106F-914D-B3DB-29C1357D8273}" dt="2023-01-16T02:19:49.452" v="1022" actId="27803"/>
          <ac:spMkLst>
            <pc:docMk/>
            <pc:sldMk cId="2526779989" sldId="256"/>
            <ac:spMk id="13" creationId="{5D16AFC9-961E-3D5B-7BC1-6D845AD14771}"/>
          </ac:spMkLst>
        </pc:spChg>
        <pc:picChg chg="add del mod">
          <ac:chgData name="Michael Altmann" userId="eabc6d5b-b3cc-440e-9399-7cf88d7dd314" providerId="ADAL" clId="{6C0A356C-106F-914D-B3DB-29C1357D8273}" dt="2023-01-16T02:58:22.421" v="1295" actId="478"/>
          <ac:picMkLst>
            <pc:docMk/>
            <pc:sldMk cId="2526779989" sldId="256"/>
            <ac:picMk id="6" creationId="{732282DD-2572-32BC-E67C-E0A988E43804}"/>
          </ac:picMkLst>
        </pc:picChg>
        <pc:picChg chg="add del mod">
          <ac:chgData name="Michael Altmann" userId="eabc6d5b-b3cc-440e-9399-7cf88d7dd314" providerId="ADAL" clId="{6C0A356C-106F-914D-B3DB-29C1357D8273}" dt="2023-01-16T02:58:22.421" v="1295" actId="478"/>
          <ac:picMkLst>
            <pc:docMk/>
            <pc:sldMk cId="2526779989" sldId="256"/>
            <ac:picMk id="8" creationId="{5D43E3EC-67D7-3D89-2C82-2EBB3D8D67BF}"/>
          </ac:picMkLst>
        </pc:picChg>
        <pc:picChg chg="add del mod modCrop">
          <ac:chgData name="Michael Altmann" userId="eabc6d5b-b3cc-440e-9399-7cf88d7dd314" providerId="ADAL" clId="{6C0A356C-106F-914D-B3DB-29C1357D8273}" dt="2023-01-16T02:58:22.421" v="1295" actId="478"/>
          <ac:picMkLst>
            <pc:docMk/>
            <pc:sldMk cId="2526779989" sldId="256"/>
            <ac:picMk id="9" creationId="{19AB7A2E-ED09-B7FF-A147-689279C48E88}"/>
          </ac:picMkLst>
        </pc:picChg>
        <pc:picChg chg="add del mod ord">
          <ac:chgData name="Michael Altmann" userId="eabc6d5b-b3cc-440e-9399-7cf88d7dd314" providerId="ADAL" clId="{6C0A356C-106F-914D-B3DB-29C1357D8273}" dt="2023-01-16T02:20:59.725" v="1029" actId="478"/>
          <ac:picMkLst>
            <pc:docMk/>
            <pc:sldMk cId="2526779989" sldId="256"/>
            <ac:picMk id="12" creationId="{5D16AFC9-961E-3D5B-7BC1-6D845AD14771}"/>
          </ac:picMkLst>
        </pc:picChg>
        <pc:picChg chg="add del mod">
          <ac:chgData name="Michael Altmann" userId="eabc6d5b-b3cc-440e-9399-7cf88d7dd314" providerId="ADAL" clId="{6C0A356C-106F-914D-B3DB-29C1357D8273}" dt="2023-01-16T02:58:22.421" v="1295" actId="478"/>
          <ac:picMkLst>
            <pc:docMk/>
            <pc:sldMk cId="2526779989" sldId="256"/>
            <ac:picMk id="1028" creationId="{9D4EA646-F1A7-F941-46D5-525EBA8F42C7}"/>
          </ac:picMkLst>
        </pc:picChg>
        <pc:picChg chg="add del mod">
          <ac:chgData name="Michael Altmann" userId="eabc6d5b-b3cc-440e-9399-7cf88d7dd314" providerId="ADAL" clId="{6C0A356C-106F-914D-B3DB-29C1357D8273}" dt="2023-01-16T03:16:28.013" v="1347" actId="478"/>
          <ac:picMkLst>
            <pc:docMk/>
            <pc:sldMk cId="2526779989" sldId="256"/>
            <ac:picMk id="1030" creationId="{BB3D2C94-C7A2-5F9B-BCE8-95A43EA7C86C}"/>
          </ac:picMkLst>
        </pc:picChg>
      </pc:sldChg>
      <pc:sldChg chg="addSp delSp modSp add del mod modTransition">
        <pc:chgData name="Michael Altmann" userId="eabc6d5b-b3cc-440e-9399-7cf88d7dd314" providerId="ADAL" clId="{6C0A356C-106F-914D-B3DB-29C1357D8273}" dt="2023-01-16T08:31:11.561" v="2439" actId="13244"/>
        <pc:sldMkLst>
          <pc:docMk/>
          <pc:sldMk cId="956439767" sldId="257"/>
        </pc:sldMkLst>
        <pc:picChg chg="add del mod ord">
          <ac:chgData name="Michael Altmann" userId="eabc6d5b-b3cc-440e-9399-7cf88d7dd314" providerId="ADAL" clId="{6C0A356C-106F-914D-B3DB-29C1357D8273}" dt="2023-01-16T02:20:24.537" v="1024" actId="478"/>
          <ac:picMkLst>
            <pc:docMk/>
            <pc:sldMk cId="956439767" sldId="257"/>
            <ac:picMk id="2" creationId="{8D0D93B4-8027-B11E-D0D7-DB59D0BE02BA}"/>
          </ac:picMkLst>
        </pc:picChg>
        <pc:picChg chg="add del mod ord">
          <ac:chgData name="Michael Altmann" userId="eabc6d5b-b3cc-440e-9399-7cf88d7dd314" providerId="ADAL" clId="{6C0A356C-106F-914D-B3DB-29C1357D8273}" dt="2023-01-16T02:22:20.715" v="1066" actId="478"/>
          <ac:picMkLst>
            <pc:docMk/>
            <pc:sldMk cId="956439767" sldId="257"/>
            <ac:picMk id="3" creationId="{CCAEA688-BA85-8A2F-6868-AA4DC89702C5}"/>
          </ac:picMkLst>
        </pc:picChg>
        <pc:picChg chg="add del mod ord">
          <ac:chgData name="Michael Altmann" userId="eabc6d5b-b3cc-440e-9399-7cf88d7dd314" providerId="ADAL" clId="{6C0A356C-106F-914D-B3DB-29C1357D8273}" dt="2023-01-16T02:23:12.439" v="1120" actId="478"/>
          <ac:picMkLst>
            <pc:docMk/>
            <pc:sldMk cId="956439767" sldId="257"/>
            <ac:picMk id="4" creationId="{AB5A5856-0CD9-335B-6514-88C2BA2E9C32}"/>
          </ac:picMkLst>
        </pc:picChg>
        <pc:picChg chg="add del mod ord">
          <ac:chgData name="Michael Altmann" userId="eabc6d5b-b3cc-440e-9399-7cf88d7dd314" providerId="ADAL" clId="{6C0A356C-106F-914D-B3DB-29C1357D8273}" dt="2023-01-16T02:25:02.361" v="1126" actId="478"/>
          <ac:picMkLst>
            <pc:docMk/>
            <pc:sldMk cId="956439767" sldId="257"/>
            <ac:picMk id="5" creationId="{84E6920D-E49F-D588-D62A-2C59C2263EA1}"/>
          </ac:picMkLst>
        </pc:picChg>
        <pc:picChg chg="mod">
          <ac:chgData name="Michael Altmann" userId="eabc6d5b-b3cc-440e-9399-7cf88d7dd314" providerId="ADAL" clId="{6C0A356C-106F-914D-B3DB-29C1357D8273}" dt="2023-01-16T02:06:34.252" v="231" actId="1038"/>
          <ac:picMkLst>
            <pc:docMk/>
            <pc:sldMk cId="956439767" sldId="257"/>
            <ac:picMk id="6" creationId="{732282DD-2572-32BC-E67C-E0A988E43804}"/>
          </ac:picMkLst>
        </pc:picChg>
        <pc:picChg chg="add del mod ord">
          <ac:chgData name="Michael Altmann" userId="eabc6d5b-b3cc-440e-9399-7cf88d7dd314" providerId="ADAL" clId="{6C0A356C-106F-914D-B3DB-29C1357D8273}" dt="2023-01-16T08:31:09.604" v="2437" actId="478"/>
          <ac:picMkLst>
            <pc:docMk/>
            <pc:sldMk cId="956439767" sldId="257"/>
            <ac:picMk id="7" creationId="{1C46AFB7-D05C-47BC-926A-D341894E3217}"/>
          </ac:picMkLst>
        </pc:picChg>
        <pc:picChg chg="mod">
          <ac:chgData name="Michael Altmann" userId="eabc6d5b-b3cc-440e-9399-7cf88d7dd314" providerId="ADAL" clId="{6C0A356C-106F-914D-B3DB-29C1357D8273}" dt="2023-01-16T02:06:34.252" v="231" actId="1038"/>
          <ac:picMkLst>
            <pc:docMk/>
            <pc:sldMk cId="956439767" sldId="257"/>
            <ac:picMk id="8" creationId="{5D43E3EC-67D7-3D89-2C82-2EBB3D8D67BF}"/>
          </ac:picMkLst>
        </pc:picChg>
        <pc:picChg chg="mod">
          <ac:chgData name="Michael Altmann" userId="eabc6d5b-b3cc-440e-9399-7cf88d7dd314" providerId="ADAL" clId="{6C0A356C-106F-914D-B3DB-29C1357D8273}" dt="2023-01-16T02:06:34.252" v="231" actId="1038"/>
          <ac:picMkLst>
            <pc:docMk/>
            <pc:sldMk cId="956439767" sldId="257"/>
            <ac:picMk id="9" creationId="{19AB7A2E-ED09-B7FF-A147-689279C48E88}"/>
          </ac:picMkLst>
        </pc:picChg>
        <pc:picChg chg="add mod ord">
          <ac:chgData name="Michael Altmann" userId="eabc6d5b-b3cc-440e-9399-7cf88d7dd314" providerId="ADAL" clId="{6C0A356C-106F-914D-B3DB-29C1357D8273}" dt="2023-01-16T08:30:01.313" v="2428" actId="13244"/>
          <ac:picMkLst>
            <pc:docMk/>
            <pc:sldMk cId="956439767" sldId="257"/>
            <ac:picMk id="10" creationId="{E6BD5F75-F272-635A-8A24-E7E73AE80070}"/>
          </ac:picMkLst>
        </pc:picChg>
        <pc:picChg chg="add mod ord">
          <ac:chgData name="Michael Altmann" userId="eabc6d5b-b3cc-440e-9399-7cf88d7dd314" providerId="ADAL" clId="{6C0A356C-106F-914D-B3DB-29C1357D8273}" dt="2023-01-16T08:31:11.561" v="2439" actId="13244"/>
          <ac:picMkLst>
            <pc:docMk/>
            <pc:sldMk cId="956439767" sldId="257"/>
            <ac:picMk id="11" creationId="{1BB75488-6B52-6912-8C2C-63A9B65F2BE9}"/>
          </ac:picMkLst>
        </pc:picChg>
        <pc:picChg chg="mod">
          <ac:chgData name="Michael Altmann" userId="eabc6d5b-b3cc-440e-9399-7cf88d7dd314" providerId="ADAL" clId="{6C0A356C-106F-914D-B3DB-29C1357D8273}" dt="2023-01-16T02:11:31.044" v="569" actId="1076"/>
          <ac:picMkLst>
            <pc:docMk/>
            <pc:sldMk cId="956439767" sldId="257"/>
            <ac:picMk id="1028" creationId="{9D4EA646-F1A7-F941-46D5-525EBA8F42C7}"/>
          </ac:picMkLst>
        </pc:picChg>
      </pc:sldChg>
      <pc:sldChg chg="addSp delSp modSp add del mod">
        <pc:chgData name="Michael Altmann" userId="eabc6d5b-b3cc-440e-9399-7cf88d7dd314" providerId="ADAL" clId="{6C0A356C-106F-914D-B3DB-29C1357D8273}" dt="2023-01-16T02:20:26.580" v="1025" actId="478"/>
        <pc:sldMkLst>
          <pc:docMk/>
          <pc:sldMk cId="4226450028" sldId="258"/>
        </pc:sldMkLst>
        <pc:spChg chg="add del mod">
          <ac:chgData name="Michael Altmann" userId="eabc6d5b-b3cc-440e-9399-7cf88d7dd314" providerId="ADAL" clId="{6C0A356C-106F-914D-B3DB-29C1357D8273}" dt="2023-01-16T02:08:57.513" v="502" actId="767"/>
          <ac:spMkLst>
            <pc:docMk/>
            <pc:sldMk cId="4226450028" sldId="258"/>
            <ac:spMk id="2" creationId="{04618FBC-5AEF-D31A-5EA6-FDAE2B2DBA02}"/>
          </ac:spMkLst>
        </pc:spChg>
        <pc:picChg chg="add del mod ord">
          <ac:chgData name="Michael Altmann" userId="eabc6d5b-b3cc-440e-9399-7cf88d7dd314" providerId="ADAL" clId="{6C0A356C-106F-914D-B3DB-29C1357D8273}" dt="2023-01-16T02:20:26.580" v="1025" actId="478"/>
          <ac:picMkLst>
            <pc:docMk/>
            <pc:sldMk cId="4226450028" sldId="258"/>
            <ac:picMk id="3" creationId="{A3D723EF-DE65-C05A-42E1-FCDC5D21661F}"/>
          </ac:picMkLst>
        </pc:picChg>
        <pc:picChg chg="mod">
          <ac:chgData name="Michael Altmann" userId="eabc6d5b-b3cc-440e-9399-7cf88d7dd314" providerId="ADAL" clId="{6C0A356C-106F-914D-B3DB-29C1357D8273}" dt="2023-01-16T02:11:24.685" v="568" actId="1076"/>
          <ac:picMkLst>
            <pc:docMk/>
            <pc:sldMk cId="4226450028" sldId="258"/>
            <ac:picMk id="6" creationId="{732282DD-2572-32BC-E67C-E0A988E43804}"/>
          </ac:picMkLst>
        </pc:picChg>
        <pc:picChg chg="mod">
          <ac:chgData name="Michael Altmann" userId="eabc6d5b-b3cc-440e-9399-7cf88d7dd314" providerId="ADAL" clId="{6C0A356C-106F-914D-B3DB-29C1357D8273}" dt="2023-01-16T02:10:26.523" v="561" actId="1076"/>
          <ac:picMkLst>
            <pc:docMk/>
            <pc:sldMk cId="4226450028" sldId="258"/>
            <ac:picMk id="8" creationId="{5D43E3EC-67D7-3D89-2C82-2EBB3D8D67BF}"/>
          </ac:picMkLst>
        </pc:picChg>
        <pc:picChg chg="mod">
          <ac:chgData name="Michael Altmann" userId="eabc6d5b-b3cc-440e-9399-7cf88d7dd314" providerId="ADAL" clId="{6C0A356C-106F-914D-B3DB-29C1357D8273}" dt="2023-01-16T02:11:03.471" v="566" actId="1076"/>
          <ac:picMkLst>
            <pc:docMk/>
            <pc:sldMk cId="4226450028" sldId="258"/>
            <ac:picMk id="1028" creationId="{9D4EA646-F1A7-F941-46D5-525EBA8F42C7}"/>
          </ac:picMkLst>
        </pc:picChg>
      </pc:sldChg>
      <pc:sldChg chg="addSp delSp modSp add mod">
        <pc:chgData name="Michael Altmann" userId="eabc6d5b-b3cc-440e-9399-7cf88d7dd314" providerId="ADAL" clId="{6C0A356C-106F-914D-B3DB-29C1357D8273}" dt="2023-01-16T02:20:28.907" v="1026" actId="478"/>
        <pc:sldMkLst>
          <pc:docMk/>
          <pc:sldMk cId="543455733" sldId="259"/>
        </pc:sldMkLst>
        <pc:picChg chg="add del mod">
          <ac:chgData name="Michael Altmann" userId="eabc6d5b-b3cc-440e-9399-7cf88d7dd314" providerId="ADAL" clId="{6C0A356C-106F-914D-B3DB-29C1357D8273}" dt="2023-01-16T02:13:15.108" v="833" actId="478"/>
          <ac:picMkLst>
            <pc:docMk/>
            <pc:sldMk cId="543455733" sldId="259"/>
            <ac:picMk id="2" creationId="{2031EF32-DA33-E733-1FF9-DBA55C79EBC8}"/>
          </ac:picMkLst>
        </pc:picChg>
        <pc:picChg chg="add del mod ord">
          <ac:chgData name="Michael Altmann" userId="eabc6d5b-b3cc-440e-9399-7cf88d7dd314" providerId="ADAL" clId="{6C0A356C-106F-914D-B3DB-29C1357D8273}" dt="2023-01-16T02:20:28.907" v="1026" actId="478"/>
          <ac:picMkLst>
            <pc:docMk/>
            <pc:sldMk cId="543455733" sldId="259"/>
            <ac:picMk id="3" creationId="{6B1507F7-FA60-58C7-DDD5-5255182D383B}"/>
          </ac:picMkLst>
        </pc:picChg>
        <pc:picChg chg="mod">
          <ac:chgData name="Michael Altmann" userId="eabc6d5b-b3cc-440e-9399-7cf88d7dd314" providerId="ADAL" clId="{6C0A356C-106F-914D-B3DB-29C1357D8273}" dt="2023-01-16T02:12:51.732" v="823" actId="1037"/>
          <ac:picMkLst>
            <pc:docMk/>
            <pc:sldMk cId="543455733" sldId="259"/>
            <ac:picMk id="6" creationId="{732282DD-2572-32BC-E67C-E0A988E43804}"/>
          </ac:picMkLst>
        </pc:picChg>
        <pc:picChg chg="mod">
          <ac:chgData name="Michael Altmann" userId="eabc6d5b-b3cc-440e-9399-7cf88d7dd314" providerId="ADAL" clId="{6C0A356C-106F-914D-B3DB-29C1357D8273}" dt="2023-01-16T02:12:35.901" v="803" actId="14100"/>
          <ac:picMkLst>
            <pc:docMk/>
            <pc:sldMk cId="543455733" sldId="259"/>
            <ac:picMk id="8" creationId="{5D43E3EC-67D7-3D89-2C82-2EBB3D8D67BF}"/>
          </ac:picMkLst>
        </pc:picChg>
        <pc:picChg chg="mod">
          <ac:chgData name="Michael Altmann" userId="eabc6d5b-b3cc-440e-9399-7cf88d7dd314" providerId="ADAL" clId="{6C0A356C-106F-914D-B3DB-29C1357D8273}" dt="2023-01-16T02:13:31.137" v="942" actId="14100"/>
          <ac:picMkLst>
            <pc:docMk/>
            <pc:sldMk cId="543455733" sldId="259"/>
            <ac:picMk id="9" creationId="{19AB7A2E-ED09-B7FF-A147-689279C48E88}"/>
          </ac:picMkLst>
        </pc:picChg>
        <pc:picChg chg="mod">
          <ac:chgData name="Michael Altmann" userId="eabc6d5b-b3cc-440e-9399-7cf88d7dd314" providerId="ADAL" clId="{6C0A356C-106F-914D-B3DB-29C1357D8273}" dt="2023-01-16T02:12:53.841" v="830" actId="1037"/>
          <ac:picMkLst>
            <pc:docMk/>
            <pc:sldMk cId="543455733" sldId="259"/>
            <ac:picMk id="1028" creationId="{9D4EA646-F1A7-F941-46D5-525EBA8F42C7}"/>
          </ac:picMkLst>
        </pc:picChg>
      </pc:sldChg>
      <pc:sldChg chg="addSp delSp modSp add mod">
        <pc:chgData name="Michael Altmann" userId="eabc6d5b-b3cc-440e-9399-7cf88d7dd314" providerId="ADAL" clId="{6C0A356C-106F-914D-B3DB-29C1357D8273}" dt="2023-01-16T02:27:10.820" v="1287" actId="1076"/>
        <pc:sldMkLst>
          <pc:docMk/>
          <pc:sldMk cId="3143075858" sldId="260"/>
        </pc:sldMkLst>
        <pc:picChg chg="add del mod ord">
          <ac:chgData name="Michael Altmann" userId="eabc6d5b-b3cc-440e-9399-7cf88d7dd314" providerId="ADAL" clId="{6C0A356C-106F-914D-B3DB-29C1357D8273}" dt="2023-01-16T02:20:30.860" v="1027" actId="478"/>
          <ac:picMkLst>
            <pc:docMk/>
            <pc:sldMk cId="3143075858" sldId="260"/>
            <ac:picMk id="2" creationId="{9EFC59BB-97B9-B2B3-747A-157F39889510}"/>
          </ac:picMkLst>
        </pc:picChg>
        <pc:picChg chg="add del mod">
          <ac:chgData name="Michael Altmann" userId="eabc6d5b-b3cc-440e-9399-7cf88d7dd314" providerId="ADAL" clId="{6C0A356C-106F-914D-B3DB-29C1357D8273}" dt="2023-01-16T02:19:07.498" v="1015" actId="478"/>
          <ac:picMkLst>
            <pc:docMk/>
            <pc:sldMk cId="3143075858" sldId="260"/>
            <ac:picMk id="3" creationId="{595AADEE-D84C-2F6A-52B3-0EDCF62CA2E0}"/>
          </ac:picMkLst>
        </pc:picChg>
        <pc:picChg chg="mod">
          <ac:chgData name="Michael Altmann" userId="eabc6d5b-b3cc-440e-9399-7cf88d7dd314" providerId="ADAL" clId="{6C0A356C-106F-914D-B3DB-29C1357D8273}" dt="2023-01-16T02:27:01.246" v="1232" actId="1037"/>
          <ac:picMkLst>
            <pc:docMk/>
            <pc:sldMk cId="3143075858" sldId="260"/>
            <ac:picMk id="6" creationId="{732282DD-2572-32BC-E67C-E0A988E43804}"/>
          </ac:picMkLst>
        </pc:picChg>
        <pc:picChg chg="mod">
          <ac:chgData name="Michael Altmann" userId="eabc6d5b-b3cc-440e-9399-7cf88d7dd314" providerId="ADAL" clId="{6C0A356C-106F-914D-B3DB-29C1357D8273}" dt="2023-01-16T02:26:56.313" v="1228" actId="1037"/>
          <ac:picMkLst>
            <pc:docMk/>
            <pc:sldMk cId="3143075858" sldId="260"/>
            <ac:picMk id="8" creationId="{5D43E3EC-67D7-3D89-2C82-2EBB3D8D67BF}"/>
          </ac:picMkLst>
        </pc:picChg>
        <pc:picChg chg="mod">
          <ac:chgData name="Michael Altmann" userId="eabc6d5b-b3cc-440e-9399-7cf88d7dd314" providerId="ADAL" clId="{6C0A356C-106F-914D-B3DB-29C1357D8273}" dt="2023-01-16T02:27:10.820" v="1287" actId="1076"/>
          <ac:picMkLst>
            <pc:docMk/>
            <pc:sldMk cId="3143075858" sldId="260"/>
            <ac:picMk id="9" creationId="{19AB7A2E-ED09-B7FF-A147-689279C48E88}"/>
          </ac:picMkLst>
        </pc:picChg>
        <pc:picChg chg="mod">
          <ac:chgData name="Michael Altmann" userId="eabc6d5b-b3cc-440e-9399-7cf88d7dd314" providerId="ADAL" clId="{6C0A356C-106F-914D-B3DB-29C1357D8273}" dt="2023-01-16T02:27:01.246" v="1232" actId="1037"/>
          <ac:picMkLst>
            <pc:docMk/>
            <pc:sldMk cId="3143075858" sldId="260"/>
            <ac:picMk id="1028" creationId="{9D4EA646-F1A7-F941-46D5-525EBA8F42C7}"/>
          </ac:picMkLst>
        </pc:picChg>
      </pc:sldChg>
      <pc:sldChg chg="addSp delSp modSp add mod modTransition">
        <pc:chgData name="Michael Altmann" userId="eabc6d5b-b3cc-440e-9399-7cf88d7dd314" providerId="ADAL" clId="{6C0A356C-106F-914D-B3DB-29C1357D8273}" dt="2023-01-16T08:31:02.601" v="2436" actId="14100"/>
        <pc:sldMkLst>
          <pc:docMk/>
          <pc:sldMk cId="2627358441" sldId="261"/>
        </pc:sldMkLst>
        <pc:picChg chg="add del mod">
          <ac:chgData name="Michael Altmann" userId="eabc6d5b-b3cc-440e-9399-7cf88d7dd314" providerId="ADAL" clId="{6C0A356C-106F-914D-B3DB-29C1357D8273}" dt="2023-01-16T02:17:11.129" v="996" actId="478"/>
          <ac:picMkLst>
            <pc:docMk/>
            <pc:sldMk cId="2627358441" sldId="261"/>
            <ac:picMk id="3" creationId="{AFBDF1E4-DF50-C323-9E31-61F52AAD94CA}"/>
          </ac:picMkLst>
        </pc:picChg>
        <pc:picChg chg="add del mod ord">
          <ac:chgData name="Michael Altmann" userId="eabc6d5b-b3cc-440e-9399-7cf88d7dd314" providerId="ADAL" clId="{6C0A356C-106F-914D-B3DB-29C1357D8273}" dt="2023-01-16T02:22:53.981" v="1118" actId="478"/>
          <ac:picMkLst>
            <pc:docMk/>
            <pc:sldMk cId="2627358441" sldId="261"/>
            <ac:picMk id="4" creationId="{065FFB32-3E33-FE39-A80E-067889118E44}"/>
          </ac:picMkLst>
        </pc:picChg>
        <pc:picChg chg="add del mod">
          <ac:chgData name="Michael Altmann" userId="eabc6d5b-b3cc-440e-9399-7cf88d7dd314" providerId="ADAL" clId="{6C0A356C-106F-914D-B3DB-29C1357D8273}" dt="2023-01-16T02:24:55.460" v="1124" actId="478"/>
          <ac:picMkLst>
            <pc:docMk/>
            <pc:sldMk cId="2627358441" sldId="261"/>
            <ac:picMk id="5" creationId="{34ED0A43-D79D-AB82-93FA-E1D6962E3A83}"/>
          </ac:picMkLst>
        </pc:picChg>
        <pc:picChg chg="mod">
          <ac:chgData name="Michael Altmann" userId="eabc6d5b-b3cc-440e-9399-7cf88d7dd314" providerId="ADAL" clId="{6C0A356C-106F-914D-B3DB-29C1357D8273}" dt="2023-01-16T02:15:46.718" v="974" actId="1037"/>
          <ac:picMkLst>
            <pc:docMk/>
            <pc:sldMk cId="2627358441" sldId="261"/>
            <ac:picMk id="6" creationId="{732282DD-2572-32BC-E67C-E0A988E43804}"/>
          </ac:picMkLst>
        </pc:picChg>
        <pc:picChg chg="add del mod">
          <ac:chgData name="Michael Altmann" userId="eabc6d5b-b3cc-440e-9399-7cf88d7dd314" providerId="ADAL" clId="{6C0A356C-106F-914D-B3DB-29C1357D8273}" dt="2023-01-16T08:27:45.995" v="2418" actId="478"/>
          <ac:picMkLst>
            <pc:docMk/>
            <pc:sldMk cId="2627358441" sldId="261"/>
            <ac:picMk id="7" creationId="{0284726C-01FA-FE09-5FB2-82E614F0B5F5}"/>
          </ac:picMkLst>
        </pc:picChg>
        <pc:picChg chg="mod">
          <ac:chgData name="Michael Altmann" userId="eabc6d5b-b3cc-440e-9399-7cf88d7dd314" providerId="ADAL" clId="{6C0A356C-106F-914D-B3DB-29C1357D8273}" dt="2023-01-16T02:15:46.718" v="974" actId="1037"/>
          <ac:picMkLst>
            <pc:docMk/>
            <pc:sldMk cId="2627358441" sldId="261"/>
            <ac:picMk id="8" creationId="{5D43E3EC-67D7-3D89-2C82-2EBB3D8D67BF}"/>
          </ac:picMkLst>
        </pc:picChg>
        <pc:picChg chg="mod">
          <ac:chgData name="Michael Altmann" userId="eabc6d5b-b3cc-440e-9399-7cf88d7dd314" providerId="ADAL" clId="{6C0A356C-106F-914D-B3DB-29C1357D8273}" dt="2023-01-16T02:15:46.718" v="974" actId="1037"/>
          <ac:picMkLst>
            <pc:docMk/>
            <pc:sldMk cId="2627358441" sldId="261"/>
            <ac:picMk id="9" creationId="{19AB7A2E-ED09-B7FF-A147-689279C48E88}"/>
          </ac:picMkLst>
        </pc:picChg>
        <pc:picChg chg="add del mod">
          <ac:chgData name="Michael Altmann" userId="eabc6d5b-b3cc-440e-9399-7cf88d7dd314" providerId="ADAL" clId="{6C0A356C-106F-914D-B3DB-29C1357D8273}" dt="2023-01-16T08:30:04.518" v="2429" actId="478"/>
          <ac:picMkLst>
            <pc:docMk/>
            <pc:sldMk cId="2627358441" sldId="261"/>
            <ac:picMk id="11" creationId="{119B109F-EE6A-FABA-C706-BB02D147E0B4}"/>
          </ac:picMkLst>
        </pc:picChg>
        <pc:picChg chg="add del mod">
          <ac:chgData name="Michael Altmann" userId="eabc6d5b-b3cc-440e-9399-7cf88d7dd314" providerId="ADAL" clId="{6C0A356C-106F-914D-B3DB-29C1357D8273}" dt="2023-01-16T08:30:29.618" v="2431" actId="478"/>
          <ac:picMkLst>
            <pc:docMk/>
            <pc:sldMk cId="2627358441" sldId="261"/>
            <ac:picMk id="12" creationId="{8AEE43BB-D842-C395-AB20-36EB7329696C}"/>
          </ac:picMkLst>
        </pc:picChg>
        <pc:picChg chg="add mod">
          <ac:chgData name="Michael Altmann" userId="eabc6d5b-b3cc-440e-9399-7cf88d7dd314" providerId="ADAL" clId="{6C0A356C-106F-914D-B3DB-29C1357D8273}" dt="2023-01-16T08:31:02.601" v="2436" actId="14100"/>
          <ac:picMkLst>
            <pc:docMk/>
            <pc:sldMk cId="2627358441" sldId="261"/>
            <ac:picMk id="13" creationId="{F05A6F8D-B19D-2AB4-83E9-F9C39C4413B2}"/>
          </ac:picMkLst>
        </pc:picChg>
        <pc:picChg chg="mod">
          <ac:chgData name="Michael Altmann" userId="eabc6d5b-b3cc-440e-9399-7cf88d7dd314" providerId="ADAL" clId="{6C0A356C-106F-914D-B3DB-29C1357D8273}" dt="2023-01-16T02:15:46.718" v="974" actId="1037"/>
          <ac:picMkLst>
            <pc:docMk/>
            <pc:sldMk cId="2627358441" sldId="261"/>
            <ac:picMk id="1028" creationId="{9D4EA646-F1A7-F941-46D5-525EBA8F42C7}"/>
          </ac:picMkLst>
        </pc:picChg>
      </pc:sldChg>
      <pc:sldChg chg="add del ord">
        <pc:chgData name="Michael Altmann" userId="eabc6d5b-b3cc-440e-9399-7cf88d7dd314" providerId="ADAL" clId="{6C0A356C-106F-914D-B3DB-29C1357D8273}" dt="2023-01-16T02:15:29.876" v="947" actId="2890"/>
        <pc:sldMkLst>
          <pc:docMk/>
          <pc:sldMk cId="2738628955" sldId="261"/>
        </pc:sldMkLst>
      </pc:sldChg>
      <pc:sldChg chg="addSp delSp modSp add del mod modTransition">
        <pc:chgData name="Michael Altmann" userId="eabc6d5b-b3cc-440e-9399-7cf88d7dd314" providerId="ADAL" clId="{6C0A356C-106F-914D-B3DB-29C1357D8273}" dt="2023-01-16T08:27:33.158" v="2417" actId="2696"/>
        <pc:sldMkLst>
          <pc:docMk/>
          <pc:sldMk cId="2750241893" sldId="262"/>
        </pc:sldMkLst>
        <pc:picChg chg="add del mod">
          <ac:chgData name="Michael Altmann" userId="eabc6d5b-b3cc-440e-9399-7cf88d7dd314" providerId="ADAL" clId="{6C0A356C-106F-914D-B3DB-29C1357D8273}" dt="2023-01-16T07:30:23.351" v="2013" actId="478"/>
          <ac:picMkLst>
            <pc:docMk/>
            <pc:sldMk cId="2750241893" sldId="262"/>
            <ac:picMk id="12" creationId="{5D16AFC9-961E-3D5B-7BC1-6D845AD14771}"/>
          </ac:picMkLst>
        </pc:picChg>
      </pc:sldChg>
      <pc:sldChg chg="delSp add del mod ord">
        <pc:chgData name="Michael Altmann" userId="eabc6d5b-b3cc-440e-9399-7cf88d7dd314" providerId="ADAL" clId="{6C0A356C-106F-914D-B3DB-29C1357D8273}" dt="2023-01-16T03:16:30.929" v="1348" actId="2696"/>
        <pc:sldMkLst>
          <pc:docMk/>
          <pc:sldMk cId="3298283001" sldId="263"/>
        </pc:sldMkLst>
        <pc:picChg chg="del">
          <ac:chgData name="Michael Altmann" userId="eabc6d5b-b3cc-440e-9399-7cf88d7dd314" providerId="ADAL" clId="{6C0A356C-106F-914D-B3DB-29C1357D8273}" dt="2023-01-16T02:58:26.724" v="1296" actId="478"/>
          <ac:picMkLst>
            <pc:docMk/>
            <pc:sldMk cId="3298283001" sldId="263"/>
            <ac:picMk id="6" creationId="{732282DD-2572-32BC-E67C-E0A988E43804}"/>
          </ac:picMkLst>
        </pc:picChg>
        <pc:picChg chg="del">
          <ac:chgData name="Michael Altmann" userId="eabc6d5b-b3cc-440e-9399-7cf88d7dd314" providerId="ADAL" clId="{6C0A356C-106F-914D-B3DB-29C1357D8273}" dt="2023-01-16T02:58:26.724" v="1296" actId="478"/>
          <ac:picMkLst>
            <pc:docMk/>
            <pc:sldMk cId="3298283001" sldId="263"/>
            <ac:picMk id="8" creationId="{5D43E3EC-67D7-3D89-2C82-2EBB3D8D67BF}"/>
          </ac:picMkLst>
        </pc:picChg>
        <pc:picChg chg="del">
          <ac:chgData name="Michael Altmann" userId="eabc6d5b-b3cc-440e-9399-7cf88d7dd314" providerId="ADAL" clId="{6C0A356C-106F-914D-B3DB-29C1357D8273}" dt="2023-01-16T02:58:26.724" v="1296" actId="478"/>
          <ac:picMkLst>
            <pc:docMk/>
            <pc:sldMk cId="3298283001" sldId="263"/>
            <ac:picMk id="9" creationId="{19AB7A2E-ED09-B7FF-A147-689279C48E88}"/>
          </ac:picMkLst>
        </pc:picChg>
        <pc:picChg chg="del">
          <ac:chgData name="Michael Altmann" userId="eabc6d5b-b3cc-440e-9399-7cf88d7dd314" providerId="ADAL" clId="{6C0A356C-106F-914D-B3DB-29C1357D8273}" dt="2023-01-16T02:58:27.782" v="1297" actId="478"/>
          <ac:picMkLst>
            <pc:docMk/>
            <pc:sldMk cId="3298283001" sldId="263"/>
            <ac:picMk id="1028" creationId="{9D4EA646-F1A7-F941-46D5-525EBA8F42C7}"/>
          </ac:picMkLst>
        </pc:picChg>
        <pc:picChg chg="del">
          <ac:chgData name="Michael Altmann" userId="eabc6d5b-b3cc-440e-9399-7cf88d7dd314" providerId="ADAL" clId="{6C0A356C-106F-914D-B3DB-29C1357D8273}" dt="2023-01-16T03:16:26.084" v="1346" actId="478"/>
          <ac:picMkLst>
            <pc:docMk/>
            <pc:sldMk cId="3298283001" sldId="263"/>
            <ac:picMk id="1030" creationId="{BB3D2C94-C7A2-5F9B-BCE8-95A43EA7C86C}"/>
          </ac:picMkLst>
        </pc:picChg>
      </pc:sldChg>
      <pc:sldChg chg="addSp delSp modSp new mod modTransition">
        <pc:chgData name="Michael Altmann" userId="eabc6d5b-b3cc-440e-9399-7cf88d7dd314" providerId="ADAL" clId="{6C0A356C-106F-914D-B3DB-29C1357D8273}" dt="2023-01-17T03:09:01.789" v="3057" actId="1076"/>
        <pc:sldMkLst>
          <pc:docMk/>
          <pc:sldMk cId="2152657088" sldId="264"/>
        </pc:sldMkLst>
        <pc:spChg chg="del">
          <ac:chgData name="Michael Altmann" userId="eabc6d5b-b3cc-440e-9399-7cf88d7dd314" providerId="ADAL" clId="{6C0A356C-106F-914D-B3DB-29C1357D8273}" dt="2023-01-16T02:59:54.829" v="1299" actId="478"/>
          <ac:spMkLst>
            <pc:docMk/>
            <pc:sldMk cId="2152657088" sldId="264"/>
            <ac:spMk id="2" creationId="{4A47E4A2-24C8-C35A-1B86-36D0F8D5B96C}"/>
          </ac:spMkLst>
        </pc:spChg>
        <pc:spChg chg="del">
          <ac:chgData name="Michael Altmann" userId="eabc6d5b-b3cc-440e-9399-7cf88d7dd314" providerId="ADAL" clId="{6C0A356C-106F-914D-B3DB-29C1357D8273}" dt="2023-01-16T02:59:57.197" v="1300" actId="478"/>
          <ac:spMkLst>
            <pc:docMk/>
            <pc:sldMk cId="2152657088" sldId="264"/>
            <ac:spMk id="3" creationId="{40351A03-13CA-5B7C-1B2E-9BA5071310CE}"/>
          </ac:spMkLst>
        </pc:spChg>
        <pc:spChg chg="add del mod">
          <ac:chgData name="Michael Altmann" userId="eabc6d5b-b3cc-440e-9399-7cf88d7dd314" providerId="ADAL" clId="{6C0A356C-106F-914D-B3DB-29C1357D8273}" dt="2023-01-16T03:08:05.051" v="1307"/>
          <ac:spMkLst>
            <pc:docMk/>
            <pc:sldMk cId="2152657088" sldId="264"/>
            <ac:spMk id="5" creationId="{D2C57D61-4709-91E9-4128-5716E2ADDCBE}"/>
          </ac:spMkLst>
        </pc:spChg>
        <pc:spChg chg="add del mod">
          <ac:chgData name="Michael Altmann" userId="eabc6d5b-b3cc-440e-9399-7cf88d7dd314" providerId="ADAL" clId="{6C0A356C-106F-914D-B3DB-29C1357D8273}" dt="2023-01-16T07:53:56.476" v="2145" actId="478"/>
          <ac:spMkLst>
            <pc:docMk/>
            <pc:sldMk cId="2152657088" sldId="264"/>
            <ac:spMk id="7" creationId="{0BC7E827-D1D0-73D3-D78E-714516F3D5DD}"/>
          </ac:spMkLst>
        </pc:spChg>
        <pc:spChg chg="add del mod">
          <ac:chgData name="Michael Altmann" userId="eabc6d5b-b3cc-440e-9399-7cf88d7dd314" providerId="ADAL" clId="{6C0A356C-106F-914D-B3DB-29C1357D8273}" dt="2023-01-16T07:53:56.476" v="2145" actId="478"/>
          <ac:spMkLst>
            <pc:docMk/>
            <pc:sldMk cId="2152657088" sldId="264"/>
            <ac:spMk id="8" creationId="{9CB67EEB-7FFC-29F5-F4D7-17350C71847A}"/>
          </ac:spMkLst>
        </pc:spChg>
        <pc:spChg chg="add del mod">
          <ac:chgData name="Michael Altmann" userId="eabc6d5b-b3cc-440e-9399-7cf88d7dd314" providerId="ADAL" clId="{6C0A356C-106F-914D-B3DB-29C1357D8273}" dt="2023-01-16T03:30:30.658" v="1491" actId="767"/>
          <ac:spMkLst>
            <pc:docMk/>
            <pc:sldMk cId="2152657088" sldId="264"/>
            <ac:spMk id="9" creationId="{DE81AB78-DB67-A27A-58C6-2A1D1F287033}"/>
          </ac:spMkLst>
        </pc:spChg>
        <pc:spChg chg="add del mod">
          <ac:chgData name="Michael Altmann" userId="eabc6d5b-b3cc-440e-9399-7cf88d7dd314" providerId="ADAL" clId="{6C0A356C-106F-914D-B3DB-29C1357D8273}" dt="2023-01-16T03:35:53.836" v="1650" actId="478"/>
          <ac:spMkLst>
            <pc:docMk/>
            <pc:sldMk cId="2152657088" sldId="264"/>
            <ac:spMk id="10" creationId="{D528AFB2-CC93-83D1-CCCD-0770C139D845}"/>
          </ac:spMkLst>
        </pc:spChg>
        <pc:spChg chg="add del mod">
          <ac:chgData name="Michael Altmann" userId="eabc6d5b-b3cc-440e-9399-7cf88d7dd314" providerId="ADAL" clId="{6C0A356C-106F-914D-B3DB-29C1357D8273}" dt="2023-01-16T07:53:56.476" v="2145" actId="478"/>
          <ac:spMkLst>
            <pc:docMk/>
            <pc:sldMk cId="2152657088" sldId="264"/>
            <ac:spMk id="11" creationId="{5F2A71A3-917E-81FB-66D9-BF3D14EEA632}"/>
          </ac:spMkLst>
        </pc:spChg>
        <pc:spChg chg="add del mod">
          <ac:chgData name="Michael Altmann" userId="eabc6d5b-b3cc-440e-9399-7cf88d7dd314" providerId="ADAL" clId="{6C0A356C-106F-914D-B3DB-29C1357D8273}" dt="2023-01-16T07:53:56.476" v="2145" actId="478"/>
          <ac:spMkLst>
            <pc:docMk/>
            <pc:sldMk cId="2152657088" sldId="264"/>
            <ac:spMk id="12" creationId="{0091C7BA-2E7B-5D70-E90A-D22FC1FE58B3}"/>
          </ac:spMkLst>
        </pc:spChg>
        <pc:spChg chg="add del mod">
          <ac:chgData name="Michael Altmann" userId="eabc6d5b-b3cc-440e-9399-7cf88d7dd314" providerId="ADAL" clId="{6C0A356C-106F-914D-B3DB-29C1357D8273}" dt="2023-01-16T07:53:56.476" v="2145" actId="478"/>
          <ac:spMkLst>
            <pc:docMk/>
            <pc:sldMk cId="2152657088" sldId="264"/>
            <ac:spMk id="13" creationId="{20037272-30C0-EA0D-D64C-DB7BC484EA23}"/>
          </ac:spMkLst>
        </pc:spChg>
        <pc:spChg chg="add del mod">
          <ac:chgData name="Michael Altmann" userId="eabc6d5b-b3cc-440e-9399-7cf88d7dd314" providerId="ADAL" clId="{6C0A356C-106F-914D-B3DB-29C1357D8273}" dt="2023-01-16T07:53:56.476" v="2145" actId="478"/>
          <ac:spMkLst>
            <pc:docMk/>
            <pc:sldMk cId="2152657088" sldId="264"/>
            <ac:spMk id="14" creationId="{0DF04D1C-4F87-85E2-6D54-E4A3F524C73C}"/>
          </ac:spMkLst>
        </pc:spChg>
        <pc:spChg chg="add del mod">
          <ac:chgData name="Michael Altmann" userId="eabc6d5b-b3cc-440e-9399-7cf88d7dd314" providerId="ADAL" clId="{6C0A356C-106F-914D-B3DB-29C1357D8273}" dt="2023-01-16T07:53:56.476" v="2145" actId="478"/>
          <ac:spMkLst>
            <pc:docMk/>
            <pc:sldMk cId="2152657088" sldId="264"/>
            <ac:spMk id="15" creationId="{3E560168-3136-B205-AEC1-91647DF11576}"/>
          </ac:spMkLst>
        </pc:spChg>
        <pc:spChg chg="add del mod">
          <ac:chgData name="Michael Altmann" userId="eabc6d5b-b3cc-440e-9399-7cf88d7dd314" providerId="ADAL" clId="{6C0A356C-106F-914D-B3DB-29C1357D8273}" dt="2023-01-16T07:53:56.476" v="2145" actId="478"/>
          <ac:spMkLst>
            <pc:docMk/>
            <pc:sldMk cId="2152657088" sldId="264"/>
            <ac:spMk id="16" creationId="{252F0EDA-F51B-5BB9-0E70-C926B83C6E67}"/>
          </ac:spMkLst>
        </pc:spChg>
        <pc:spChg chg="add del">
          <ac:chgData name="Michael Altmann" userId="eabc6d5b-b3cc-440e-9399-7cf88d7dd314" providerId="ADAL" clId="{6C0A356C-106F-914D-B3DB-29C1357D8273}" dt="2023-01-16T03:43:16.499" v="1734"/>
          <ac:spMkLst>
            <pc:docMk/>
            <pc:sldMk cId="2152657088" sldId="264"/>
            <ac:spMk id="17" creationId="{D1EBB345-A144-DFB7-9BD3-B68659A68EBC}"/>
          </ac:spMkLst>
        </pc:spChg>
        <pc:spChg chg="add del">
          <ac:chgData name="Michael Altmann" userId="eabc6d5b-b3cc-440e-9399-7cf88d7dd314" providerId="ADAL" clId="{6C0A356C-106F-914D-B3DB-29C1357D8273}" dt="2023-01-16T03:43:19.208" v="1736"/>
          <ac:spMkLst>
            <pc:docMk/>
            <pc:sldMk cId="2152657088" sldId="264"/>
            <ac:spMk id="18" creationId="{818E4F60-BE8C-536C-3677-274B915E31F8}"/>
          </ac:spMkLst>
        </pc:spChg>
        <pc:spChg chg="add del">
          <ac:chgData name="Michael Altmann" userId="eabc6d5b-b3cc-440e-9399-7cf88d7dd314" providerId="ADAL" clId="{6C0A356C-106F-914D-B3DB-29C1357D8273}" dt="2023-01-16T03:43:26.656" v="1773"/>
          <ac:spMkLst>
            <pc:docMk/>
            <pc:sldMk cId="2152657088" sldId="264"/>
            <ac:spMk id="19" creationId="{EF360036-9515-484A-B223-5DC3F5D013EB}"/>
          </ac:spMkLst>
        </pc:spChg>
        <pc:spChg chg="add del mod">
          <ac:chgData name="Michael Altmann" userId="eabc6d5b-b3cc-440e-9399-7cf88d7dd314" providerId="ADAL" clId="{6C0A356C-106F-914D-B3DB-29C1357D8273}" dt="2023-01-16T07:53:56.476" v="2145" actId="478"/>
          <ac:spMkLst>
            <pc:docMk/>
            <pc:sldMk cId="2152657088" sldId="264"/>
            <ac:spMk id="20" creationId="{B0B92645-396F-F447-6456-7B637B15547C}"/>
          </ac:spMkLst>
        </pc:spChg>
        <pc:spChg chg="add del mod">
          <ac:chgData name="Michael Altmann" userId="eabc6d5b-b3cc-440e-9399-7cf88d7dd314" providerId="ADAL" clId="{6C0A356C-106F-914D-B3DB-29C1357D8273}" dt="2023-01-16T07:53:56.476" v="2145" actId="478"/>
          <ac:spMkLst>
            <pc:docMk/>
            <pc:sldMk cId="2152657088" sldId="264"/>
            <ac:spMk id="21" creationId="{F6241277-CA46-6DE0-4420-250C842F024D}"/>
          </ac:spMkLst>
        </pc:spChg>
        <pc:spChg chg="add del mod">
          <ac:chgData name="Michael Altmann" userId="eabc6d5b-b3cc-440e-9399-7cf88d7dd314" providerId="ADAL" clId="{6C0A356C-106F-914D-B3DB-29C1357D8273}" dt="2023-01-16T04:41:39.573" v="1843"/>
          <ac:spMkLst>
            <pc:docMk/>
            <pc:sldMk cId="2152657088" sldId="264"/>
            <ac:spMk id="22" creationId="{FB22A3A4-C5DA-6BC4-170D-BED77A8DD71F}"/>
          </ac:spMkLst>
        </pc:spChg>
        <pc:spChg chg="add del mod">
          <ac:chgData name="Michael Altmann" userId="eabc6d5b-b3cc-440e-9399-7cf88d7dd314" providerId="ADAL" clId="{6C0A356C-106F-914D-B3DB-29C1357D8273}" dt="2023-01-16T08:06:14.670" v="2352" actId="478"/>
          <ac:spMkLst>
            <pc:docMk/>
            <pc:sldMk cId="2152657088" sldId="264"/>
            <ac:spMk id="25" creationId="{99F04CC0-F526-F4D7-4A5F-0437F7A382F7}"/>
          </ac:spMkLst>
        </pc:spChg>
        <pc:spChg chg="add del mod">
          <ac:chgData name="Michael Altmann" userId="eabc6d5b-b3cc-440e-9399-7cf88d7dd314" providerId="ADAL" clId="{6C0A356C-106F-914D-B3DB-29C1357D8273}" dt="2023-01-16T08:06:14.670" v="2352" actId="478"/>
          <ac:spMkLst>
            <pc:docMk/>
            <pc:sldMk cId="2152657088" sldId="264"/>
            <ac:spMk id="26" creationId="{9AB1F1F4-9872-7D78-799B-882572B1C6CB}"/>
          </ac:spMkLst>
        </pc:spChg>
        <pc:spChg chg="add del mod">
          <ac:chgData name="Michael Altmann" userId="eabc6d5b-b3cc-440e-9399-7cf88d7dd314" providerId="ADAL" clId="{6C0A356C-106F-914D-B3DB-29C1357D8273}" dt="2023-01-16T07:59:15.423" v="2314" actId="478"/>
          <ac:spMkLst>
            <pc:docMk/>
            <pc:sldMk cId="2152657088" sldId="264"/>
            <ac:spMk id="27" creationId="{69F4A2FD-1AF3-F9C5-E53E-6C3C07A174E7}"/>
          </ac:spMkLst>
        </pc:spChg>
        <pc:spChg chg="add del mod">
          <ac:chgData name="Michael Altmann" userId="eabc6d5b-b3cc-440e-9399-7cf88d7dd314" providerId="ADAL" clId="{6C0A356C-106F-914D-B3DB-29C1357D8273}" dt="2023-01-16T08:06:14.670" v="2352" actId="478"/>
          <ac:spMkLst>
            <pc:docMk/>
            <pc:sldMk cId="2152657088" sldId="264"/>
            <ac:spMk id="28" creationId="{6C4DBF13-68E4-7C33-4270-E7481A288D04}"/>
          </ac:spMkLst>
        </pc:spChg>
        <pc:spChg chg="add del mod">
          <ac:chgData name="Michael Altmann" userId="eabc6d5b-b3cc-440e-9399-7cf88d7dd314" providerId="ADAL" clId="{6C0A356C-106F-914D-B3DB-29C1357D8273}" dt="2023-01-16T08:06:14.670" v="2352" actId="478"/>
          <ac:spMkLst>
            <pc:docMk/>
            <pc:sldMk cId="2152657088" sldId="264"/>
            <ac:spMk id="29" creationId="{F4D6BE6C-5A2A-9635-A287-C974AF21CCDE}"/>
          </ac:spMkLst>
        </pc:spChg>
        <pc:spChg chg="add del mod">
          <ac:chgData name="Michael Altmann" userId="eabc6d5b-b3cc-440e-9399-7cf88d7dd314" providerId="ADAL" clId="{6C0A356C-106F-914D-B3DB-29C1357D8273}" dt="2023-01-16T08:06:14.670" v="2352" actId="478"/>
          <ac:spMkLst>
            <pc:docMk/>
            <pc:sldMk cId="2152657088" sldId="264"/>
            <ac:spMk id="30" creationId="{E35A9871-7EEE-430E-A856-ADF2EA635446}"/>
          </ac:spMkLst>
        </pc:spChg>
        <pc:spChg chg="add del mod">
          <ac:chgData name="Michael Altmann" userId="eabc6d5b-b3cc-440e-9399-7cf88d7dd314" providerId="ADAL" clId="{6C0A356C-106F-914D-B3DB-29C1357D8273}" dt="2023-01-16T08:06:14.670" v="2352" actId="478"/>
          <ac:spMkLst>
            <pc:docMk/>
            <pc:sldMk cId="2152657088" sldId="264"/>
            <ac:spMk id="31" creationId="{28834CC7-F15D-5C2B-41A2-B9EAF40AB4D3}"/>
          </ac:spMkLst>
        </pc:spChg>
        <pc:spChg chg="add del mod">
          <ac:chgData name="Michael Altmann" userId="eabc6d5b-b3cc-440e-9399-7cf88d7dd314" providerId="ADAL" clId="{6C0A356C-106F-914D-B3DB-29C1357D8273}" dt="2023-01-16T08:06:14.670" v="2352" actId="478"/>
          <ac:spMkLst>
            <pc:docMk/>
            <pc:sldMk cId="2152657088" sldId="264"/>
            <ac:spMk id="32" creationId="{B51135ED-7E7B-AA41-93B8-729A2D3A13B1}"/>
          </ac:spMkLst>
        </pc:spChg>
        <pc:spChg chg="add del mod">
          <ac:chgData name="Michael Altmann" userId="eabc6d5b-b3cc-440e-9399-7cf88d7dd314" providerId="ADAL" clId="{6C0A356C-106F-914D-B3DB-29C1357D8273}" dt="2023-01-16T08:06:14.670" v="2352" actId="478"/>
          <ac:spMkLst>
            <pc:docMk/>
            <pc:sldMk cId="2152657088" sldId="264"/>
            <ac:spMk id="33" creationId="{49125968-D273-C2FE-5BA5-8DF5FA9470DA}"/>
          </ac:spMkLst>
        </pc:spChg>
        <pc:spChg chg="add del mod">
          <ac:chgData name="Michael Altmann" userId="eabc6d5b-b3cc-440e-9399-7cf88d7dd314" providerId="ADAL" clId="{6C0A356C-106F-914D-B3DB-29C1357D8273}" dt="2023-01-16T08:06:14.670" v="2352" actId="478"/>
          <ac:spMkLst>
            <pc:docMk/>
            <pc:sldMk cId="2152657088" sldId="264"/>
            <ac:spMk id="34" creationId="{108D7DB5-36CB-7B5D-C3A1-59088985E4D1}"/>
          </ac:spMkLst>
        </pc:spChg>
        <pc:spChg chg="add del mod">
          <ac:chgData name="Michael Altmann" userId="eabc6d5b-b3cc-440e-9399-7cf88d7dd314" providerId="ADAL" clId="{6C0A356C-106F-914D-B3DB-29C1357D8273}" dt="2023-01-16T08:06:14.670" v="2352" actId="478"/>
          <ac:spMkLst>
            <pc:docMk/>
            <pc:sldMk cId="2152657088" sldId="264"/>
            <ac:spMk id="35" creationId="{9624498A-E393-BE10-364A-A7841DE1D956}"/>
          </ac:spMkLst>
        </pc:spChg>
        <pc:spChg chg="add del mod ord">
          <ac:chgData name="Michael Altmann" userId="eabc6d5b-b3cc-440e-9399-7cf88d7dd314" providerId="ADAL" clId="{6C0A356C-106F-914D-B3DB-29C1357D8273}" dt="2023-01-16T08:06:14.670" v="2352" actId="478"/>
          <ac:spMkLst>
            <pc:docMk/>
            <pc:sldMk cId="2152657088" sldId="264"/>
            <ac:spMk id="38" creationId="{7B8C4259-2F84-9063-52FD-805FABBBA299}"/>
          </ac:spMkLst>
        </pc:spChg>
        <pc:spChg chg="add del mod">
          <ac:chgData name="Michael Altmann" userId="eabc6d5b-b3cc-440e-9399-7cf88d7dd314" providerId="ADAL" clId="{6C0A356C-106F-914D-B3DB-29C1357D8273}" dt="2023-01-16T08:09:54.751" v="2392" actId="478"/>
          <ac:spMkLst>
            <pc:docMk/>
            <pc:sldMk cId="2152657088" sldId="264"/>
            <ac:spMk id="40" creationId="{F9BA4B9A-B592-5F17-64B1-71B2709C3321}"/>
          </ac:spMkLst>
        </pc:spChg>
        <pc:spChg chg="add del mod">
          <ac:chgData name="Michael Altmann" userId="eabc6d5b-b3cc-440e-9399-7cf88d7dd314" providerId="ADAL" clId="{6C0A356C-106F-914D-B3DB-29C1357D8273}" dt="2023-01-16T08:09:54.751" v="2392" actId="478"/>
          <ac:spMkLst>
            <pc:docMk/>
            <pc:sldMk cId="2152657088" sldId="264"/>
            <ac:spMk id="41" creationId="{621FB512-DF91-D902-BE78-496DAC581BBF}"/>
          </ac:spMkLst>
        </pc:spChg>
        <pc:spChg chg="add del mod">
          <ac:chgData name="Michael Altmann" userId="eabc6d5b-b3cc-440e-9399-7cf88d7dd314" providerId="ADAL" clId="{6C0A356C-106F-914D-B3DB-29C1357D8273}" dt="2023-01-16T08:09:54.751" v="2392" actId="478"/>
          <ac:spMkLst>
            <pc:docMk/>
            <pc:sldMk cId="2152657088" sldId="264"/>
            <ac:spMk id="42" creationId="{35D8613C-2C8B-83C9-CB99-C91C7C3E8EAD}"/>
          </ac:spMkLst>
        </pc:spChg>
        <pc:spChg chg="add del mod">
          <ac:chgData name="Michael Altmann" userId="eabc6d5b-b3cc-440e-9399-7cf88d7dd314" providerId="ADAL" clId="{6C0A356C-106F-914D-B3DB-29C1357D8273}" dt="2023-01-16T08:09:54.751" v="2392" actId="478"/>
          <ac:spMkLst>
            <pc:docMk/>
            <pc:sldMk cId="2152657088" sldId="264"/>
            <ac:spMk id="43" creationId="{7976123E-20B8-511D-648F-CC12458CAEBA}"/>
          </ac:spMkLst>
        </pc:spChg>
        <pc:spChg chg="add del mod">
          <ac:chgData name="Michael Altmann" userId="eabc6d5b-b3cc-440e-9399-7cf88d7dd314" providerId="ADAL" clId="{6C0A356C-106F-914D-B3DB-29C1357D8273}" dt="2023-01-16T08:09:54.751" v="2392" actId="478"/>
          <ac:spMkLst>
            <pc:docMk/>
            <pc:sldMk cId="2152657088" sldId="264"/>
            <ac:spMk id="44" creationId="{A290095E-F0D1-7AB8-E93E-D60FE7C3648A}"/>
          </ac:spMkLst>
        </pc:spChg>
        <pc:spChg chg="add del mod">
          <ac:chgData name="Michael Altmann" userId="eabc6d5b-b3cc-440e-9399-7cf88d7dd314" providerId="ADAL" clId="{6C0A356C-106F-914D-B3DB-29C1357D8273}" dt="2023-01-16T08:09:54.751" v="2392" actId="478"/>
          <ac:spMkLst>
            <pc:docMk/>
            <pc:sldMk cId="2152657088" sldId="264"/>
            <ac:spMk id="45" creationId="{E8EE42A6-FE9B-D683-133C-B1DF31AE8E55}"/>
          </ac:spMkLst>
        </pc:spChg>
        <pc:spChg chg="add del mod">
          <ac:chgData name="Michael Altmann" userId="eabc6d5b-b3cc-440e-9399-7cf88d7dd314" providerId="ADAL" clId="{6C0A356C-106F-914D-B3DB-29C1357D8273}" dt="2023-01-16T08:09:54.751" v="2392" actId="478"/>
          <ac:spMkLst>
            <pc:docMk/>
            <pc:sldMk cId="2152657088" sldId="264"/>
            <ac:spMk id="46" creationId="{EE28920B-E845-1DF5-1C9E-ED0DF7866235}"/>
          </ac:spMkLst>
        </pc:spChg>
        <pc:spChg chg="add del mod">
          <ac:chgData name="Michael Altmann" userId="eabc6d5b-b3cc-440e-9399-7cf88d7dd314" providerId="ADAL" clId="{6C0A356C-106F-914D-B3DB-29C1357D8273}" dt="2023-01-16T08:09:54.751" v="2392" actId="478"/>
          <ac:spMkLst>
            <pc:docMk/>
            <pc:sldMk cId="2152657088" sldId="264"/>
            <ac:spMk id="47" creationId="{12E7DB65-3466-A05D-70F5-45034F024411}"/>
          </ac:spMkLst>
        </pc:spChg>
        <pc:spChg chg="add del mod">
          <ac:chgData name="Michael Altmann" userId="eabc6d5b-b3cc-440e-9399-7cf88d7dd314" providerId="ADAL" clId="{6C0A356C-106F-914D-B3DB-29C1357D8273}" dt="2023-01-16T08:09:54.751" v="2392" actId="478"/>
          <ac:spMkLst>
            <pc:docMk/>
            <pc:sldMk cId="2152657088" sldId="264"/>
            <ac:spMk id="48" creationId="{BA233F07-0896-23C5-4D86-9E241AFD2068}"/>
          </ac:spMkLst>
        </pc:spChg>
        <pc:spChg chg="add del mod">
          <ac:chgData name="Michael Altmann" userId="eabc6d5b-b3cc-440e-9399-7cf88d7dd314" providerId="ADAL" clId="{6C0A356C-106F-914D-B3DB-29C1357D8273}" dt="2023-01-16T08:09:54.751" v="2392" actId="478"/>
          <ac:spMkLst>
            <pc:docMk/>
            <pc:sldMk cId="2152657088" sldId="264"/>
            <ac:spMk id="49" creationId="{ECC74203-877D-813C-E0C5-C5BBBD6CB574}"/>
          </ac:spMkLst>
        </pc:spChg>
        <pc:spChg chg="add del mod">
          <ac:chgData name="Michael Altmann" userId="eabc6d5b-b3cc-440e-9399-7cf88d7dd314" providerId="ADAL" clId="{6C0A356C-106F-914D-B3DB-29C1357D8273}" dt="2023-01-16T08:09:54.751" v="2392" actId="478"/>
          <ac:spMkLst>
            <pc:docMk/>
            <pc:sldMk cId="2152657088" sldId="264"/>
            <ac:spMk id="50" creationId="{3D06E9E9-C923-1653-5046-5A1AE072EE5E}"/>
          </ac:spMkLst>
        </pc:spChg>
        <pc:spChg chg="add del mod modVis">
          <ac:chgData name="Michael Altmann" userId="eabc6d5b-b3cc-440e-9399-7cf88d7dd314" providerId="ADAL" clId="{6C0A356C-106F-914D-B3DB-29C1357D8273}" dt="2023-01-16T08:09:54.751" v="2392" actId="478"/>
          <ac:spMkLst>
            <pc:docMk/>
            <pc:sldMk cId="2152657088" sldId="264"/>
            <ac:spMk id="54" creationId="{AC154BE7-5ABB-FAE1-20CC-DB8D33F22B9A}"/>
          </ac:spMkLst>
        </pc:spChg>
        <pc:spChg chg="add del mod">
          <ac:chgData name="Michael Altmann" userId="eabc6d5b-b3cc-440e-9399-7cf88d7dd314" providerId="ADAL" clId="{6C0A356C-106F-914D-B3DB-29C1357D8273}" dt="2023-01-17T02:52:29.866" v="3006" actId="478"/>
          <ac:spMkLst>
            <pc:docMk/>
            <pc:sldMk cId="2152657088" sldId="264"/>
            <ac:spMk id="55" creationId="{4DD22FC9-40A9-7CF4-2018-27AEC3D5264A}"/>
          </ac:spMkLst>
        </pc:spChg>
        <pc:spChg chg="add del mod">
          <ac:chgData name="Michael Altmann" userId="eabc6d5b-b3cc-440e-9399-7cf88d7dd314" providerId="ADAL" clId="{6C0A356C-106F-914D-B3DB-29C1357D8273}" dt="2023-01-17T02:52:29.866" v="3006" actId="478"/>
          <ac:spMkLst>
            <pc:docMk/>
            <pc:sldMk cId="2152657088" sldId="264"/>
            <ac:spMk id="56" creationId="{008FD143-D100-3C8E-D9A9-9E0806194CF6}"/>
          </ac:spMkLst>
        </pc:spChg>
        <pc:spChg chg="add del mod">
          <ac:chgData name="Michael Altmann" userId="eabc6d5b-b3cc-440e-9399-7cf88d7dd314" providerId="ADAL" clId="{6C0A356C-106F-914D-B3DB-29C1357D8273}" dt="2023-01-17T02:52:29.866" v="3006" actId="478"/>
          <ac:spMkLst>
            <pc:docMk/>
            <pc:sldMk cId="2152657088" sldId="264"/>
            <ac:spMk id="57" creationId="{D25A6BDA-73B4-E190-C89E-A090CBA22958}"/>
          </ac:spMkLst>
        </pc:spChg>
        <pc:spChg chg="add del mod">
          <ac:chgData name="Michael Altmann" userId="eabc6d5b-b3cc-440e-9399-7cf88d7dd314" providerId="ADAL" clId="{6C0A356C-106F-914D-B3DB-29C1357D8273}" dt="2023-01-17T02:52:29.866" v="3006" actId="478"/>
          <ac:spMkLst>
            <pc:docMk/>
            <pc:sldMk cId="2152657088" sldId="264"/>
            <ac:spMk id="58" creationId="{C1A2058D-8FF8-48C6-3FA7-54311DC9315A}"/>
          </ac:spMkLst>
        </pc:spChg>
        <pc:spChg chg="add del mod">
          <ac:chgData name="Michael Altmann" userId="eabc6d5b-b3cc-440e-9399-7cf88d7dd314" providerId="ADAL" clId="{6C0A356C-106F-914D-B3DB-29C1357D8273}" dt="2023-01-17T02:52:29.866" v="3006" actId="478"/>
          <ac:spMkLst>
            <pc:docMk/>
            <pc:sldMk cId="2152657088" sldId="264"/>
            <ac:spMk id="59" creationId="{11470F88-6078-2C10-9842-E0BD5CFA67CE}"/>
          </ac:spMkLst>
        </pc:spChg>
        <pc:spChg chg="add del mod">
          <ac:chgData name="Michael Altmann" userId="eabc6d5b-b3cc-440e-9399-7cf88d7dd314" providerId="ADAL" clId="{6C0A356C-106F-914D-B3DB-29C1357D8273}" dt="2023-01-17T02:52:29.866" v="3006" actId="478"/>
          <ac:spMkLst>
            <pc:docMk/>
            <pc:sldMk cId="2152657088" sldId="264"/>
            <ac:spMk id="60" creationId="{A6EE363D-F760-98D2-831C-48A08BA685D2}"/>
          </ac:spMkLst>
        </pc:spChg>
        <pc:spChg chg="add del mod">
          <ac:chgData name="Michael Altmann" userId="eabc6d5b-b3cc-440e-9399-7cf88d7dd314" providerId="ADAL" clId="{6C0A356C-106F-914D-B3DB-29C1357D8273}" dt="2023-01-17T02:52:29.866" v="3006" actId="478"/>
          <ac:spMkLst>
            <pc:docMk/>
            <pc:sldMk cId="2152657088" sldId="264"/>
            <ac:spMk id="61" creationId="{96D70209-C87E-1953-F272-9A0FFFFC6BC0}"/>
          </ac:spMkLst>
        </pc:spChg>
        <pc:spChg chg="add del mod">
          <ac:chgData name="Michael Altmann" userId="eabc6d5b-b3cc-440e-9399-7cf88d7dd314" providerId="ADAL" clId="{6C0A356C-106F-914D-B3DB-29C1357D8273}" dt="2023-01-17T02:52:29.866" v="3006" actId="478"/>
          <ac:spMkLst>
            <pc:docMk/>
            <pc:sldMk cId="2152657088" sldId="264"/>
            <ac:spMk id="62" creationId="{3244FE61-9856-2C5C-1C6E-CC4D8181C331}"/>
          </ac:spMkLst>
        </pc:spChg>
        <pc:spChg chg="add del mod">
          <ac:chgData name="Michael Altmann" userId="eabc6d5b-b3cc-440e-9399-7cf88d7dd314" providerId="ADAL" clId="{6C0A356C-106F-914D-B3DB-29C1357D8273}" dt="2023-01-17T02:52:29.866" v="3006" actId="478"/>
          <ac:spMkLst>
            <pc:docMk/>
            <pc:sldMk cId="2152657088" sldId="264"/>
            <ac:spMk id="63" creationId="{570FA61A-A156-1C44-2149-8EF864BD3922}"/>
          </ac:spMkLst>
        </pc:spChg>
        <pc:spChg chg="add del mod">
          <ac:chgData name="Michael Altmann" userId="eabc6d5b-b3cc-440e-9399-7cf88d7dd314" providerId="ADAL" clId="{6C0A356C-106F-914D-B3DB-29C1357D8273}" dt="2023-01-17T02:52:29.866" v="3006" actId="478"/>
          <ac:spMkLst>
            <pc:docMk/>
            <pc:sldMk cId="2152657088" sldId="264"/>
            <ac:spMk id="64" creationId="{9D7FD8F9-9FBD-629A-87F6-778070942329}"/>
          </ac:spMkLst>
        </pc:spChg>
        <pc:spChg chg="add del mod">
          <ac:chgData name="Michael Altmann" userId="eabc6d5b-b3cc-440e-9399-7cf88d7dd314" providerId="ADAL" clId="{6C0A356C-106F-914D-B3DB-29C1357D8273}" dt="2023-01-17T02:52:29.866" v="3006" actId="478"/>
          <ac:spMkLst>
            <pc:docMk/>
            <pc:sldMk cId="2152657088" sldId="264"/>
            <ac:spMk id="65" creationId="{3947AB4A-4C82-DACB-1213-BBB4C0AF05EB}"/>
          </ac:spMkLst>
        </pc:spChg>
        <pc:spChg chg="add del mod">
          <ac:chgData name="Michael Altmann" userId="eabc6d5b-b3cc-440e-9399-7cf88d7dd314" providerId="ADAL" clId="{6C0A356C-106F-914D-B3DB-29C1357D8273}" dt="2023-01-17T02:52:29.866" v="3006" actId="478"/>
          <ac:spMkLst>
            <pc:docMk/>
            <pc:sldMk cId="2152657088" sldId="264"/>
            <ac:spMk id="69" creationId="{6390A820-7F15-57B0-D1C3-3855A03FCD8A}"/>
          </ac:spMkLst>
        </pc:spChg>
        <pc:spChg chg="add del mod">
          <ac:chgData name="Michael Altmann" userId="eabc6d5b-b3cc-440e-9399-7cf88d7dd314" providerId="ADAL" clId="{6C0A356C-106F-914D-B3DB-29C1357D8273}" dt="2023-01-17T02:52:29.133" v="3005"/>
          <ac:spMkLst>
            <pc:docMk/>
            <pc:sldMk cId="2152657088" sldId="264"/>
            <ac:spMk id="70" creationId="{227C1C52-DE08-5E5D-C045-5DD73E4D56EE}"/>
          </ac:spMkLst>
        </pc:spChg>
        <pc:spChg chg="add del mod">
          <ac:chgData name="Michael Altmann" userId="eabc6d5b-b3cc-440e-9399-7cf88d7dd314" providerId="ADAL" clId="{6C0A356C-106F-914D-B3DB-29C1357D8273}" dt="2023-01-17T02:52:29.133" v="3005"/>
          <ac:spMkLst>
            <pc:docMk/>
            <pc:sldMk cId="2152657088" sldId="264"/>
            <ac:spMk id="71" creationId="{739F1C32-89D4-6E9C-64A5-2D2284DF519B}"/>
          </ac:spMkLst>
        </pc:spChg>
        <pc:spChg chg="add del mod">
          <ac:chgData name="Michael Altmann" userId="eabc6d5b-b3cc-440e-9399-7cf88d7dd314" providerId="ADAL" clId="{6C0A356C-106F-914D-B3DB-29C1357D8273}" dt="2023-01-17T02:52:29.133" v="3005"/>
          <ac:spMkLst>
            <pc:docMk/>
            <pc:sldMk cId="2152657088" sldId="264"/>
            <ac:spMk id="72" creationId="{96379A71-37F2-7296-DB7C-CF5470A7F6D4}"/>
          </ac:spMkLst>
        </pc:spChg>
        <pc:spChg chg="add del mod">
          <ac:chgData name="Michael Altmann" userId="eabc6d5b-b3cc-440e-9399-7cf88d7dd314" providerId="ADAL" clId="{6C0A356C-106F-914D-B3DB-29C1357D8273}" dt="2023-01-17T02:52:29.133" v="3005"/>
          <ac:spMkLst>
            <pc:docMk/>
            <pc:sldMk cId="2152657088" sldId="264"/>
            <ac:spMk id="73" creationId="{709A527C-F402-860D-8D04-9975DDC4023E}"/>
          </ac:spMkLst>
        </pc:spChg>
        <pc:spChg chg="add del mod">
          <ac:chgData name="Michael Altmann" userId="eabc6d5b-b3cc-440e-9399-7cf88d7dd314" providerId="ADAL" clId="{6C0A356C-106F-914D-B3DB-29C1357D8273}" dt="2023-01-17T02:52:29.133" v="3005"/>
          <ac:spMkLst>
            <pc:docMk/>
            <pc:sldMk cId="2152657088" sldId="264"/>
            <ac:spMk id="74" creationId="{2133BCCF-F8D3-02E3-379A-BEB873D30666}"/>
          </ac:spMkLst>
        </pc:spChg>
        <pc:spChg chg="add del mod">
          <ac:chgData name="Michael Altmann" userId="eabc6d5b-b3cc-440e-9399-7cf88d7dd314" providerId="ADAL" clId="{6C0A356C-106F-914D-B3DB-29C1357D8273}" dt="2023-01-17T02:52:29.133" v="3005"/>
          <ac:spMkLst>
            <pc:docMk/>
            <pc:sldMk cId="2152657088" sldId="264"/>
            <ac:spMk id="75" creationId="{961C0FFD-0330-21FB-CF0C-5705AA1ADD6B}"/>
          </ac:spMkLst>
        </pc:spChg>
        <pc:spChg chg="add mod">
          <ac:chgData name="Michael Altmann" userId="eabc6d5b-b3cc-440e-9399-7cf88d7dd314" providerId="ADAL" clId="{6C0A356C-106F-914D-B3DB-29C1357D8273}" dt="2023-01-17T02:52:30.372" v="3007"/>
          <ac:spMkLst>
            <pc:docMk/>
            <pc:sldMk cId="2152657088" sldId="264"/>
            <ac:spMk id="76" creationId="{904C78EE-495E-2A53-5767-75826DB6CE0C}"/>
          </ac:spMkLst>
        </pc:spChg>
        <pc:spChg chg="add mod">
          <ac:chgData name="Michael Altmann" userId="eabc6d5b-b3cc-440e-9399-7cf88d7dd314" providerId="ADAL" clId="{6C0A356C-106F-914D-B3DB-29C1357D8273}" dt="2023-01-17T02:52:51.893" v="3011" actId="1076"/>
          <ac:spMkLst>
            <pc:docMk/>
            <pc:sldMk cId="2152657088" sldId="264"/>
            <ac:spMk id="77" creationId="{CA70271E-39EF-52BF-4849-05ADA88C0E12}"/>
          </ac:spMkLst>
        </pc:spChg>
        <pc:spChg chg="add mod">
          <ac:chgData name="Michael Altmann" userId="eabc6d5b-b3cc-440e-9399-7cf88d7dd314" providerId="ADAL" clId="{6C0A356C-106F-914D-B3DB-29C1357D8273}" dt="2023-01-17T02:52:55.149" v="3012" actId="1076"/>
          <ac:spMkLst>
            <pc:docMk/>
            <pc:sldMk cId="2152657088" sldId="264"/>
            <ac:spMk id="78" creationId="{3D4B5524-71AF-3CA9-2774-C102ACE601A5}"/>
          </ac:spMkLst>
        </pc:spChg>
        <pc:spChg chg="add mod">
          <ac:chgData name="Michael Altmann" userId="eabc6d5b-b3cc-440e-9399-7cf88d7dd314" providerId="ADAL" clId="{6C0A356C-106F-914D-B3DB-29C1357D8273}" dt="2023-01-17T03:09:01.789" v="3057" actId="1076"/>
          <ac:spMkLst>
            <pc:docMk/>
            <pc:sldMk cId="2152657088" sldId="264"/>
            <ac:spMk id="79" creationId="{89F960F2-39A2-67D8-A2E4-C7BF434D216F}"/>
          </ac:spMkLst>
        </pc:spChg>
        <pc:spChg chg="add mod">
          <ac:chgData name="Michael Altmann" userId="eabc6d5b-b3cc-440e-9399-7cf88d7dd314" providerId="ADAL" clId="{6C0A356C-106F-914D-B3DB-29C1357D8273}" dt="2023-01-17T02:52:30.372" v="3007"/>
          <ac:spMkLst>
            <pc:docMk/>
            <pc:sldMk cId="2152657088" sldId="264"/>
            <ac:spMk id="80" creationId="{FC967F3E-BB8A-F37A-6B31-5169DE5F122C}"/>
          </ac:spMkLst>
        </pc:spChg>
        <pc:spChg chg="add mod">
          <ac:chgData name="Michael Altmann" userId="eabc6d5b-b3cc-440e-9399-7cf88d7dd314" providerId="ADAL" clId="{6C0A356C-106F-914D-B3DB-29C1357D8273}" dt="2023-01-17T02:52:30.372" v="3007"/>
          <ac:spMkLst>
            <pc:docMk/>
            <pc:sldMk cId="2152657088" sldId="264"/>
            <ac:spMk id="81" creationId="{FDA28B85-4B15-3A06-17B0-23CDE7E68426}"/>
          </ac:spMkLst>
        </pc:spChg>
        <pc:picChg chg="add del mod">
          <ac:chgData name="Michael Altmann" userId="eabc6d5b-b3cc-440e-9399-7cf88d7dd314" providerId="ADAL" clId="{6C0A356C-106F-914D-B3DB-29C1357D8273}" dt="2023-01-16T03:11:35.330" v="1326" actId="478"/>
          <ac:picMkLst>
            <pc:docMk/>
            <pc:sldMk cId="2152657088" sldId="264"/>
            <ac:picMk id="4" creationId="{1C00A082-6FB3-09F2-FB74-1CC29AC26BD2}"/>
          </ac:picMkLst>
        </pc:picChg>
        <pc:picChg chg="add del mod">
          <ac:chgData name="Michael Altmann" userId="eabc6d5b-b3cc-440e-9399-7cf88d7dd314" providerId="ADAL" clId="{6C0A356C-106F-914D-B3DB-29C1357D8273}" dt="2023-01-16T03:09:01.672" v="1325" actId="478"/>
          <ac:picMkLst>
            <pc:docMk/>
            <pc:sldMk cId="2152657088" sldId="264"/>
            <ac:picMk id="6" creationId="{6E1A8DCE-037C-C8F6-C163-9085E186B2F6}"/>
          </ac:picMkLst>
        </pc:picChg>
        <pc:picChg chg="add del mod">
          <ac:chgData name="Michael Altmann" userId="eabc6d5b-b3cc-440e-9399-7cf88d7dd314" providerId="ADAL" clId="{6C0A356C-106F-914D-B3DB-29C1357D8273}" dt="2023-01-16T07:28:44.420" v="1923"/>
          <ac:picMkLst>
            <pc:docMk/>
            <pc:sldMk cId="2152657088" sldId="264"/>
            <ac:picMk id="23" creationId="{D608641E-E783-E310-4A4C-EE59D42F2D30}"/>
          </ac:picMkLst>
        </pc:picChg>
        <pc:picChg chg="add del mod ord modVis">
          <ac:chgData name="Michael Altmann" userId="eabc6d5b-b3cc-440e-9399-7cf88d7dd314" providerId="ADAL" clId="{6C0A356C-106F-914D-B3DB-29C1357D8273}" dt="2023-01-17T02:52:25.740" v="3003" actId="478"/>
          <ac:picMkLst>
            <pc:docMk/>
            <pc:sldMk cId="2152657088" sldId="264"/>
            <ac:picMk id="24" creationId="{7103C993-9A5B-AC6A-F87E-82BFC7EE670C}"/>
          </ac:picMkLst>
        </pc:picChg>
        <pc:picChg chg="add del mod">
          <ac:chgData name="Michael Altmann" userId="eabc6d5b-b3cc-440e-9399-7cf88d7dd314" providerId="ADAL" clId="{6C0A356C-106F-914D-B3DB-29C1357D8273}" dt="2023-01-16T08:06:14.670" v="2352" actId="478"/>
          <ac:picMkLst>
            <pc:docMk/>
            <pc:sldMk cId="2152657088" sldId="264"/>
            <ac:picMk id="36" creationId="{5D55FDC8-B0E7-A7AE-3BA8-270D55C56704}"/>
          </ac:picMkLst>
        </pc:picChg>
        <pc:picChg chg="add del mod">
          <ac:chgData name="Michael Altmann" userId="eabc6d5b-b3cc-440e-9399-7cf88d7dd314" providerId="ADAL" clId="{6C0A356C-106F-914D-B3DB-29C1357D8273}" dt="2023-01-16T08:06:14.670" v="2352" actId="478"/>
          <ac:picMkLst>
            <pc:docMk/>
            <pc:sldMk cId="2152657088" sldId="264"/>
            <ac:picMk id="37" creationId="{A56DC803-861B-F79E-BBB5-51692B3FC6D1}"/>
          </ac:picMkLst>
        </pc:picChg>
        <pc:picChg chg="add del mod">
          <ac:chgData name="Michael Altmann" userId="eabc6d5b-b3cc-440e-9399-7cf88d7dd314" providerId="ADAL" clId="{6C0A356C-106F-914D-B3DB-29C1357D8273}" dt="2023-01-16T08:06:14.670" v="2352" actId="478"/>
          <ac:picMkLst>
            <pc:docMk/>
            <pc:sldMk cId="2152657088" sldId="264"/>
            <ac:picMk id="39" creationId="{880ACD0C-C410-CD7D-E4B4-E403712E317A}"/>
          </ac:picMkLst>
        </pc:picChg>
        <pc:picChg chg="add del mod">
          <ac:chgData name="Michael Altmann" userId="eabc6d5b-b3cc-440e-9399-7cf88d7dd314" providerId="ADAL" clId="{6C0A356C-106F-914D-B3DB-29C1357D8273}" dt="2023-01-16T08:09:54.751" v="2392" actId="478"/>
          <ac:picMkLst>
            <pc:docMk/>
            <pc:sldMk cId="2152657088" sldId="264"/>
            <ac:picMk id="51" creationId="{04AB050E-9F81-8395-4856-2D2D4641C8D6}"/>
          </ac:picMkLst>
        </pc:picChg>
        <pc:picChg chg="add del mod">
          <ac:chgData name="Michael Altmann" userId="eabc6d5b-b3cc-440e-9399-7cf88d7dd314" providerId="ADAL" clId="{6C0A356C-106F-914D-B3DB-29C1357D8273}" dt="2023-01-16T08:09:54.751" v="2392" actId="478"/>
          <ac:picMkLst>
            <pc:docMk/>
            <pc:sldMk cId="2152657088" sldId="264"/>
            <ac:picMk id="52" creationId="{7E6223E3-8B63-FE00-C7BD-E567DD6C1E3A}"/>
          </ac:picMkLst>
        </pc:picChg>
        <pc:picChg chg="add del mod">
          <ac:chgData name="Michael Altmann" userId="eabc6d5b-b3cc-440e-9399-7cf88d7dd314" providerId="ADAL" clId="{6C0A356C-106F-914D-B3DB-29C1357D8273}" dt="2023-01-16T08:09:54.751" v="2392" actId="478"/>
          <ac:picMkLst>
            <pc:docMk/>
            <pc:sldMk cId="2152657088" sldId="264"/>
            <ac:picMk id="53" creationId="{967C3A7E-2657-A2AB-679B-001B26E5AB41}"/>
          </ac:picMkLst>
        </pc:picChg>
        <pc:picChg chg="add del mod">
          <ac:chgData name="Michael Altmann" userId="eabc6d5b-b3cc-440e-9399-7cf88d7dd314" providerId="ADAL" clId="{6C0A356C-106F-914D-B3DB-29C1357D8273}" dt="2023-01-17T02:52:29.866" v="3006" actId="478"/>
          <ac:picMkLst>
            <pc:docMk/>
            <pc:sldMk cId="2152657088" sldId="264"/>
            <ac:picMk id="66" creationId="{FAC46247-144E-11C6-30F6-42DFBBD5F7E6}"/>
          </ac:picMkLst>
        </pc:picChg>
        <pc:picChg chg="add del mod">
          <ac:chgData name="Michael Altmann" userId="eabc6d5b-b3cc-440e-9399-7cf88d7dd314" providerId="ADAL" clId="{6C0A356C-106F-914D-B3DB-29C1357D8273}" dt="2023-01-17T02:52:29.866" v="3006" actId="478"/>
          <ac:picMkLst>
            <pc:docMk/>
            <pc:sldMk cId="2152657088" sldId="264"/>
            <ac:picMk id="67" creationId="{FA606A31-E113-31D8-CA28-AF1271DDCF10}"/>
          </ac:picMkLst>
        </pc:picChg>
        <pc:picChg chg="add del mod">
          <ac:chgData name="Michael Altmann" userId="eabc6d5b-b3cc-440e-9399-7cf88d7dd314" providerId="ADAL" clId="{6C0A356C-106F-914D-B3DB-29C1357D8273}" dt="2023-01-17T02:52:29.866" v="3006" actId="478"/>
          <ac:picMkLst>
            <pc:docMk/>
            <pc:sldMk cId="2152657088" sldId="264"/>
            <ac:picMk id="68" creationId="{DDD94B5E-AB0B-3BE3-5C81-D1E0FAE2CB7F}"/>
          </ac:picMkLst>
        </pc:picChg>
        <pc:picChg chg="add mod">
          <ac:chgData name="Michael Altmann" userId="eabc6d5b-b3cc-440e-9399-7cf88d7dd314" providerId="ADAL" clId="{6C0A356C-106F-914D-B3DB-29C1357D8273}" dt="2023-01-17T02:53:36.844" v="3023"/>
          <ac:picMkLst>
            <pc:docMk/>
            <pc:sldMk cId="2152657088" sldId="264"/>
            <ac:picMk id="82" creationId="{F5529A70-E1C4-ABC6-0878-6CFE3371BE29}"/>
          </ac:picMkLst>
        </pc:picChg>
      </pc:sldChg>
      <pc:sldChg chg="addSp delSp modSp add mod modTransition">
        <pc:chgData name="Michael Altmann" userId="eabc6d5b-b3cc-440e-9399-7cf88d7dd314" providerId="ADAL" clId="{6C0A356C-106F-914D-B3DB-29C1357D8273}" dt="2023-01-16T07:27:53.937" v="1890" actId="21"/>
        <pc:sldMkLst>
          <pc:docMk/>
          <pc:sldMk cId="2160976276" sldId="265"/>
        </pc:sldMkLst>
        <pc:picChg chg="add del mod">
          <ac:chgData name="Michael Altmann" userId="eabc6d5b-b3cc-440e-9399-7cf88d7dd314" providerId="ADAL" clId="{6C0A356C-106F-914D-B3DB-29C1357D8273}" dt="2023-01-16T07:27:53.937" v="1890" actId="21"/>
          <ac:picMkLst>
            <pc:docMk/>
            <pc:sldMk cId="2160976276" sldId="265"/>
            <ac:picMk id="2" creationId="{1861FE6F-748A-CE10-4EEC-CA5F299EE9FD}"/>
          </ac:picMkLst>
        </pc:picChg>
        <pc:picChg chg="mod">
          <ac:chgData name="Michael Altmann" userId="eabc6d5b-b3cc-440e-9399-7cf88d7dd314" providerId="ADAL" clId="{6C0A356C-106F-914D-B3DB-29C1357D8273}" dt="2023-01-16T07:21:47.026" v="1867" actId="1037"/>
          <ac:picMkLst>
            <pc:docMk/>
            <pc:sldMk cId="2160976276" sldId="265"/>
            <ac:picMk id="6" creationId="{732282DD-2572-32BC-E67C-E0A988E43804}"/>
          </ac:picMkLst>
        </pc:picChg>
        <pc:picChg chg="mod">
          <ac:chgData name="Michael Altmann" userId="eabc6d5b-b3cc-440e-9399-7cf88d7dd314" providerId="ADAL" clId="{6C0A356C-106F-914D-B3DB-29C1357D8273}" dt="2023-01-16T07:21:47.026" v="1867" actId="1037"/>
          <ac:picMkLst>
            <pc:docMk/>
            <pc:sldMk cId="2160976276" sldId="265"/>
            <ac:picMk id="8" creationId="{5D43E3EC-67D7-3D89-2C82-2EBB3D8D67BF}"/>
          </ac:picMkLst>
        </pc:picChg>
        <pc:picChg chg="mod">
          <ac:chgData name="Michael Altmann" userId="eabc6d5b-b3cc-440e-9399-7cf88d7dd314" providerId="ADAL" clId="{6C0A356C-106F-914D-B3DB-29C1357D8273}" dt="2023-01-16T07:22:02.770" v="1870" actId="14100"/>
          <ac:picMkLst>
            <pc:docMk/>
            <pc:sldMk cId="2160976276" sldId="265"/>
            <ac:picMk id="9" creationId="{19AB7A2E-ED09-B7FF-A147-689279C48E88}"/>
          </ac:picMkLst>
        </pc:picChg>
        <pc:picChg chg="mod">
          <ac:chgData name="Michael Altmann" userId="eabc6d5b-b3cc-440e-9399-7cf88d7dd314" providerId="ADAL" clId="{6C0A356C-106F-914D-B3DB-29C1357D8273}" dt="2023-01-16T07:21:47.026" v="1867" actId="1037"/>
          <ac:picMkLst>
            <pc:docMk/>
            <pc:sldMk cId="2160976276" sldId="265"/>
            <ac:picMk id="1028" creationId="{9D4EA646-F1A7-F941-46D5-525EBA8F42C7}"/>
          </ac:picMkLst>
        </pc:picChg>
      </pc:sldChg>
      <pc:sldChg chg="addSp delSp modSp add del mod modTransition">
        <pc:chgData name="Michael Altmann" userId="eabc6d5b-b3cc-440e-9399-7cf88d7dd314" providerId="ADAL" clId="{6C0A356C-106F-914D-B3DB-29C1357D8273}" dt="2023-01-16T07:28:57.896" v="1926" actId="2696"/>
        <pc:sldMkLst>
          <pc:docMk/>
          <pc:sldMk cId="2521897199" sldId="266"/>
        </pc:sldMkLst>
        <pc:picChg chg="add del mod">
          <ac:chgData name="Michael Altmann" userId="eabc6d5b-b3cc-440e-9399-7cf88d7dd314" providerId="ADAL" clId="{6C0A356C-106F-914D-B3DB-29C1357D8273}" dt="2023-01-16T07:26:24.094" v="1876" actId="478"/>
          <ac:picMkLst>
            <pc:docMk/>
            <pc:sldMk cId="2521897199" sldId="266"/>
            <ac:picMk id="2" creationId="{088A337A-217D-ED34-E1FF-C738B526C207}"/>
          </ac:picMkLst>
        </pc:picChg>
        <pc:picChg chg="add del mod">
          <ac:chgData name="Michael Altmann" userId="eabc6d5b-b3cc-440e-9399-7cf88d7dd314" providerId="ADAL" clId="{6C0A356C-106F-914D-B3DB-29C1357D8273}" dt="2023-01-16T07:28:43.829" v="1922" actId="478"/>
          <ac:picMkLst>
            <pc:docMk/>
            <pc:sldMk cId="2521897199" sldId="266"/>
            <ac:picMk id="3" creationId="{E80C4201-DAEE-B2FF-D729-099A052942FC}"/>
          </ac:picMkLst>
        </pc:picChg>
        <pc:picChg chg="del">
          <ac:chgData name="Michael Altmann" userId="eabc6d5b-b3cc-440e-9399-7cf88d7dd314" providerId="ADAL" clId="{6C0A356C-106F-914D-B3DB-29C1357D8273}" dt="2023-01-16T07:28:14.377" v="1894" actId="478"/>
          <ac:picMkLst>
            <pc:docMk/>
            <pc:sldMk cId="2521897199" sldId="266"/>
            <ac:picMk id="6" creationId="{732282DD-2572-32BC-E67C-E0A988E43804}"/>
          </ac:picMkLst>
        </pc:picChg>
        <pc:picChg chg="del">
          <ac:chgData name="Michael Altmann" userId="eabc6d5b-b3cc-440e-9399-7cf88d7dd314" providerId="ADAL" clId="{6C0A356C-106F-914D-B3DB-29C1357D8273}" dt="2023-01-16T07:28:14.377" v="1894" actId="478"/>
          <ac:picMkLst>
            <pc:docMk/>
            <pc:sldMk cId="2521897199" sldId="266"/>
            <ac:picMk id="8" creationId="{5D43E3EC-67D7-3D89-2C82-2EBB3D8D67BF}"/>
          </ac:picMkLst>
        </pc:picChg>
        <pc:picChg chg="del mod modCrop">
          <ac:chgData name="Michael Altmann" userId="eabc6d5b-b3cc-440e-9399-7cf88d7dd314" providerId="ADAL" clId="{6C0A356C-106F-914D-B3DB-29C1357D8273}" dt="2023-01-16T07:27:55.756" v="1891" actId="478"/>
          <ac:picMkLst>
            <pc:docMk/>
            <pc:sldMk cId="2521897199" sldId="266"/>
            <ac:picMk id="9" creationId="{19AB7A2E-ED09-B7FF-A147-689279C48E88}"/>
          </ac:picMkLst>
        </pc:picChg>
        <pc:picChg chg="del">
          <ac:chgData name="Michael Altmann" userId="eabc6d5b-b3cc-440e-9399-7cf88d7dd314" providerId="ADAL" clId="{6C0A356C-106F-914D-B3DB-29C1357D8273}" dt="2023-01-16T07:28:14.377" v="1894" actId="478"/>
          <ac:picMkLst>
            <pc:docMk/>
            <pc:sldMk cId="2521897199" sldId="266"/>
            <ac:picMk id="1028" creationId="{9D4EA646-F1A7-F941-46D5-525EBA8F42C7}"/>
          </ac:picMkLst>
        </pc:picChg>
      </pc:sldChg>
      <pc:sldChg chg="addSp delSp modSp add mod modTransition">
        <pc:chgData name="Michael Altmann" userId="eabc6d5b-b3cc-440e-9399-7cf88d7dd314" providerId="ADAL" clId="{6C0A356C-106F-914D-B3DB-29C1357D8273}" dt="2023-01-17T02:53:39.016" v="3024" actId="478"/>
        <pc:sldMkLst>
          <pc:docMk/>
          <pc:sldMk cId="4251402442" sldId="267"/>
        </pc:sldMkLst>
        <pc:spChg chg="add del mod">
          <ac:chgData name="Michael Altmann" userId="eabc6d5b-b3cc-440e-9399-7cf88d7dd314" providerId="ADAL" clId="{6C0A356C-106F-914D-B3DB-29C1357D8273}" dt="2023-01-16T07:42:26.751" v="2016"/>
          <ac:spMkLst>
            <pc:docMk/>
            <pc:sldMk cId="4251402442" sldId="267"/>
            <ac:spMk id="3" creationId="{B7D22B80-F58A-5482-4590-47B868ABB986}"/>
          </ac:spMkLst>
        </pc:spChg>
        <pc:spChg chg="add del mod">
          <ac:chgData name="Michael Altmann" userId="eabc6d5b-b3cc-440e-9399-7cf88d7dd314" providerId="ADAL" clId="{6C0A356C-106F-914D-B3DB-29C1357D8273}" dt="2023-01-16T07:54:13.509" v="2154" actId="478"/>
          <ac:spMkLst>
            <pc:docMk/>
            <pc:sldMk cId="4251402442" sldId="267"/>
            <ac:spMk id="4" creationId="{C6ADAE43-6A11-7F7E-A84F-2525192C1123}"/>
          </ac:spMkLst>
        </pc:spChg>
        <pc:spChg chg="add mod">
          <ac:chgData name="Michael Altmann" userId="eabc6d5b-b3cc-440e-9399-7cf88d7dd314" providerId="ADAL" clId="{6C0A356C-106F-914D-B3DB-29C1357D8273}" dt="2023-01-16T07:54:14.200" v="2155"/>
          <ac:spMkLst>
            <pc:docMk/>
            <pc:sldMk cId="4251402442" sldId="267"/>
            <ac:spMk id="5" creationId="{1D25A18F-B825-2691-7C5E-64E782C145A4}"/>
          </ac:spMkLst>
        </pc:spChg>
        <pc:spChg chg="add mod">
          <ac:chgData name="Michael Altmann" userId="eabc6d5b-b3cc-440e-9399-7cf88d7dd314" providerId="ADAL" clId="{6C0A356C-106F-914D-B3DB-29C1357D8273}" dt="2023-01-16T08:05:31.254" v="2345" actId="1076"/>
          <ac:spMkLst>
            <pc:docMk/>
            <pc:sldMk cId="4251402442" sldId="267"/>
            <ac:spMk id="6" creationId="{FAA82190-9DA9-F691-A80D-FBBBB3F63F70}"/>
          </ac:spMkLst>
        </pc:spChg>
        <pc:spChg chg="del">
          <ac:chgData name="Michael Altmann" userId="eabc6d5b-b3cc-440e-9399-7cf88d7dd314" providerId="ADAL" clId="{6C0A356C-106F-914D-B3DB-29C1357D8273}" dt="2023-01-16T07:54:13.509" v="2154" actId="478"/>
          <ac:spMkLst>
            <pc:docMk/>
            <pc:sldMk cId="4251402442" sldId="267"/>
            <ac:spMk id="7" creationId="{0BC7E827-D1D0-73D3-D78E-714516F3D5DD}"/>
          </ac:spMkLst>
        </pc:spChg>
        <pc:spChg chg="del mod">
          <ac:chgData name="Michael Altmann" userId="eabc6d5b-b3cc-440e-9399-7cf88d7dd314" providerId="ADAL" clId="{6C0A356C-106F-914D-B3DB-29C1357D8273}" dt="2023-01-16T07:54:13.509" v="2154" actId="478"/>
          <ac:spMkLst>
            <pc:docMk/>
            <pc:sldMk cId="4251402442" sldId="267"/>
            <ac:spMk id="8" creationId="{9CB67EEB-7FFC-29F5-F4D7-17350C71847A}"/>
          </ac:spMkLst>
        </pc:spChg>
        <pc:spChg chg="add mod">
          <ac:chgData name="Michael Altmann" userId="eabc6d5b-b3cc-440e-9399-7cf88d7dd314" providerId="ADAL" clId="{6C0A356C-106F-914D-B3DB-29C1357D8273}" dt="2023-01-16T08:05:35.809" v="2346" actId="1076"/>
          <ac:spMkLst>
            <pc:docMk/>
            <pc:sldMk cId="4251402442" sldId="267"/>
            <ac:spMk id="9" creationId="{62A2230F-FCE5-791A-7AEF-B49FF01BAED4}"/>
          </ac:spMkLst>
        </pc:spChg>
        <pc:spChg chg="add mod">
          <ac:chgData name="Michael Altmann" userId="eabc6d5b-b3cc-440e-9399-7cf88d7dd314" providerId="ADAL" clId="{6C0A356C-106F-914D-B3DB-29C1357D8273}" dt="2023-01-16T08:48:27.068" v="2455" actId="207"/>
          <ac:spMkLst>
            <pc:docMk/>
            <pc:sldMk cId="4251402442" sldId="267"/>
            <ac:spMk id="10" creationId="{1CFE60D3-3077-399E-B197-0B429E944B26}"/>
          </ac:spMkLst>
        </pc:spChg>
        <pc:spChg chg="del mod">
          <ac:chgData name="Michael Altmann" userId="eabc6d5b-b3cc-440e-9399-7cf88d7dd314" providerId="ADAL" clId="{6C0A356C-106F-914D-B3DB-29C1357D8273}" dt="2023-01-16T07:54:13.509" v="2154" actId="478"/>
          <ac:spMkLst>
            <pc:docMk/>
            <pc:sldMk cId="4251402442" sldId="267"/>
            <ac:spMk id="11" creationId="{5F2A71A3-917E-81FB-66D9-BF3D14EEA632}"/>
          </ac:spMkLst>
        </pc:spChg>
        <pc:spChg chg="del mod">
          <ac:chgData name="Michael Altmann" userId="eabc6d5b-b3cc-440e-9399-7cf88d7dd314" providerId="ADAL" clId="{6C0A356C-106F-914D-B3DB-29C1357D8273}" dt="2023-01-16T07:54:13.509" v="2154" actId="478"/>
          <ac:spMkLst>
            <pc:docMk/>
            <pc:sldMk cId="4251402442" sldId="267"/>
            <ac:spMk id="12" creationId="{0091C7BA-2E7B-5D70-E90A-D22FC1FE58B3}"/>
          </ac:spMkLst>
        </pc:spChg>
        <pc:spChg chg="del mod">
          <ac:chgData name="Michael Altmann" userId="eabc6d5b-b3cc-440e-9399-7cf88d7dd314" providerId="ADAL" clId="{6C0A356C-106F-914D-B3DB-29C1357D8273}" dt="2023-01-16T07:54:13.509" v="2154" actId="478"/>
          <ac:spMkLst>
            <pc:docMk/>
            <pc:sldMk cId="4251402442" sldId="267"/>
            <ac:spMk id="13" creationId="{20037272-30C0-EA0D-D64C-DB7BC484EA23}"/>
          </ac:spMkLst>
        </pc:spChg>
        <pc:spChg chg="del mod">
          <ac:chgData name="Michael Altmann" userId="eabc6d5b-b3cc-440e-9399-7cf88d7dd314" providerId="ADAL" clId="{6C0A356C-106F-914D-B3DB-29C1357D8273}" dt="2023-01-16T07:54:13.509" v="2154" actId="478"/>
          <ac:spMkLst>
            <pc:docMk/>
            <pc:sldMk cId="4251402442" sldId="267"/>
            <ac:spMk id="14" creationId="{0DF04D1C-4F87-85E2-6D54-E4A3F524C73C}"/>
          </ac:spMkLst>
        </pc:spChg>
        <pc:spChg chg="del mod">
          <ac:chgData name="Michael Altmann" userId="eabc6d5b-b3cc-440e-9399-7cf88d7dd314" providerId="ADAL" clId="{6C0A356C-106F-914D-B3DB-29C1357D8273}" dt="2023-01-16T07:54:13.509" v="2154" actId="478"/>
          <ac:spMkLst>
            <pc:docMk/>
            <pc:sldMk cId="4251402442" sldId="267"/>
            <ac:spMk id="15" creationId="{3E560168-3136-B205-AEC1-91647DF11576}"/>
          </ac:spMkLst>
        </pc:spChg>
        <pc:spChg chg="del mod">
          <ac:chgData name="Michael Altmann" userId="eabc6d5b-b3cc-440e-9399-7cf88d7dd314" providerId="ADAL" clId="{6C0A356C-106F-914D-B3DB-29C1357D8273}" dt="2023-01-16T07:54:13.509" v="2154" actId="478"/>
          <ac:spMkLst>
            <pc:docMk/>
            <pc:sldMk cId="4251402442" sldId="267"/>
            <ac:spMk id="16" creationId="{252F0EDA-F51B-5BB9-0E70-C926B83C6E67}"/>
          </ac:spMkLst>
        </pc:spChg>
        <pc:spChg chg="add mod">
          <ac:chgData name="Michael Altmann" userId="eabc6d5b-b3cc-440e-9399-7cf88d7dd314" providerId="ADAL" clId="{6C0A356C-106F-914D-B3DB-29C1357D8273}" dt="2023-01-16T08:05:41.581" v="2347" actId="1076"/>
          <ac:spMkLst>
            <pc:docMk/>
            <pc:sldMk cId="4251402442" sldId="267"/>
            <ac:spMk id="17" creationId="{0BB7C2A5-1487-FF10-21C6-3B08544248E9}"/>
          </ac:spMkLst>
        </pc:spChg>
        <pc:spChg chg="add mod">
          <ac:chgData name="Michael Altmann" userId="eabc6d5b-b3cc-440e-9399-7cf88d7dd314" providerId="ADAL" clId="{6C0A356C-106F-914D-B3DB-29C1357D8273}" dt="2023-01-16T08:49:37.251" v="2463" actId="207"/>
          <ac:spMkLst>
            <pc:docMk/>
            <pc:sldMk cId="4251402442" sldId="267"/>
            <ac:spMk id="18" creationId="{0ECA97A7-7F66-6856-09B6-351ED9F1A1B6}"/>
          </ac:spMkLst>
        </pc:spChg>
        <pc:spChg chg="add mod">
          <ac:chgData name="Michael Altmann" userId="eabc6d5b-b3cc-440e-9399-7cf88d7dd314" providerId="ADAL" clId="{6C0A356C-106F-914D-B3DB-29C1357D8273}" dt="2023-01-16T08:49:37.251" v="2463" actId="207"/>
          <ac:spMkLst>
            <pc:docMk/>
            <pc:sldMk cId="4251402442" sldId="267"/>
            <ac:spMk id="19" creationId="{FBC298E1-F917-668E-F6BA-C2053764AF21}"/>
          </ac:spMkLst>
        </pc:spChg>
        <pc:spChg chg="del mod">
          <ac:chgData name="Michael Altmann" userId="eabc6d5b-b3cc-440e-9399-7cf88d7dd314" providerId="ADAL" clId="{6C0A356C-106F-914D-B3DB-29C1357D8273}" dt="2023-01-16T07:54:13.509" v="2154" actId="478"/>
          <ac:spMkLst>
            <pc:docMk/>
            <pc:sldMk cId="4251402442" sldId="267"/>
            <ac:spMk id="20" creationId="{B0B92645-396F-F447-6456-7B637B15547C}"/>
          </ac:spMkLst>
        </pc:spChg>
        <pc:spChg chg="del mod">
          <ac:chgData name="Michael Altmann" userId="eabc6d5b-b3cc-440e-9399-7cf88d7dd314" providerId="ADAL" clId="{6C0A356C-106F-914D-B3DB-29C1357D8273}" dt="2023-01-16T07:54:13.509" v="2154" actId="478"/>
          <ac:spMkLst>
            <pc:docMk/>
            <pc:sldMk cId="4251402442" sldId="267"/>
            <ac:spMk id="21" creationId="{F6241277-CA46-6DE0-4420-250C842F024D}"/>
          </ac:spMkLst>
        </pc:spChg>
        <pc:spChg chg="add mod">
          <ac:chgData name="Michael Altmann" userId="eabc6d5b-b3cc-440e-9399-7cf88d7dd314" providerId="ADAL" clId="{6C0A356C-106F-914D-B3DB-29C1357D8273}" dt="2023-01-16T08:49:37.251" v="2463" actId="207"/>
          <ac:spMkLst>
            <pc:docMk/>
            <pc:sldMk cId="4251402442" sldId="267"/>
            <ac:spMk id="22" creationId="{43AD553E-2B2F-14B7-B985-FA8C7A672AB1}"/>
          </ac:spMkLst>
        </pc:spChg>
        <pc:spChg chg="add mod">
          <ac:chgData name="Michael Altmann" userId="eabc6d5b-b3cc-440e-9399-7cf88d7dd314" providerId="ADAL" clId="{6C0A356C-106F-914D-B3DB-29C1357D8273}" dt="2023-01-16T08:05:48.205" v="2348" actId="1076"/>
          <ac:spMkLst>
            <pc:docMk/>
            <pc:sldMk cId="4251402442" sldId="267"/>
            <ac:spMk id="23" creationId="{373E76A2-2499-C6B4-5B51-ABAA9B7EB6E6}"/>
          </ac:spMkLst>
        </pc:spChg>
        <pc:spChg chg="add mod">
          <ac:chgData name="Michael Altmann" userId="eabc6d5b-b3cc-440e-9399-7cf88d7dd314" providerId="ADAL" clId="{6C0A356C-106F-914D-B3DB-29C1357D8273}" dt="2023-01-16T08:49:37.251" v="2463" actId="207"/>
          <ac:spMkLst>
            <pc:docMk/>
            <pc:sldMk cId="4251402442" sldId="267"/>
            <ac:spMk id="24" creationId="{839F746B-B690-5BBA-27DC-449EFDC9B31E}"/>
          </ac:spMkLst>
        </pc:spChg>
        <pc:spChg chg="add mod">
          <ac:chgData name="Michael Altmann" userId="eabc6d5b-b3cc-440e-9399-7cf88d7dd314" providerId="ADAL" clId="{6C0A356C-106F-914D-B3DB-29C1357D8273}" dt="2023-01-16T08:49:37.251" v="2463" actId="207"/>
          <ac:spMkLst>
            <pc:docMk/>
            <pc:sldMk cId="4251402442" sldId="267"/>
            <ac:spMk id="25" creationId="{82272AD8-2CDD-D6CD-1621-8B8D4CBCEEB7}"/>
          </ac:spMkLst>
        </pc:spChg>
        <pc:spChg chg="add mod">
          <ac:chgData name="Michael Altmann" userId="eabc6d5b-b3cc-440e-9399-7cf88d7dd314" providerId="ADAL" clId="{6C0A356C-106F-914D-B3DB-29C1357D8273}" dt="2023-01-16T08:49:37.251" v="2463" actId="207"/>
          <ac:spMkLst>
            <pc:docMk/>
            <pc:sldMk cId="4251402442" sldId="267"/>
            <ac:spMk id="28" creationId="{52C42E5C-A18E-3132-863A-64707CB253C5}"/>
          </ac:spMkLst>
        </pc:spChg>
        <pc:picChg chg="add del mod ord">
          <ac:chgData name="Michael Altmann" userId="eabc6d5b-b3cc-440e-9399-7cf88d7dd314" providerId="ADAL" clId="{6C0A356C-106F-914D-B3DB-29C1357D8273}" dt="2023-01-17T02:53:39.016" v="3024" actId="478"/>
          <ac:picMkLst>
            <pc:docMk/>
            <pc:sldMk cId="4251402442" sldId="267"/>
            <ac:picMk id="2" creationId="{AE9F6851-A1EB-B2EA-32BA-8AE3E54C8A94}"/>
          </ac:picMkLst>
        </pc:picChg>
        <pc:picChg chg="add mod">
          <ac:chgData name="Michael Altmann" userId="eabc6d5b-b3cc-440e-9399-7cf88d7dd314" providerId="ADAL" clId="{6C0A356C-106F-914D-B3DB-29C1357D8273}" dt="2023-01-16T08:49:23.574" v="2459"/>
          <ac:picMkLst>
            <pc:docMk/>
            <pc:sldMk cId="4251402442" sldId="267"/>
            <ac:picMk id="26" creationId="{9C702E47-247C-6999-C9DC-FFC5D63A70D8}"/>
          </ac:picMkLst>
        </pc:picChg>
        <pc:picChg chg="add mod">
          <ac:chgData name="Michael Altmann" userId="eabc6d5b-b3cc-440e-9399-7cf88d7dd314" providerId="ADAL" clId="{6C0A356C-106F-914D-B3DB-29C1357D8273}" dt="2023-01-16T08:49:26.862" v="2460"/>
          <ac:picMkLst>
            <pc:docMk/>
            <pc:sldMk cId="4251402442" sldId="267"/>
            <ac:picMk id="27" creationId="{799205CA-E496-6DA3-CD57-DAB58D51076A}"/>
          </ac:picMkLst>
        </pc:picChg>
        <pc:picChg chg="add del">
          <ac:chgData name="Michael Altmann" userId="eabc6d5b-b3cc-440e-9399-7cf88d7dd314" providerId="ADAL" clId="{6C0A356C-106F-914D-B3DB-29C1357D8273}" dt="2023-01-16T07:50:35.866" v="2101"/>
          <ac:picMkLst>
            <pc:docMk/>
            <pc:sldMk cId="4251402442" sldId="267"/>
            <ac:picMk id="14338" creationId="{75BA4E9C-D232-7257-7CF8-3C35E0F4D0EB}"/>
          </ac:picMkLst>
        </pc:picChg>
        <pc:picChg chg="add del mod">
          <ac:chgData name="Michael Altmann" userId="eabc6d5b-b3cc-440e-9399-7cf88d7dd314" providerId="ADAL" clId="{6C0A356C-106F-914D-B3DB-29C1357D8273}" dt="2023-01-16T07:54:13.509" v="2154" actId="478"/>
          <ac:picMkLst>
            <pc:docMk/>
            <pc:sldMk cId="4251402442" sldId="267"/>
            <ac:picMk id="14340" creationId="{E0259455-7037-8CD2-BBC2-97CACC888F9C}"/>
          </ac:picMkLst>
        </pc:picChg>
        <pc:picChg chg="add del mod">
          <ac:chgData name="Michael Altmann" userId="eabc6d5b-b3cc-440e-9399-7cf88d7dd314" providerId="ADAL" clId="{6C0A356C-106F-914D-B3DB-29C1357D8273}" dt="2023-01-16T07:54:13.509" v="2154" actId="478"/>
          <ac:picMkLst>
            <pc:docMk/>
            <pc:sldMk cId="4251402442" sldId="267"/>
            <ac:picMk id="14342" creationId="{5B7B0728-9F6A-271C-F896-3413052E858C}"/>
          </ac:picMkLst>
        </pc:picChg>
        <pc:picChg chg="add mod">
          <ac:chgData name="Michael Altmann" userId="eabc6d5b-b3cc-440e-9399-7cf88d7dd314" providerId="ADAL" clId="{6C0A356C-106F-914D-B3DB-29C1357D8273}" dt="2023-01-16T08:49:30.075" v="2461"/>
          <ac:picMkLst>
            <pc:docMk/>
            <pc:sldMk cId="4251402442" sldId="267"/>
            <ac:picMk id="14344" creationId="{B8FEE134-9C24-FE23-EBE7-F4D5ACC2DF5A}"/>
          </ac:picMkLst>
        </pc:picChg>
      </pc:sldChg>
      <pc:sldChg chg="addSp delSp modSp add mod">
        <pc:chgData name="Michael Altmann" userId="eabc6d5b-b3cc-440e-9399-7cf88d7dd314" providerId="ADAL" clId="{6C0A356C-106F-914D-B3DB-29C1357D8273}" dt="2023-01-16T08:29:42.092" v="2425"/>
        <pc:sldMkLst>
          <pc:docMk/>
          <pc:sldMk cId="3421746089" sldId="268"/>
        </pc:sldMkLst>
        <pc:picChg chg="add mod">
          <ac:chgData name="Michael Altmann" userId="eabc6d5b-b3cc-440e-9399-7cf88d7dd314" providerId="ADAL" clId="{6C0A356C-106F-914D-B3DB-29C1357D8273}" dt="2023-01-16T08:29:42.092" v="2425"/>
          <ac:picMkLst>
            <pc:docMk/>
            <pc:sldMk cId="3421746089" sldId="268"/>
            <ac:picMk id="2" creationId="{BD6233D6-6608-8DEA-5FEE-631C87526E8F}"/>
          </ac:picMkLst>
        </pc:picChg>
        <pc:picChg chg="del">
          <ac:chgData name="Michael Altmann" userId="eabc6d5b-b3cc-440e-9399-7cf88d7dd314" providerId="ADAL" clId="{6C0A356C-106F-914D-B3DB-29C1357D8273}" dt="2023-01-16T08:27:48.441" v="2419" actId="478"/>
          <ac:picMkLst>
            <pc:docMk/>
            <pc:sldMk cId="3421746089" sldId="268"/>
            <ac:picMk id="12" creationId="{5D16AFC9-961E-3D5B-7BC1-6D845AD14771}"/>
          </ac:picMkLst>
        </pc:picChg>
      </pc:sldChg>
      <pc:sldChg chg="delSp add mod ord">
        <pc:chgData name="Michael Altmann" userId="eabc6d5b-b3cc-440e-9399-7cf88d7dd314" providerId="ADAL" clId="{6C0A356C-106F-914D-B3DB-29C1357D8273}" dt="2023-01-16T08:44:51.963" v="2449" actId="478"/>
        <pc:sldMkLst>
          <pc:docMk/>
          <pc:sldMk cId="2429922359" sldId="269"/>
        </pc:sldMkLst>
        <pc:picChg chg="del">
          <ac:chgData name="Michael Altmann" userId="eabc6d5b-b3cc-440e-9399-7cf88d7dd314" providerId="ADAL" clId="{6C0A356C-106F-914D-B3DB-29C1357D8273}" dt="2023-01-16T08:30:37.076" v="2435" actId="478"/>
          <ac:picMkLst>
            <pc:docMk/>
            <pc:sldMk cId="2429922359" sldId="269"/>
            <ac:picMk id="2" creationId="{BD6233D6-6608-8DEA-5FEE-631C87526E8F}"/>
          </ac:picMkLst>
        </pc:picChg>
        <pc:picChg chg="del">
          <ac:chgData name="Michael Altmann" userId="eabc6d5b-b3cc-440e-9399-7cf88d7dd314" providerId="ADAL" clId="{6C0A356C-106F-914D-B3DB-29C1357D8273}" dt="2023-01-16T08:44:51.963" v="2449" actId="478"/>
          <ac:picMkLst>
            <pc:docMk/>
            <pc:sldMk cId="2429922359" sldId="269"/>
            <ac:picMk id="6" creationId="{732282DD-2572-32BC-E67C-E0A988E43804}"/>
          </ac:picMkLst>
        </pc:picChg>
        <pc:picChg chg="del">
          <ac:chgData name="Michael Altmann" userId="eabc6d5b-b3cc-440e-9399-7cf88d7dd314" providerId="ADAL" clId="{6C0A356C-106F-914D-B3DB-29C1357D8273}" dt="2023-01-16T08:44:51.963" v="2449" actId="478"/>
          <ac:picMkLst>
            <pc:docMk/>
            <pc:sldMk cId="2429922359" sldId="269"/>
            <ac:picMk id="8" creationId="{5D43E3EC-67D7-3D89-2C82-2EBB3D8D67BF}"/>
          </ac:picMkLst>
        </pc:picChg>
        <pc:picChg chg="del">
          <ac:chgData name="Michael Altmann" userId="eabc6d5b-b3cc-440e-9399-7cf88d7dd314" providerId="ADAL" clId="{6C0A356C-106F-914D-B3DB-29C1357D8273}" dt="2023-01-16T08:44:51.963" v="2449" actId="478"/>
          <ac:picMkLst>
            <pc:docMk/>
            <pc:sldMk cId="2429922359" sldId="269"/>
            <ac:picMk id="9" creationId="{19AB7A2E-ED09-B7FF-A147-689279C48E88}"/>
          </ac:picMkLst>
        </pc:picChg>
        <pc:picChg chg="del">
          <ac:chgData name="Michael Altmann" userId="eabc6d5b-b3cc-440e-9399-7cf88d7dd314" providerId="ADAL" clId="{6C0A356C-106F-914D-B3DB-29C1357D8273}" dt="2023-01-16T08:44:51.963" v="2449" actId="478"/>
          <ac:picMkLst>
            <pc:docMk/>
            <pc:sldMk cId="2429922359" sldId="269"/>
            <ac:picMk id="1028" creationId="{9D4EA646-F1A7-F941-46D5-525EBA8F42C7}"/>
          </ac:picMkLst>
        </pc:picChg>
      </pc:sldChg>
      <pc:sldChg chg="addSp delSp modSp new mod ord modShow">
        <pc:chgData name="Michael Altmann" userId="eabc6d5b-b3cc-440e-9399-7cf88d7dd314" providerId="ADAL" clId="{6C0A356C-106F-914D-B3DB-29C1357D8273}" dt="2023-01-16T08:44:42.063" v="2448" actId="729"/>
        <pc:sldMkLst>
          <pc:docMk/>
          <pc:sldMk cId="3153015730" sldId="270"/>
        </pc:sldMkLst>
        <pc:spChg chg="del">
          <ac:chgData name="Michael Altmann" userId="eabc6d5b-b3cc-440e-9399-7cf88d7dd314" providerId="ADAL" clId="{6C0A356C-106F-914D-B3DB-29C1357D8273}" dt="2023-01-16T08:43:37.617" v="2442" actId="478"/>
          <ac:spMkLst>
            <pc:docMk/>
            <pc:sldMk cId="3153015730" sldId="270"/>
            <ac:spMk id="2" creationId="{5031B677-C012-DFF7-4D40-599F5AE88C6D}"/>
          </ac:spMkLst>
        </pc:spChg>
        <pc:spChg chg="del">
          <ac:chgData name="Michael Altmann" userId="eabc6d5b-b3cc-440e-9399-7cf88d7dd314" providerId="ADAL" clId="{6C0A356C-106F-914D-B3DB-29C1357D8273}" dt="2023-01-16T08:43:37.617" v="2442" actId="478"/>
          <ac:spMkLst>
            <pc:docMk/>
            <pc:sldMk cId="3153015730" sldId="270"/>
            <ac:spMk id="3" creationId="{68D07947-3273-94D6-26CC-4C866429CCC8}"/>
          </ac:spMkLst>
        </pc:spChg>
        <pc:spChg chg="add mod">
          <ac:chgData name="Michael Altmann" userId="eabc6d5b-b3cc-440e-9399-7cf88d7dd314" providerId="ADAL" clId="{6C0A356C-106F-914D-B3DB-29C1357D8273}" dt="2023-01-16T08:44:29.944" v="2447" actId="1076"/>
          <ac:spMkLst>
            <pc:docMk/>
            <pc:sldMk cId="3153015730" sldId="270"/>
            <ac:spMk id="4" creationId="{A976B1A3-4C35-F3BE-0A34-DAE780FF41E3}"/>
          </ac:spMkLst>
        </pc:spChg>
      </pc:sldChg>
      <pc:sldChg chg="addSp delSp modSp new del mod">
        <pc:chgData name="Michael Altmann" userId="eabc6d5b-b3cc-440e-9399-7cf88d7dd314" providerId="ADAL" clId="{6C0A356C-106F-914D-B3DB-29C1357D8273}" dt="2023-01-17T02:25:22.108" v="2486" actId="2696"/>
        <pc:sldMkLst>
          <pc:docMk/>
          <pc:sldMk cId="2849946779" sldId="271"/>
        </pc:sldMkLst>
        <pc:spChg chg="del">
          <ac:chgData name="Michael Altmann" userId="eabc6d5b-b3cc-440e-9399-7cf88d7dd314" providerId="ADAL" clId="{6C0A356C-106F-914D-B3DB-29C1357D8273}" dt="2023-01-17T02:24:51.096" v="2465" actId="478"/>
          <ac:spMkLst>
            <pc:docMk/>
            <pc:sldMk cId="2849946779" sldId="271"/>
            <ac:spMk id="2" creationId="{1C6C08F7-C721-C357-DBDB-D637CAB47C76}"/>
          </ac:spMkLst>
        </pc:spChg>
        <pc:spChg chg="del">
          <ac:chgData name="Michael Altmann" userId="eabc6d5b-b3cc-440e-9399-7cf88d7dd314" providerId="ADAL" clId="{6C0A356C-106F-914D-B3DB-29C1357D8273}" dt="2023-01-17T02:24:51.096" v="2465" actId="478"/>
          <ac:spMkLst>
            <pc:docMk/>
            <pc:sldMk cId="2849946779" sldId="271"/>
            <ac:spMk id="3" creationId="{2E2BA989-862E-2A85-2C51-CCEFCA613C6D}"/>
          </ac:spMkLst>
        </pc:spChg>
        <pc:spChg chg="add del">
          <ac:chgData name="Michael Altmann" userId="eabc6d5b-b3cc-440e-9399-7cf88d7dd314" providerId="ADAL" clId="{6C0A356C-106F-914D-B3DB-29C1357D8273}" dt="2023-01-17T02:24:58.684" v="2467" actId="22"/>
          <ac:spMkLst>
            <pc:docMk/>
            <pc:sldMk cId="2849946779" sldId="271"/>
            <ac:spMk id="5" creationId="{07291E04-B5C6-FAF9-0E85-FD86B4F1796B}"/>
          </ac:spMkLst>
        </pc:spChg>
        <pc:spChg chg="add mod">
          <ac:chgData name="Michael Altmann" userId="eabc6d5b-b3cc-440e-9399-7cf88d7dd314" providerId="ADAL" clId="{6C0A356C-106F-914D-B3DB-29C1357D8273}" dt="2023-01-17T02:25:10.995" v="2483" actId="20577"/>
          <ac:spMkLst>
            <pc:docMk/>
            <pc:sldMk cId="2849946779" sldId="271"/>
            <ac:spMk id="6" creationId="{DD362DC1-E52C-B93D-1926-51781E0F6279}"/>
          </ac:spMkLst>
        </pc:spChg>
      </pc:sldChg>
      <pc:sldChg chg="addSp delSp modSp add del mod ord modTransition">
        <pc:chgData name="Michael Altmann" userId="eabc6d5b-b3cc-440e-9399-7cf88d7dd314" providerId="ADAL" clId="{6C0A356C-106F-914D-B3DB-29C1357D8273}" dt="2023-01-17T02:55:23.800" v="3034" actId="2696"/>
        <pc:sldMkLst>
          <pc:docMk/>
          <pc:sldMk cId="277468425" sldId="272"/>
        </pc:sldMkLst>
        <pc:spChg chg="mod">
          <ac:chgData name="Michael Altmann" userId="eabc6d5b-b3cc-440e-9399-7cf88d7dd314" providerId="ADAL" clId="{6C0A356C-106F-914D-B3DB-29C1357D8273}" dt="2023-01-17T02:25:28.075" v="2496" actId="20577"/>
          <ac:spMkLst>
            <pc:docMk/>
            <pc:sldMk cId="277468425" sldId="272"/>
            <ac:spMk id="5" creationId="{1D25A18F-B825-2691-7C5E-64E782C145A4}"/>
          </ac:spMkLst>
        </pc:spChg>
        <pc:spChg chg="mod">
          <ac:chgData name="Michael Altmann" userId="eabc6d5b-b3cc-440e-9399-7cf88d7dd314" providerId="ADAL" clId="{6C0A356C-106F-914D-B3DB-29C1357D8273}" dt="2023-01-17T02:52:16.103" v="3002" actId="1076"/>
          <ac:spMkLst>
            <pc:docMk/>
            <pc:sldMk cId="277468425" sldId="272"/>
            <ac:spMk id="6" creationId="{FAA82190-9DA9-F691-A80D-FBBBB3F63F70}"/>
          </ac:spMkLst>
        </pc:spChg>
        <pc:spChg chg="mod">
          <ac:chgData name="Michael Altmann" userId="eabc6d5b-b3cc-440e-9399-7cf88d7dd314" providerId="ADAL" clId="{6C0A356C-106F-914D-B3DB-29C1357D8273}" dt="2023-01-17T02:52:13.053" v="3001" actId="1076"/>
          <ac:spMkLst>
            <pc:docMk/>
            <pc:sldMk cId="277468425" sldId="272"/>
            <ac:spMk id="9" creationId="{62A2230F-FCE5-791A-7AEF-B49FF01BAED4}"/>
          </ac:spMkLst>
        </pc:spChg>
        <pc:spChg chg="del">
          <ac:chgData name="Michael Altmann" userId="eabc6d5b-b3cc-440e-9399-7cf88d7dd314" providerId="ADAL" clId="{6C0A356C-106F-914D-B3DB-29C1357D8273}" dt="2023-01-17T02:33:43.190" v="2951" actId="478"/>
          <ac:spMkLst>
            <pc:docMk/>
            <pc:sldMk cId="277468425" sldId="272"/>
            <ac:spMk id="10" creationId="{1CFE60D3-3077-399E-B197-0B429E944B26}"/>
          </ac:spMkLst>
        </pc:spChg>
        <pc:spChg chg="mod">
          <ac:chgData name="Michael Altmann" userId="eabc6d5b-b3cc-440e-9399-7cf88d7dd314" providerId="ADAL" clId="{6C0A356C-106F-914D-B3DB-29C1357D8273}" dt="2023-01-17T02:52:00.945" v="2998" actId="1036"/>
          <ac:spMkLst>
            <pc:docMk/>
            <pc:sldMk cId="277468425" sldId="272"/>
            <ac:spMk id="17" creationId="{0BB7C2A5-1487-FF10-21C6-3B08544248E9}"/>
          </ac:spMkLst>
        </pc:spChg>
        <pc:spChg chg="del">
          <ac:chgData name="Michael Altmann" userId="eabc6d5b-b3cc-440e-9399-7cf88d7dd314" providerId="ADAL" clId="{6C0A356C-106F-914D-B3DB-29C1357D8273}" dt="2023-01-17T02:33:45.177" v="2952" actId="478"/>
          <ac:spMkLst>
            <pc:docMk/>
            <pc:sldMk cId="277468425" sldId="272"/>
            <ac:spMk id="18" creationId="{0ECA97A7-7F66-6856-09B6-351ED9F1A1B6}"/>
          </ac:spMkLst>
        </pc:spChg>
        <pc:spChg chg="del">
          <ac:chgData name="Michael Altmann" userId="eabc6d5b-b3cc-440e-9399-7cf88d7dd314" providerId="ADAL" clId="{6C0A356C-106F-914D-B3DB-29C1357D8273}" dt="2023-01-17T02:33:45.177" v="2952" actId="478"/>
          <ac:spMkLst>
            <pc:docMk/>
            <pc:sldMk cId="277468425" sldId="272"/>
            <ac:spMk id="19" creationId="{FBC298E1-F917-668E-F6BA-C2053764AF21}"/>
          </ac:spMkLst>
        </pc:spChg>
        <pc:spChg chg="del">
          <ac:chgData name="Michael Altmann" userId="eabc6d5b-b3cc-440e-9399-7cf88d7dd314" providerId="ADAL" clId="{6C0A356C-106F-914D-B3DB-29C1357D8273}" dt="2023-01-17T02:33:45.177" v="2952" actId="478"/>
          <ac:spMkLst>
            <pc:docMk/>
            <pc:sldMk cId="277468425" sldId="272"/>
            <ac:spMk id="22" creationId="{43AD553E-2B2F-14B7-B985-FA8C7A672AB1}"/>
          </ac:spMkLst>
        </pc:spChg>
        <pc:spChg chg="mod">
          <ac:chgData name="Michael Altmann" userId="eabc6d5b-b3cc-440e-9399-7cf88d7dd314" providerId="ADAL" clId="{6C0A356C-106F-914D-B3DB-29C1357D8273}" dt="2023-01-17T02:35:41.837" v="2965" actId="20577"/>
          <ac:spMkLst>
            <pc:docMk/>
            <pc:sldMk cId="277468425" sldId="272"/>
            <ac:spMk id="23" creationId="{373E76A2-2499-C6B4-5B51-ABAA9B7EB6E6}"/>
          </ac:spMkLst>
        </pc:spChg>
        <pc:spChg chg="mod">
          <ac:chgData name="Michael Altmann" userId="eabc6d5b-b3cc-440e-9399-7cf88d7dd314" providerId="ADAL" clId="{6C0A356C-106F-914D-B3DB-29C1357D8273}" dt="2023-01-17T02:35:58.911" v="2985" actId="20577"/>
          <ac:spMkLst>
            <pc:docMk/>
            <pc:sldMk cId="277468425" sldId="272"/>
            <ac:spMk id="24" creationId="{839F746B-B690-5BBA-27DC-449EFDC9B31E}"/>
          </ac:spMkLst>
        </pc:spChg>
        <pc:spChg chg="del mod">
          <ac:chgData name="Michael Altmann" userId="eabc6d5b-b3cc-440e-9399-7cf88d7dd314" providerId="ADAL" clId="{6C0A356C-106F-914D-B3DB-29C1357D8273}" dt="2023-01-17T02:28:18.460" v="2828" actId="478"/>
          <ac:spMkLst>
            <pc:docMk/>
            <pc:sldMk cId="277468425" sldId="272"/>
            <ac:spMk id="25" creationId="{82272AD8-2CDD-D6CD-1621-8B8D4CBCEEB7}"/>
          </ac:spMkLst>
        </pc:spChg>
        <pc:spChg chg="del">
          <ac:chgData name="Michael Altmann" userId="eabc6d5b-b3cc-440e-9399-7cf88d7dd314" providerId="ADAL" clId="{6C0A356C-106F-914D-B3DB-29C1357D8273}" dt="2023-01-17T02:33:43.190" v="2951" actId="478"/>
          <ac:spMkLst>
            <pc:docMk/>
            <pc:sldMk cId="277468425" sldId="272"/>
            <ac:spMk id="28" creationId="{52C42E5C-A18E-3132-863A-64707CB253C5}"/>
          </ac:spMkLst>
        </pc:spChg>
        <pc:picChg chg="del">
          <ac:chgData name="Michael Altmann" userId="eabc6d5b-b3cc-440e-9399-7cf88d7dd314" providerId="ADAL" clId="{6C0A356C-106F-914D-B3DB-29C1357D8273}" dt="2023-01-17T02:54:56.378" v="3032" actId="478"/>
          <ac:picMkLst>
            <pc:docMk/>
            <pc:sldMk cId="277468425" sldId="272"/>
            <ac:picMk id="2" creationId="{AE9F6851-A1EB-B2EA-32BA-8AE3E54C8A94}"/>
          </ac:picMkLst>
        </pc:picChg>
        <pc:picChg chg="add del mod modVis">
          <ac:chgData name="Michael Altmann" userId="eabc6d5b-b3cc-440e-9399-7cf88d7dd314" providerId="ADAL" clId="{6C0A356C-106F-914D-B3DB-29C1357D8273}" dt="2023-01-17T02:54:20.752" v="3029" actId="14429"/>
          <ac:picMkLst>
            <pc:docMk/>
            <pc:sldMk cId="277468425" sldId="272"/>
            <ac:picMk id="3" creationId="{BAE86869-A6FB-F273-A0FF-B537DE563721}"/>
          </ac:picMkLst>
        </pc:picChg>
        <pc:picChg chg="del">
          <ac:chgData name="Michael Altmann" userId="eabc6d5b-b3cc-440e-9399-7cf88d7dd314" providerId="ADAL" clId="{6C0A356C-106F-914D-B3DB-29C1357D8273}" dt="2023-01-17T02:27:05.819" v="2706" actId="478"/>
          <ac:picMkLst>
            <pc:docMk/>
            <pc:sldMk cId="277468425" sldId="272"/>
            <ac:picMk id="26" creationId="{9C702E47-247C-6999-C9DC-FFC5D63A70D8}"/>
          </ac:picMkLst>
        </pc:picChg>
        <pc:picChg chg="del">
          <ac:chgData name="Michael Altmann" userId="eabc6d5b-b3cc-440e-9399-7cf88d7dd314" providerId="ADAL" clId="{6C0A356C-106F-914D-B3DB-29C1357D8273}" dt="2023-01-17T02:27:05.819" v="2706" actId="478"/>
          <ac:picMkLst>
            <pc:docMk/>
            <pc:sldMk cId="277468425" sldId="272"/>
            <ac:picMk id="27" creationId="{799205CA-E496-6DA3-CD57-DAB58D51076A}"/>
          </ac:picMkLst>
        </pc:picChg>
        <pc:picChg chg="del">
          <ac:chgData name="Michael Altmann" userId="eabc6d5b-b3cc-440e-9399-7cf88d7dd314" providerId="ADAL" clId="{6C0A356C-106F-914D-B3DB-29C1357D8273}" dt="2023-01-17T02:27:05.819" v="2706" actId="478"/>
          <ac:picMkLst>
            <pc:docMk/>
            <pc:sldMk cId="277468425" sldId="272"/>
            <ac:picMk id="14344" creationId="{B8FEE134-9C24-FE23-EBE7-F4D5ACC2DF5A}"/>
          </ac:picMkLst>
        </pc:picChg>
      </pc:sldChg>
      <pc:sldChg chg="addSp delSp modSp add mod modTransition">
        <pc:chgData name="Michael Altmann" userId="eabc6d5b-b3cc-440e-9399-7cf88d7dd314" providerId="ADAL" clId="{6C0A356C-106F-914D-B3DB-29C1357D8273}" dt="2023-01-17T02:55:43.079" v="3036"/>
        <pc:sldMkLst>
          <pc:docMk/>
          <pc:sldMk cId="724041838" sldId="273"/>
        </pc:sldMkLst>
        <pc:picChg chg="del">
          <ac:chgData name="Michael Altmann" userId="eabc6d5b-b3cc-440e-9399-7cf88d7dd314" providerId="ADAL" clId="{6C0A356C-106F-914D-B3DB-29C1357D8273}" dt="2023-01-17T02:55:37.444" v="3035" actId="478"/>
          <ac:picMkLst>
            <pc:docMk/>
            <pc:sldMk cId="724041838" sldId="273"/>
            <ac:picMk id="2" creationId="{AE9F6851-A1EB-B2EA-32BA-8AE3E54C8A94}"/>
          </ac:picMkLst>
        </pc:picChg>
        <pc:picChg chg="del">
          <ac:chgData name="Michael Altmann" userId="eabc6d5b-b3cc-440e-9399-7cf88d7dd314" providerId="ADAL" clId="{6C0A356C-106F-914D-B3DB-29C1357D8273}" dt="2023-01-17T02:54:41.861" v="3031" actId="478"/>
          <ac:picMkLst>
            <pc:docMk/>
            <pc:sldMk cId="724041838" sldId="273"/>
            <ac:picMk id="3" creationId="{BAE86869-A6FB-F273-A0FF-B537DE563721}"/>
          </ac:picMkLst>
        </pc:picChg>
        <pc:picChg chg="add mod">
          <ac:chgData name="Michael Altmann" userId="eabc6d5b-b3cc-440e-9399-7cf88d7dd314" providerId="ADAL" clId="{6C0A356C-106F-914D-B3DB-29C1357D8273}" dt="2023-01-17T02:55:22.512" v="3033"/>
          <ac:picMkLst>
            <pc:docMk/>
            <pc:sldMk cId="724041838" sldId="273"/>
            <ac:picMk id="4" creationId="{5E78B073-AD68-6EB4-E9A1-090235930A22}"/>
          </ac:picMkLst>
        </pc:picChg>
      </pc:sldChg>
      <pc:sldChg chg="addSp delSp modSp new mod modTransition">
        <pc:chgData name="Michael Altmann" userId="eabc6d5b-b3cc-440e-9399-7cf88d7dd314" providerId="ADAL" clId="{6C0A356C-106F-914D-B3DB-29C1357D8273}" dt="2023-01-17T02:57:07.423" v="3056"/>
        <pc:sldMkLst>
          <pc:docMk/>
          <pc:sldMk cId="597291846" sldId="274"/>
        </pc:sldMkLst>
        <pc:spChg chg="del">
          <ac:chgData name="Michael Altmann" userId="eabc6d5b-b3cc-440e-9399-7cf88d7dd314" providerId="ADAL" clId="{6C0A356C-106F-914D-B3DB-29C1357D8273}" dt="2023-01-17T02:56:23.323" v="3038" actId="478"/>
          <ac:spMkLst>
            <pc:docMk/>
            <pc:sldMk cId="597291846" sldId="274"/>
            <ac:spMk id="2" creationId="{39F7C30F-6466-F2F6-C087-1DDAADC382DE}"/>
          </ac:spMkLst>
        </pc:spChg>
        <pc:spChg chg="del">
          <ac:chgData name="Michael Altmann" userId="eabc6d5b-b3cc-440e-9399-7cf88d7dd314" providerId="ADAL" clId="{6C0A356C-106F-914D-B3DB-29C1357D8273}" dt="2023-01-17T02:56:23.323" v="3038" actId="478"/>
          <ac:spMkLst>
            <pc:docMk/>
            <pc:sldMk cId="597291846" sldId="274"/>
            <ac:spMk id="3" creationId="{C468683B-026F-724E-093D-61FE2C6E5282}"/>
          </ac:spMkLst>
        </pc:spChg>
        <pc:picChg chg="add mod">
          <ac:chgData name="Michael Altmann" userId="eabc6d5b-b3cc-440e-9399-7cf88d7dd314" providerId="ADAL" clId="{6C0A356C-106F-914D-B3DB-29C1357D8273}" dt="2023-01-17T02:56:24.354" v="3039"/>
          <ac:picMkLst>
            <pc:docMk/>
            <pc:sldMk cId="597291846" sldId="274"/>
            <ac:picMk id="4" creationId="{AE799EB4-B534-599E-4994-2F6BCE01352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C0B66-370A-FF67-45F0-3457B60DF9F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95A0F35-F121-7847-7AC2-E3043EA45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0AE8FAA-8D36-F515-3FE6-AD5B08DC0014}"/>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5" name="页脚占位符 4">
            <a:extLst>
              <a:ext uri="{FF2B5EF4-FFF2-40B4-BE49-F238E27FC236}">
                <a16:creationId xmlns:a16="http://schemas.microsoft.com/office/drawing/2014/main" id="{4FAAC09C-ECC7-94B1-06C7-C7369156CE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F0E6EFD-CEA3-DA2D-A5B6-1F38E8105F8E}"/>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26983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6BAC7-AE3E-9EFE-D6BE-620BFDE3894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2B8067A-B056-FA69-41C7-1364FD16794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4FB1244-72AA-7A01-55A3-7C0D094680E4}"/>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5" name="页脚占位符 4">
            <a:extLst>
              <a:ext uri="{FF2B5EF4-FFF2-40B4-BE49-F238E27FC236}">
                <a16:creationId xmlns:a16="http://schemas.microsoft.com/office/drawing/2014/main" id="{060F0F19-A749-2469-ED87-54B7B957D24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AA433E-A92C-9334-E3B7-167C1721D774}"/>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177037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38E869-00A6-21C4-A216-0E72ADBD270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6F32373-9538-46F5-C014-C7BF135018E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612A0D-FA25-A270-4564-368ACDBD1CBF}"/>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5" name="页脚占位符 4">
            <a:extLst>
              <a:ext uri="{FF2B5EF4-FFF2-40B4-BE49-F238E27FC236}">
                <a16:creationId xmlns:a16="http://schemas.microsoft.com/office/drawing/2014/main" id="{908F0790-8FE5-5A5E-E116-6447E09A13D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E4A06B-1096-031F-59CF-4183D1941AC7}"/>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396401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A3EC5-CABB-7FBB-1FCB-8C19F8E62B6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2221792-DB97-6564-A9EB-476366A4FBD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F869352-50BE-E26A-3FFB-B68EEBC47DCF}"/>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5" name="页脚占位符 4">
            <a:extLst>
              <a:ext uri="{FF2B5EF4-FFF2-40B4-BE49-F238E27FC236}">
                <a16:creationId xmlns:a16="http://schemas.microsoft.com/office/drawing/2014/main" id="{FC10F786-A957-1547-D2DE-C3E90D961C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E495FEA-F0B0-896C-FBF4-F1C5C53AD550}"/>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244267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38132-7539-F48E-A543-A2D7D491E11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4395C365-7A79-C528-E826-40064FFDF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E885097-3FCA-6F28-9B29-545CB18D1211}"/>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5" name="页脚占位符 4">
            <a:extLst>
              <a:ext uri="{FF2B5EF4-FFF2-40B4-BE49-F238E27FC236}">
                <a16:creationId xmlns:a16="http://schemas.microsoft.com/office/drawing/2014/main" id="{80DC027D-C781-4FF7-49B5-AC58443231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ED600C-634D-9723-EB1B-BEF3984462A5}"/>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2494973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39E6C-926B-15DB-2B62-D009E6FB104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864FB2C-72E0-0355-D4E0-4D9831D6DB7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03EFDF0-D718-7E06-A5D7-2D64957F299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2856D2D-44DC-A9BC-5BD0-4FAE7ED7DEE3}"/>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6" name="页脚占位符 5">
            <a:extLst>
              <a:ext uri="{FF2B5EF4-FFF2-40B4-BE49-F238E27FC236}">
                <a16:creationId xmlns:a16="http://schemas.microsoft.com/office/drawing/2014/main" id="{83501E43-2FA2-2332-7B9C-5ADBB31A83D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CEEBB32-D9D4-C257-2C0F-BAAE5A8CE277}"/>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253467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C8FE5-80AC-F6AC-7E8C-A23AE6B76F1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B07A04B-F3D7-F1AE-D1F0-4BCE3AAA1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D59E2E1-C008-ADB1-8E28-BAA0825B26E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1B4F95B-5A26-F006-9A9F-D9961885A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C221210-D744-BEF7-518F-7BE86E5F785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8EB80479-3104-5F90-ED39-CBBFD3DAFBBA}"/>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8" name="页脚占位符 7">
            <a:extLst>
              <a:ext uri="{FF2B5EF4-FFF2-40B4-BE49-F238E27FC236}">
                <a16:creationId xmlns:a16="http://schemas.microsoft.com/office/drawing/2014/main" id="{2D35D8D6-151A-9CB7-FD98-37243EA8040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C3922F4-73C9-6D4F-6A75-D17D1C7EF53E}"/>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1541837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F95C0-1136-4755-9D3C-609562B6FCE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4CFA3A6-68A2-F98B-9DF9-A30FB85D342B}"/>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4" name="页脚占位符 3">
            <a:extLst>
              <a:ext uri="{FF2B5EF4-FFF2-40B4-BE49-F238E27FC236}">
                <a16:creationId xmlns:a16="http://schemas.microsoft.com/office/drawing/2014/main" id="{CA993622-33CE-6993-D2F1-4A147C1A123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97FBCCE-8700-0FF6-0807-F86B8F0490BE}"/>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189178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2EA9B1-6877-B1BB-BF84-BC9130ECEBB3}"/>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3" name="页脚占位符 2">
            <a:extLst>
              <a:ext uri="{FF2B5EF4-FFF2-40B4-BE49-F238E27FC236}">
                <a16:creationId xmlns:a16="http://schemas.microsoft.com/office/drawing/2014/main" id="{2BDE275A-4492-F224-2446-3379CED783E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84BA2D1-C497-8DB1-EAF0-48224AE768A1}"/>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64659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7D236-1043-8FCC-D8BC-49E3419EC55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03095B-D830-8E8A-1EA2-B2092722BA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4CA7A8C-6B09-2188-ABA8-C827DC0A5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9B463FF-3592-14E0-34DB-595FDA64C319}"/>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6" name="页脚占位符 5">
            <a:extLst>
              <a:ext uri="{FF2B5EF4-FFF2-40B4-BE49-F238E27FC236}">
                <a16:creationId xmlns:a16="http://schemas.microsoft.com/office/drawing/2014/main" id="{01F2C628-B6F5-079B-D5BE-53F858B6C6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9459A92-E1FB-7448-1AA7-96296DB3C402}"/>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368437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59FDE-7EEF-789E-8C89-B8CD482C72C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4B77633-ACA6-DDFD-A3A1-FD4CA86F3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140AF648-261D-BE50-0B34-2071F27AF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FEA9E45-807C-A0C1-0657-49021BC5E20C}"/>
              </a:ext>
            </a:extLst>
          </p:cNvPr>
          <p:cNvSpPr>
            <a:spLocks noGrp="1"/>
          </p:cNvSpPr>
          <p:nvPr>
            <p:ph type="dt" sz="half" idx="10"/>
          </p:nvPr>
        </p:nvSpPr>
        <p:spPr/>
        <p:txBody>
          <a:bodyPr/>
          <a:lstStyle/>
          <a:p>
            <a:fld id="{16D5A3E0-414D-0F4E-8B7C-9E543D44C8EE}" type="datetimeFigureOut">
              <a:rPr kumimoji="1" lang="zh-CN" altLang="en-US" smtClean="0"/>
              <a:t>2023/1/17</a:t>
            </a:fld>
            <a:endParaRPr kumimoji="1" lang="zh-CN" altLang="en-US"/>
          </a:p>
        </p:txBody>
      </p:sp>
      <p:sp>
        <p:nvSpPr>
          <p:cNvPr id="6" name="页脚占位符 5">
            <a:extLst>
              <a:ext uri="{FF2B5EF4-FFF2-40B4-BE49-F238E27FC236}">
                <a16:creationId xmlns:a16="http://schemas.microsoft.com/office/drawing/2014/main" id="{7FBF78C4-1733-E01D-15F6-882A9833F05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FB3C6A-3028-F218-384B-E33EB62AE5D8}"/>
              </a:ext>
            </a:extLst>
          </p:cNvPr>
          <p:cNvSpPr>
            <a:spLocks noGrp="1"/>
          </p:cNvSpPr>
          <p:nvPr>
            <p:ph type="sldNum" sz="quarter" idx="12"/>
          </p:nvPr>
        </p:nvSpPr>
        <p:spPr/>
        <p:txBody>
          <a:body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6907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1E8B56-6FD0-F867-CA09-893313A7E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9F3E715-8371-E487-7B33-05C1D3B346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D5B18AF-93D8-28DC-A4EB-84E859EB1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5A3E0-414D-0F4E-8B7C-9E543D44C8EE}" type="datetimeFigureOut">
              <a:rPr kumimoji="1" lang="zh-CN" altLang="en-US" smtClean="0"/>
              <a:t>2023/1/17</a:t>
            </a:fld>
            <a:endParaRPr kumimoji="1" lang="zh-CN" altLang="en-US"/>
          </a:p>
        </p:txBody>
      </p:sp>
      <p:sp>
        <p:nvSpPr>
          <p:cNvPr id="5" name="页脚占位符 4">
            <a:extLst>
              <a:ext uri="{FF2B5EF4-FFF2-40B4-BE49-F238E27FC236}">
                <a16:creationId xmlns:a16="http://schemas.microsoft.com/office/drawing/2014/main" id="{D6EAB5A7-540A-2B65-84C7-D5E099A19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86440FC-74F2-F2F2-76F8-F46D28ACB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2D8E2-CDE6-7F4B-BED9-6738AE5D3201}" type="slidenum">
              <a:rPr kumimoji="1" lang="zh-CN" altLang="en-US" smtClean="0"/>
              <a:t>‹#›</a:t>
            </a:fld>
            <a:endParaRPr kumimoji="1" lang="zh-CN" altLang="en-US"/>
          </a:p>
        </p:txBody>
      </p:sp>
    </p:spTree>
    <p:extLst>
      <p:ext uri="{BB962C8B-B14F-4D97-AF65-F5344CB8AC3E}">
        <p14:creationId xmlns:p14="http://schemas.microsoft.com/office/powerpoint/2010/main" val="1830894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3.wdp"/><Relationship Id="rId3" Type="http://schemas.openxmlformats.org/officeDocument/2006/relationships/hyperlink" Target="https://apps.microsoft.com/store/detail/apple-music-preview/9PFHDD62MXS1" TargetMode="External"/><Relationship Id="rId7" Type="http://schemas.openxmlformats.org/officeDocument/2006/relationships/hyperlink" Target="https://creativecommons.org/licenses/by-sa/3.0/" TargetMode="External"/><Relationship Id="rId12" Type="http://schemas.openxmlformats.org/officeDocument/2006/relationships/image" Target="../media/image9.png"/><Relationship Id="rId2" Type="http://schemas.openxmlformats.org/officeDocument/2006/relationships/hyperlink" Target="https://github.com/atelier-anchor/smiley-sans" TargetMode="External"/><Relationship Id="rId1" Type="http://schemas.openxmlformats.org/officeDocument/2006/relationships/slideLayout" Target="../slideLayouts/slideLayout2.xml"/><Relationship Id="rId6" Type="http://schemas.openxmlformats.org/officeDocument/2006/relationships/hyperlink" Target="https://kubbimusic.com/" TargetMode="External"/><Relationship Id="rId11" Type="http://schemas.microsoft.com/office/2007/relationships/hdphoto" Target="../media/hdphoto2.wdp"/><Relationship Id="rId5" Type="http://schemas.openxmlformats.org/officeDocument/2006/relationships/hyperlink" Target="https://apps.microsoft.com/store/detail/apple-devices-preview/9NP83LWLPZ9K" TargetMode="External"/><Relationship Id="rId10" Type="http://schemas.openxmlformats.org/officeDocument/2006/relationships/image" Target="../media/image8.png"/><Relationship Id="rId4" Type="http://schemas.openxmlformats.org/officeDocument/2006/relationships/hyperlink" Target="https://apps.microsoft.com/store/detail/apple-tv-preview/9NM4T8B9JQZ1" TargetMode="External"/><Relationship Id="rId9" Type="http://schemas.microsoft.com/office/2007/relationships/hdphoto" Target="../media/hdphoto1.wdp"/><Relationship Id="rId14" Type="http://schemas.openxmlformats.org/officeDocument/2006/relationships/hyperlink" Target="https://github.com/atelier-anchor/smiley-sans/blob/main/LICENS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pen-source license">
            <a:extLst>
              <a:ext uri="{FF2B5EF4-FFF2-40B4-BE49-F238E27FC236}">
                <a16:creationId xmlns:a16="http://schemas.microsoft.com/office/drawing/2014/main" id="{A976B1A3-4C35-F3BE-0A34-DAE780FF41E3}"/>
              </a:ext>
            </a:extLst>
          </p:cNvPr>
          <p:cNvSpPr txBox="1">
            <a:spLocks/>
          </p:cNvSpPr>
          <p:nvPr/>
        </p:nvSpPr>
        <p:spPr>
          <a:xfrm>
            <a:off x="1524000" y="1698533"/>
            <a:ext cx="9144000" cy="34609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a:solidFill>
                  <a:schemeClr val="tx1">
                    <a:lumMod val="75000"/>
                    <a:lumOff val="25000"/>
                  </a:schemeClr>
                </a:solidFill>
                <a:latin typeface="Smiley Sans Oblique" pitchFamily="2" charset="-122"/>
                <a:ea typeface="Smiley Sans Oblique" pitchFamily="2" charset="-122"/>
              </a:rPr>
              <a:t>Copyright © 2022 &lt;</a:t>
            </a:r>
            <a:r>
              <a:rPr lang="en-US" altLang="zh-CN" sz="1800" err="1">
                <a:solidFill>
                  <a:schemeClr val="tx1">
                    <a:lumMod val="75000"/>
                    <a:lumOff val="25000"/>
                  </a:schemeClr>
                </a:solidFill>
                <a:latin typeface="Smiley Sans Oblique" pitchFamily="2" charset="-122"/>
                <a:ea typeface="Smiley Sans Oblique" pitchFamily="2" charset="-122"/>
              </a:rPr>
              <a:t>PixelHub</a:t>
            </a:r>
            <a:r>
              <a:rPr lang="en-US" altLang="zh-CN" sz="1800">
                <a:solidFill>
                  <a:schemeClr val="tx1">
                    <a:lumMod val="75000"/>
                    <a:lumOff val="25000"/>
                  </a:schemeClr>
                </a:solidFill>
                <a:latin typeface="Smiley Sans Oblique" pitchFamily="2" charset="-122"/>
                <a:ea typeface="Smiley Sans Oblique" pitchFamily="2" charset="-122"/>
              </a:rPr>
              <a:t>&gt;</a:t>
            </a:r>
          </a:p>
          <a:p>
            <a:r>
              <a:rPr lang="en-US" altLang="zh-CN" sz="1800">
                <a:solidFill>
                  <a:schemeClr val="tx1">
                    <a:lumMod val="75000"/>
                    <a:lumOff val="25000"/>
                  </a:schemeClr>
                </a:solidFill>
                <a:latin typeface="Smiley Sans Oblique" pitchFamily="2" charset="-122"/>
                <a:ea typeface="Smiley Sans Oblique" pitchFamily="2" charset="-122"/>
              </a:rPr>
              <a:t>Permission is hereby granted, free of charge, to any person obtaining a copy of this slides and associated documentation files (the “Slides”), to deal in the Slides without restriction, including without limitation the rights to use, copy, modify, merge, publish, distribute, sublicense, and/or sell copies of the Slides, and to permit persons to whom the Slides is furnished to do so, subject to the following conditions:</a:t>
            </a:r>
          </a:p>
          <a:p>
            <a:r>
              <a:rPr lang="en-US" altLang="zh-CN" sz="1800">
                <a:solidFill>
                  <a:schemeClr val="tx1">
                    <a:lumMod val="75000"/>
                    <a:lumOff val="25000"/>
                  </a:schemeClr>
                </a:solidFill>
                <a:latin typeface="Smiley Sans Oblique" pitchFamily="2" charset="-122"/>
                <a:ea typeface="Smiley Sans Oblique" pitchFamily="2" charset="-122"/>
              </a:rPr>
              <a:t>The above copyright notice and this permission notice shall be included in all copies or substantial portions of the Slides.</a:t>
            </a:r>
          </a:p>
          <a:p>
            <a:r>
              <a:rPr lang="en-US" altLang="zh-CN" sz="1800">
                <a:solidFill>
                  <a:schemeClr val="tx1">
                    <a:lumMod val="75000"/>
                    <a:lumOff val="25000"/>
                  </a:schemeClr>
                </a:solidFill>
                <a:latin typeface="Smiley Sans Oblique" pitchFamily="2" charset="-122"/>
                <a:ea typeface="Smiley Sans Oblique" pitchFamily="2" charset="-122"/>
              </a:rPr>
              <a:t>THE SLIDES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SLIDES OR THE USE OR OTHER DEALINGS IN THE SLIDES.</a:t>
            </a:r>
          </a:p>
          <a:p>
            <a:endParaRPr kumimoji="1" lang="zh-CN" altLang="en-US" sz="1800"/>
          </a:p>
        </p:txBody>
      </p:sp>
    </p:spTree>
    <p:extLst>
      <p:ext uri="{BB962C8B-B14F-4D97-AF65-F5344CB8AC3E}">
        <p14:creationId xmlns:p14="http://schemas.microsoft.com/office/powerpoint/2010/main" val="315301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D25A18F-B825-2691-7C5E-64E782C145A4}"/>
              </a:ext>
            </a:extLst>
          </p:cNvPr>
          <p:cNvSpPr txBox="1"/>
          <p:nvPr/>
        </p:nvSpPr>
        <p:spPr>
          <a:xfrm>
            <a:off x="647599" y="361007"/>
            <a:ext cx="2167581" cy="707886"/>
          </a:xfrm>
          <a:prstGeom prst="rect">
            <a:avLst/>
          </a:prstGeom>
          <a:noFill/>
        </p:spPr>
        <p:txBody>
          <a:bodyPr wrap="none" rtlCol="0">
            <a:spAutoFit/>
          </a:bodyPr>
          <a:lstStyle/>
          <a:p>
            <a:r>
              <a:rPr kumimoji="1" lang="en-US" altLang="zh-CN" sz="4000">
                <a:solidFill>
                  <a:schemeClr val="bg1">
                    <a:lumMod val="50000"/>
                  </a:schemeClr>
                </a:solidFill>
                <a:latin typeface="Smiley Sans Oblique" pitchFamily="2" charset="-122"/>
                <a:ea typeface="Smiley Sans Oblique" pitchFamily="2" charset="-122"/>
              </a:rPr>
              <a:t>Conclusion</a:t>
            </a:r>
            <a:endParaRPr kumimoji="1" lang="zh-CN" altLang="en-US" sz="4000">
              <a:solidFill>
                <a:schemeClr val="bg1">
                  <a:lumMod val="50000"/>
                </a:schemeClr>
              </a:solidFill>
              <a:latin typeface="Smiley Sans Oblique" pitchFamily="2" charset="-122"/>
              <a:ea typeface="Smiley Sans Oblique" pitchFamily="2" charset="-122"/>
            </a:endParaRPr>
          </a:p>
        </p:txBody>
      </p:sp>
      <p:sp>
        <p:nvSpPr>
          <p:cNvPr id="6" name="文本框 5">
            <a:extLst>
              <a:ext uri="{FF2B5EF4-FFF2-40B4-BE49-F238E27FC236}">
                <a16:creationId xmlns:a16="http://schemas.microsoft.com/office/drawing/2014/main" id="{FAA82190-9DA9-F691-A80D-FBBBB3F63F70}"/>
              </a:ext>
            </a:extLst>
          </p:cNvPr>
          <p:cNvSpPr txBox="1"/>
          <p:nvPr/>
        </p:nvSpPr>
        <p:spPr>
          <a:xfrm>
            <a:off x="644043" y="1921903"/>
            <a:ext cx="5705408" cy="707886"/>
          </a:xfrm>
          <a:prstGeom prst="rect">
            <a:avLst/>
          </a:prstGeom>
          <a:noFill/>
        </p:spPr>
        <p:txBody>
          <a:bodyPr wrap="none" rtlCol="0">
            <a:spAutoFit/>
          </a:bodyPr>
          <a:lstStyle/>
          <a:p>
            <a:r>
              <a:rPr kumimoji="1" lang="zh-CN" altLang="en-US" sz="2000">
                <a:solidFill>
                  <a:schemeClr val="tx1">
                    <a:lumMod val="65000"/>
                    <a:lumOff val="35000"/>
                  </a:schemeClr>
                </a:solidFill>
                <a:latin typeface="Smiley Sans Oblique" pitchFamily="2" charset="-122"/>
                <a:ea typeface="Smiley Sans Oblique" pitchFamily="2" charset="-122"/>
              </a:rPr>
              <a:t>新的三件套拆分了</a:t>
            </a:r>
            <a:r>
              <a:rPr kumimoji="1" lang="en-US" altLang="zh-CN" sz="2000">
                <a:solidFill>
                  <a:schemeClr val="tx1">
                    <a:lumMod val="65000"/>
                    <a:lumOff val="35000"/>
                  </a:schemeClr>
                </a:solidFill>
                <a:latin typeface="Smiley Sans Oblique" pitchFamily="2" charset="-122"/>
                <a:ea typeface="Smiley Sans Oblique" pitchFamily="2" charset="-122"/>
              </a:rPr>
              <a:t>iTunes</a:t>
            </a:r>
            <a:r>
              <a:rPr kumimoji="1" lang="zh-CN" altLang="en-US" sz="2000">
                <a:solidFill>
                  <a:schemeClr val="tx1">
                    <a:lumMod val="65000"/>
                    <a:lumOff val="35000"/>
                  </a:schemeClr>
                </a:solidFill>
                <a:latin typeface="Smiley Sans Oblique" pitchFamily="2" charset="-122"/>
                <a:ea typeface="Smiley Sans Oblique" pitchFamily="2" charset="-122"/>
              </a:rPr>
              <a:t>的功能并不能与之共存</a:t>
            </a:r>
            <a:endParaRPr kumimoji="1" lang="en-US" altLang="zh-CN" sz="2000">
              <a:solidFill>
                <a:schemeClr val="tx1">
                  <a:lumMod val="65000"/>
                  <a:lumOff val="35000"/>
                </a:schemeClr>
              </a:solidFill>
              <a:latin typeface="Smiley Sans Oblique" pitchFamily="2" charset="-122"/>
              <a:ea typeface="Smiley Sans Oblique" pitchFamily="2" charset="-122"/>
            </a:endParaRPr>
          </a:p>
          <a:p>
            <a:r>
              <a:rPr kumimoji="1" lang="en-US" altLang="zh-CN" sz="2000">
                <a:solidFill>
                  <a:schemeClr val="tx1">
                    <a:lumMod val="65000"/>
                    <a:lumOff val="35000"/>
                  </a:schemeClr>
                </a:solidFill>
                <a:latin typeface="Smiley Sans Oblique" pitchFamily="2" charset="-122"/>
                <a:ea typeface="Smiley Sans Oblique" pitchFamily="2" charset="-122"/>
              </a:rPr>
              <a:t>New Tri-suite splits iTunes features and doesn't work with it</a:t>
            </a:r>
            <a:endParaRPr kumimoji="1" lang="zh-CN" altLang="en-US" sz="2000">
              <a:solidFill>
                <a:schemeClr val="tx1">
                  <a:lumMod val="65000"/>
                  <a:lumOff val="35000"/>
                </a:schemeClr>
              </a:solidFill>
              <a:latin typeface="Smiley Sans Oblique" pitchFamily="2" charset="-122"/>
              <a:ea typeface="Smiley Sans Oblique" pitchFamily="2" charset="-122"/>
            </a:endParaRPr>
          </a:p>
        </p:txBody>
      </p:sp>
      <p:sp>
        <p:nvSpPr>
          <p:cNvPr id="9" name="文本框 8">
            <a:extLst>
              <a:ext uri="{FF2B5EF4-FFF2-40B4-BE49-F238E27FC236}">
                <a16:creationId xmlns:a16="http://schemas.microsoft.com/office/drawing/2014/main" id="{62A2230F-FCE5-791A-7AEF-B49FF01BAED4}"/>
              </a:ext>
            </a:extLst>
          </p:cNvPr>
          <p:cNvSpPr txBox="1"/>
          <p:nvPr/>
        </p:nvSpPr>
        <p:spPr>
          <a:xfrm>
            <a:off x="644043" y="2748563"/>
            <a:ext cx="10378217" cy="707886"/>
          </a:xfrm>
          <a:prstGeom prst="rect">
            <a:avLst/>
          </a:prstGeom>
          <a:noFill/>
        </p:spPr>
        <p:txBody>
          <a:bodyPr wrap="square" rtlCol="0">
            <a:spAutoFit/>
          </a:bodyPr>
          <a:lstStyle/>
          <a:p>
            <a:r>
              <a:rPr kumimoji="1" lang="en-US" altLang="zh-CN" sz="2000">
                <a:solidFill>
                  <a:schemeClr val="tx1">
                    <a:lumMod val="65000"/>
                    <a:lumOff val="35000"/>
                  </a:schemeClr>
                </a:solidFill>
                <a:latin typeface="Smiley Sans Oblique" pitchFamily="2" charset="-122"/>
                <a:ea typeface="Smiley Sans Oblique" pitchFamily="2" charset="-122"/>
              </a:rPr>
              <a:t>Apple</a:t>
            </a:r>
            <a:r>
              <a:rPr kumimoji="1" lang="zh-CN" altLang="en-US" sz="2000">
                <a:solidFill>
                  <a:schemeClr val="tx1">
                    <a:lumMod val="65000"/>
                    <a:lumOff val="35000"/>
                  </a:schemeClr>
                </a:solidFill>
                <a:latin typeface="Smiley Sans Oblique" pitchFamily="2" charset="-122"/>
                <a:ea typeface="Smiley Sans Oblique" pitchFamily="2" charset="-122"/>
              </a:rPr>
              <a:t> </a:t>
            </a:r>
            <a:r>
              <a:rPr kumimoji="1" lang="en-US" altLang="zh-CN" sz="2000">
                <a:solidFill>
                  <a:schemeClr val="tx1">
                    <a:lumMod val="65000"/>
                    <a:lumOff val="35000"/>
                  </a:schemeClr>
                </a:solidFill>
                <a:latin typeface="Smiley Sans Oblique" pitchFamily="2" charset="-122"/>
                <a:ea typeface="Smiley Sans Oblique" pitchFamily="2" charset="-122"/>
              </a:rPr>
              <a:t>Music</a:t>
            </a:r>
            <a:r>
              <a:rPr kumimoji="1" lang="zh-CN" altLang="en-US" sz="2000">
                <a:solidFill>
                  <a:schemeClr val="tx1">
                    <a:lumMod val="65000"/>
                    <a:lumOff val="35000"/>
                  </a:schemeClr>
                </a:solidFill>
                <a:latin typeface="Smiley Sans Oblique" pitchFamily="2" charset="-122"/>
                <a:ea typeface="Smiley Sans Oblique" pitchFamily="2" charset="-122"/>
              </a:rPr>
              <a:t> </a:t>
            </a:r>
            <a:r>
              <a:rPr kumimoji="1" lang="en-US" altLang="zh-CN" sz="2000">
                <a:solidFill>
                  <a:schemeClr val="tx1">
                    <a:lumMod val="65000"/>
                    <a:lumOff val="35000"/>
                  </a:schemeClr>
                </a:solidFill>
                <a:latin typeface="Smiley Sans Oblique" pitchFamily="2" charset="-122"/>
                <a:ea typeface="Smiley Sans Oblique" pitchFamily="2" charset="-122"/>
              </a:rPr>
              <a:t>Preview</a:t>
            </a:r>
            <a:r>
              <a:rPr kumimoji="1" lang="zh-CN" altLang="en-US" sz="2000">
                <a:solidFill>
                  <a:schemeClr val="tx1">
                    <a:lumMod val="65000"/>
                    <a:lumOff val="35000"/>
                  </a:schemeClr>
                </a:solidFill>
                <a:latin typeface="Smiley Sans Oblique" pitchFamily="2" charset="-122"/>
                <a:ea typeface="Smiley Sans Oblique" pitchFamily="2" charset="-122"/>
              </a:rPr>
              <a:t>已经相当完善可以使用但与稳定的</a:t>
            </a:r>
            <a:r>
              <a:rPr kumimoji="1" lang="en-US" altLang="zh-CN" sz="2000">
                <a:solidFill>
                  <a:schemeClr val="tx1">
                    <a:lumMod val="65000"/>
                    <a:lumOff val="35000"/>
                  </a:schemeClr>
                </a:solidFill>
                <a:latin typeface="Smiley Sans Oblique" pitchFamily="2" charset="-122"/>
                <a:ea typeface="Smiley Sans Oblique" pitchFamily="2" charset="-122"/>
              </a:rPr>
              <a:t>macOS</a:t>
            </a:r>
            <a:r>
              <a:rPr kumimoji="1" lang="zh-CN" altLang="en-US" sz="2000">
                <a:solidFill>
                  <a:schemeClr val="tx1">
                    <a:lumMod val="65000"/>
                    <a:lumOff val="35000"/>
                  </a:schemeClr>
                </a:solidFill>
                <a:latin typeface="Smiley Sans Oblique" pitchFamily="2" charset="-122"/>
                <a:ea typeface="Smiley Sans Oblique" pitchFamily="2" charset="-122"/>
              </a:rPr>
              <a:t>端仍有差距</a:t>
            </a:r>
            <a:endParaRPr kumimoji="1" lang="en-US" altLang="zh-CN" sz="2000">
              <a:solidFill>
                <a:schemeClr val="tx1">
                  <a:lumMod val="65000"/>
                  <a:lumOff val="35000"/>
                </a:schemeClr>
              </a:solidFill>
              <a:latin typeface="Smiley Sans Oblique" pitchFamily="2" charset="-122"/>
              <a:ea typeface="Smiley Sans Oblique" pitchFamily="2" charset="-122"/>
            </a:endParaRPr>
          </a:p>
          <a:p>
            <a:r>
              <a:rPr kumimoji="1" lang="en-US" altLang="zh-CN" sz="2000">
                <a:solidFill>
                  <a:schemeClr val="tx1">
                    <a:lumMod val="65000"/>
                    <a:lumOff val="35000"/>
                  </a:schemeClr>
                </a:solidFill>
                <a:latin typeface="Smiley Sans Oblique" pitchFamily="2" charset="-122"/>
                <a:ea typeface="Smiley Sans Oblique" pitchFamily="2" charset="-122"/>
              </a:rPr>
              <a:t>Apple Music Preview has been quite perfect to use but there is still a gap with the stable macOS client</a:t>
            </a:r>
            <a:endParaRPr kumimoji="1" lang="zh-CN" altLang="en-US" sz="2000">
              <a:solidFill>
                <a:schemeClr val="tx1">
                  <a:lumMod val="65000"/>
                  <a:lumOff val="35000"/>
                </a:schemeClr>
              </a:solidFill>
              <a:latin typeface="Smiley Sans Oblique" pitchFamily="2" charset="-122"/>
              <a:ea typeface="Smiley Sans Oblique" pitchFamily="2" charset="-122"/>
            </a:endParaRPr>
          </a:p>
        </p:txBody>
      </p:sp>
      <p:sp>
        <p:nvSpPr>
          <p:cNvPr id="17" name="文本框 16">
            <a:extLst>
              <a:ext uri="{FF2B5EF4-FFF2-40B4-BE49-F238E27FC236}">
                <a16:creationId xmlns:a16="http://schemas.microsoft.com/office/drawing/2014/main" id="{0BB7C2A5-1487-FF10-21C6-3B08544248E9}"/>
              </a:ext>
            </a:extLst>
          </p:cNvPr>
          <p:cNvSpPr txBox="1"/>
          <p:nvPr/>
        </p:nvSpPr>
        <p:spPr>
          <a:xfrm>
            <a:off x="647591" y="3575223"/>
            <a:ext cx="7914346" cy="707886"/>
          </a:xfrm>
          <a:prstGeom prst="rect">
            <a:avLst/>
          </a:prstGeom>
          <a:noFill/>
        </p:spPr>
        <p:txBody>
          <a:bodyPr wrap="none" rtlCol="0">
            <a:spAutoFit/>
          </a:bodyPr>
          <a:lstStyle/>
          <a:p>
            <a:r>
              <a:rPr kumimoji="1" lang="zh-CN" altLang="en-US" sz="2000">
                <a:solidFill>
                  <a:schemeClr val="tx1">
                    <a:lumMod val="65000"/>
                    <a:lumOff val="35000"/>
                  </a:schemeClr>
                </a:solidFill>
                <a:latin typeface="Smiley Sans Oblique" pitchFamily="2" charset="-122"/>
                <a:ea typeface="Smiley Sans Oblique" pitchFamily="2" charset="-122"/>
              </a:rPr>
              <a:t>建议新用户注册</a:t>
            </a:r>
            <a:r>
              <a:rPr kumimoji="1" lang="en-US" altLang="zh-CN" sz="2000">
                <a:solidFill>
                  <a:schemeClr val="tx1">
                    <a:lumMod val="65000"/>
                    <a:lumOff val="35000"/>
                  </a:schemeClr>
                </a:solidFill>
                <a:latin typeface="Smiley Sans Oblique" pitchFamily="2" charset="-122"/>
                <a:ea typeface="Smiley Sans Oblique" pitchFamily="2" charset="-122"/>
              </a:rPr>
              <a:t>Apple</a:t>
            </a:r>
            <a:r>
              <a:rPr kumimoji="1" lang="zh-CN" altLang="en-US" sz="2000">
                <a:solidFill>
                  <a:schemeClr val="tx1">
                    <a:lumMod val="65000"/>
                    <a:lumOff val="35000"/>
                  </a:schemeClr>
                </a:solidFill>
                <a:latin typeface="Smiley Sans Oblique" pitchFamily="2" charset="-122"/>
                <a:ea typeface="Smiley Sans Oblique" pitchFamily="2" charset="-122"/>
              </a:rPr>
              <a:t> </a:t>
            </a:r>
            <a:r>
              <a:rPr kumimoji="1" lang="en-US" altLang="zh-CN" sz="2000">
                <a:solidFill>
                  <a:schemeClr val="tx1">
                    <a:lumMod val="65000"/>
                    <a:lumOff val="35000"/>
                  </a:schemeClr>
                </a:solidFill>
                <a:latin typeface="Smiley Sans Oblique" pitchFamily="2" charset="-122"/>
                <a:ea typeface="Smiley Sans Oblique" pitchFamily="2" charset="-122"/>
              </a:rPr>
              <a:t>ID</a:t>
            </a:r>
            <a:r>
              <a:rPr kumimoji="1" lang="zh-CN" altLang="en-US" sz="2000">
                <a:solidFill>
                  <a:schemeClr val="tx1">
                    <a:lumMod val="65000"/>
                    <a:lumOff val="35000"/>
                  </a:schemeClr>
                </a:solidFill>
                <a:latin typeface="Smiley Sans Oblique" pitchFamily="2" charset="-122"/>
                <a:ea typeface="Smiley Sans Oblique" pitchFamily="2" charset="-122"/>
              </a:rPr>
              <a:t>免费体验一个月</a:t>
            </a:r>
            <a:endParaRPr kumimoji="1" lang="en-US" altLang="zh-CN" sz="2000">
              <a:solidFill>
                <a:schemeClr val="tx1">
                  <a:lumMod val="65000"/>
                  <a:lumOff val="35000"/>
                </a:schemeClr>
              </a:solidFill>
              <a:latin typeface="Smiley Sans Oblique" pitchFamily="2" charset="-122"/>
              <a:ea typeface="Smiley Sans Oblique" pitchFamily="2" charset="-122"/>
            </a:endParaRPr>
          </a:p>
          <a:p>
            <a:r>
              <a:rPr kumimoji="1" lang="en-US" altLang="zh-CN" sz="2000">
                <a:solidFill>
                  <a:schemeClr val="tx1">
                    <a:lumMod val="65000"/>
                    <a:lumOff val="35000"/>
                  </a:schemeClr>
                </a:solidFill>
                <a:latin typeface="Smiley Sans Oblique" pitchFamily="2" charset="-122"/>
                <a:ea typeface="Smiley Sans Oblique" pitchFamily="2" charset="-122"/>
              </a:rPr>
              <a:t>It is recommended that new users sign up for an Apple ID to start a one 1-month trial</a:t>
            </a:r>
            <a:endParaRPr kumimoji="1" lang="zh-CN" altLang="en-US" sz="2000">
              <a:solidFill>
                <a:schemeClr val="tx1">
                  <a:lumMod val="65000"/>
                  <a:lumOff val="35000"/>
                </a:schemeClr>
              </a:solidFill>
              <a:latin typeface="Smiley Sans Oblique" pitchFamily="2" charset="-122"/>
              <a:ea typeface="Smiley Sans Oblique" pitchFamily="2" charset="-122"/>
            </a:endParaRPr>
          </a:p>
        </p:txBody>
      </p:sp>
      <p:sp>
        <p:nvSpPr>
          <p:cNvPr id="23" name="文本框 22">
            <a:extLst>
              <a:ext uri="{FF2B5EF4-FFF2-40B4-BE49-F238E27FC236}">
                <a16:creationId xmlns:a16="http://schemas.microsoft.com/office/drawing/2014/main" id="{373E76A2-2499-C6B4-5B51-ABAA9B7EB6E6}"/>
              </a:ext>
            </a:extLst>
          </p:cNvPr>
          <p:cNvSpPr txBox="1"/>
          <p:nvPr/>
        </p:nvSpPr>
        <p:spPr>
          <a:xfrm>
            <a:off x="647592" y="4397074"/>
            <a:ext cx="8387222" cy="1015663"/>
          </a:xfrm>
          <a:prstGeom prst="rect">
            <a:avLst/>
          </a:prstGeom>
          <a:noFill/>
        </p:spPr>
        <p:txBody>
          <a:bodyPr wrap="square" rtlCol="0">
            <a:spAutoFit/>
          </a:bodyPr>
          <a:lstStyle/>
          <a:p>
            <a:r>
              <a:rPr kumimoji="1" lang="zh-CN" altLang="en-US" sz="2000">
                <a:solidFill>
                  <a:schemeClr val="tx1">
                    <a:lumMod val="65000"/>
                    <a:lumOff val="35000"/>
                  </a:schemeClr>
                </a:solidFill>
                <a:latin typeface="Smiley Sans Oblique" pitchFamily="2" charset="-122"/>
                <a:ea typeface="Smiley Sans Oblique" pitchFamily="2" charset="-122"/>
              </a:rPr>
              <a:t>系统要求</a:t>
            </a:r>
            <a:r>
              <a:rPr kumimoji="1" lang="en-US" altLang="zh-CN" sz="2000">
                <a:solidFill>
                  <a:schemeClr val="tx1">
                    <a:lumMod val="65000"/>
                    <a:lumOff val="35000"/>
                  </a:schemeClr>
                </a:solidFill>
                <a:latin typeface="Smiley Sans Oblique" pitchFamily="2" charset="-122"/>
                <a:ea typeface="Smiley Sans Oblique" pitchFamily="2" charset="-122"/>
              </a:rPr>
              <a:t>:</a:t>
            </a:r>
          </a:p>
          <a:p>
            <a:r>
              <a:rPr kumimoji="1" lang="en-US" altLang="zh-CN" sz="2000">
                <a:solidFill>
                  <a:schemeClr val="tx1">
                    <a:lumMod val="65000"/>
                    <a:lumOff val="35000"/>
                  </a:schemeClr>
                </a:solidFill>
                <a:latin typeface="Smiley Sans Oblique" pitchFamily="2" charset="-122"/>
                <a:ea typeface="Smiley Sans Oblique" pitchFamily="2" charset="-122"/>
              </a:rPr>
              <a:t>Requirements:</a:t>
            </a:r>
          </a:p>
          <a:p>
            <a:endParaRPr kumimoji="1" lang="en-US" altLang="zh-CN" sz="2000">
              <a:solidFill>
                <a:schemeClr val="tx1">
                  <a:lumMod val="65000"/>
                  <a:lumOff val="35000"/>
                </a:schemeClr>
              </a:solidFill>
              <a:latin typeface="Smiley Sans Oblique" pitchFamily="2" charset="-122"/>
              <a:ea typeface="Smiley Sans Oblique" pitchFamily="2" charset="-122"/>
            </a:endParaRPr>
          </a:p>
        </p:txBody>
      </p:sp>
      <p:sp>
        <p:nvSpPr>
          <p:cNvPr id="24" name="文本框 23">
            <a:extLst>
              <a:ext uri="{FF2B5EF4-FFF2-40B4-BE49-F238E27FC236}">
                <a16:creationId xmlns:a16="http://schemas.microsoft.com/office/drawing/2014/main" id="{839F746B-B690-5BBA-27DC-449EFDC9B31E}"/>
              </a:ext>
            </a:extLst>
          </p:cNvPr>
          <p:cNvSpPr txBox="1"/>
          <p:nvPr/>
        </p:nvSpPr>
        <p:spPr>
          <a:xfrm>
            <a:off x="644043" y="5057043"/>
            <a:ext cx="5634876" cy="707886"/>
          </a:xfrm>
          <a:prstGeom prst="rect">
            <a:avLst/>
          </a:prstGeom>
          <a:noFill/>
        </p:spPr>
        <p:txBody>
          <a:bodyPr wrap="none" rtlCol="0">
            <a:spAutoFit/>
          </a:bodyPr>
          <a:lstStyle/>
          <a:p>
            <a:r>
              <a:rPr kumimoji="1" lang="en-US" altLang="zh-CN" sz="2000">
                <a:solidFill>
                  <a:srgbClr val="00B050"/>
                </a:solidFill>
                <a:latin typeface="Smiley Sans Oblique" pitchFamily="2" charset="-122"/>
                <a:ea typeface="Smiley Sans Oblique" pitchFamily="2" charset="-122"/>
              </a:rPr>
              <a:t>System</a:t>
            </a:r>
            <a:r>
              <a:rPr kumimoji="1" lang="zh-CN" altLang="en-US" sz="2000">
                <a:solidFill>
                  <a:srgbClr val="00B050"/>
                </a:solidFill>
                <a:latin typeface="Smiley Sans Oblique" pitchFamily="2" charset="-122"/>
                <a:ea typeface="Smiley Sans Oblique" pitchFamily="2" charset="-122"/>
              </a:rPr>
              <a:t> </a:t>
            </a:r>
            <a:r>
              <a:rPr kumimoji="1" lang="en-US" altLang="zh-CN" sz="2000">
                <a:solidFill>
                  <a:srgbClr val="00B050"/>
                </a:solidFill>
                <a:latin typeface="Smiley Sans Oblique" pitchFamily="2" charset="-122"/>
                <a:ea typeface="Smiley Sans Oblique" pitchFamily="2" charset="-122"/>
              </a:rPr>
              <a:t>Region: US</a:t>
            </a:r>
          </a:p>
          <a:p>
            <a:r>
              <a:rPr kumimoji="1" lang="en-US" altLang="zh-CN" sz="2000">
                <a:solidFill>
                  <a:srgbClr val="00B050"/>
                </a:solidFill>
                <a:latin typeface="Smiley Sans Oblique" pitchFamily="2" charset="-122"/>
                <a:ea typeface="Smiley Sans Oblique" pitchFamily="2" charset="-122"/>
              </a:rPr>
              <a:t>X64 arch PC running Windows 11 version 226210.0 or higher </a:t>
            </a:r>
          </a:p>
        </p:txBody>
      </p:sp>
      <p:pic>
        <p:nvPicPr>
          <p:cNvPr id="4" name="图片 3">
            <a:extLst>
              <a:ext uri="{FF2B5EF4-FFF2-40B4-BE49-F238E27FC236}">
                <a16:creationId xmlns:a16="http://schemas.microsoft.com/office/drawing/2014/main" id="{5E78B073-AD68-6EB4-E9A1-090235930A22}"/>
              </a:ext>
            </a:extLst>
          </p:cNvPr>
          <p:cNvPicPr>
            <a:picLocks noChangeAspect="1"/>
          </p:cNvPicPr>
          <p:nvPr/>
        </p:nvPicPr>
        <p:blipFill rotWithShape="1">
          <a:blip r:embed="rId2"/>
          <a:srcRect l="2320" t="15838" r="3044" b="17727"/>
          <a:stretch/>
        </p:blipFill>
        <p:spPr>
          <a:xfrm>
            <a:off x="691333" y="427822"/>
            <a:ext cx="10809334" cy="6002356"/>
          </a:xfrm>
          <a:prstGeom prst="roundRect">
            <a:avLst>
              <a:gd name="adj" fmla="val 1242"/>
            </a:avLst>
          </a:prstGeom>
          <a:ln>
            <a:solidFill>
              <a:schemeClr val="bg1">
                <a:lumMod val="75000"/>
              </a:schemeClr>
            </a:solidFill>
          </a:ln>
        </p:spPr>
      </p:pic>
    </p:spTree>
    <p:extLst>
      <p:ext uri="{BB962C8B-B14F-4D97-AF65-F5344CB8AC3E}">
        <p14:creationId xmlns:p14="http://schemas.microsoft.com/office/powerpoint/2010/main" val="72404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a:extLst>
              <a:ext uri="{FF2B5EF4-FFF2-40B4-BE49-F238E27FC236}">
                <a16:creationId xmlns:a16="http://schemas.microsoft.com/office/drawing/2014/main" id="{904C78EE-495E-2A53-5767-75826DB6CE0C}"/>
              </a:ext>
            </a:extLst>
          </p:cNvPr>
          <p:cNvSpPr txBox="1"/>
          <p:nvPr/>
        </p:nvSpPr>
        <p:spPr>
          <a:xfrm>
            <a:off x="647599" y="361007"/>
            <a:ext cx="2167581" cy="707886"/>
          </a:xfrm>
          <a:prstGeom prst="rect">
            <a:avLst/>
          </a:prstGeom>
          <a:noFill/>
        </p:spPr>
        <p:txBody>
          <a:bodyPr wrap="none" rtlCol="0">
            <a:spAutoFit/>
          </a:bodyPr>
          <a:lstStyle/>
          <a:p>
            <a:r>
              <a:rPr kumimoji="1" lang="en-US" altLang="zh-CN" sz="4000">
                <a:solidFill>
                  <a:schemeClr val="bg1">
                    <a:lumMod val="50000"/>
                  </a:schemeClr>
                </a:solidFill>
                <a:latin typeface="Smiley Sans Oblique" pitchFamily="2" charset="-122"/>
                <a:ea typeface="Smiley Sans Oblique" pitchFamily="2" charset="-122"/>
              </a:rPr>
              <a:t>Conclusion</a:t>
            </a:r>
            <a:endParaRPr kumimoji="1" lang="zh-CN" altLang="en-US" sz="4000">
              <a:solidFill>
                <a:schemeClr val="bg1">
                  <a:lumMod val="50000"/>
                </a:schemeClr>
              </a:solidFill>
              <a:latin typeface="Smiley Sans Oblique" pitchFamily="2" charset="-122"/>
              <a:ea typeface="Smiley Sans Oblique" pitchFamily="2" charset="-122"/>
            </a:endParaRPr>
          </a:p>
        </p:txBody>
      </p:sp>
      <p:sp>
        <p:nvSpPr>
          <p:cNvPr id="77" name="文本框 76">
            <a:extLst>
              <a:ext uri="{FF2B5EF4-FFF2-40B4-BE49-F238E27FC236}">
                <a16:creationId xmlns:a16="http://schemas.microsoft.com/office/drawing/2014/main" id="{CA70271E-39EF-52BF-4849-05ADA88C0E12}"/>
              </a:ext>
            </a:extLst>
          </p:cNvPr>
          <p:cNvSpPr txBox="1"/>
          <p:nvPr/>
        </p:nvSpPr>
        <p:spPr>
          <a:xfrm>
            <a:off x="644043" y="1481495"/>
            <a:ext cx="5705408" cy="707886"/>
          </a:xfrm>
          <a:prstGeom prst="rect">
            <a:avLst/>
          </a:prstGeom>
          <a:noFill/>
        </p:spPr>
        <p:txBody>
          <a:bodyPr wrap="none" rtlCol="0">
            <a:spAutoFit/>
          </a:bodyPr>
          <a:lstStyle/>
          <a:p>
            <a:r>
              <a:rPr kumimoji="1" lang="zh-CN" altLang="en-US" sz="2000">
                <a:solidFill>
                  <a:schemeClr val="tx1">
                    <a:lumMod val="65000"/>
                    <a:lumOff val="35000"/>
                  </a:schemeClr>
                </a:solidFill>
                <a:latin typeface="Smiley Sans Oblique" pitchFamily="2" charset="-122"/>
                <a:ea typeface="Smiley Sans Oblique" pitchFamily="2" charset="-122"/>
              </a:rPr>
              <a:t>新的三件套拆分了</a:t>
            </a:r>
            <a:r>
              <a:rPr kumimoji="1" lang="en-US" altLang="zh-CN" sz="2000">
                <a:solidFill>
                  <a:schemeClr val="tx1">
                    <a:lumMod val="65000"/>
                    <a:lumOff val="35000"/>
                  </a:schemeClr>
                </a:solidFill>
                <a:latin typeface="Smiley Sans Oblique" pitchFamily="2" charset="-122"/>
                <a:ea typeface="Smiley Sans Oblique" pitchFamily="2" charset="-122"/>
              </a:rPr>
              <a:t>iTunes</a:t>
            </a:r>
            <a:r>
              <a:rPr kumimoji="1" lang="zh-CN" altLang="en-US" sz="2000">
                <a:solidFill>
                  <a:schemeClr val="tx1">
                    <a:lumMod val="65000"/>
                    <a:lumOff val="35000"/>
                  </a:schemeClr>
                </a:solidFill>
                <a:latin typeface="Smiley Sans Oblique" pitchFamily="2" charset="-122"/>
                <a:ea typeface="Smiley Sans Oblique" pitchFamily="2" charset="-122"/>
              </a:rPr>
              <a:t>的功能并不能与之共存</a:t>
            </a:r>
            <a:endParaRPr kumimoji="1" lang="en-US" altLang="zh-CN" sz="2000">
              <a:solidFill>
                <a:schemeClr val="tx1">
                  <a:lumMod val="65000"/>
                  <a:lumOff val="35000"/>
                </a:schemeClr>
              </a:solidFill>
              <a:latin typeface="Smiley Sans Oblique" pitchFamily="2" charset="-122"/>
              <a:ea typeface="Smiley Sans Oblique" pitchFamily="2" charset="-122"/>
            </a:endParaRPr>
          </a:p>
          <a:p>
            <a:r>
              <a:rPr kumimoji="1" lang="en-US" altLang="zh-CN" sz="2000">
                <a:solidFill>
                  <a:schemeClr val="tx1">
                    <a:lumMod val="65000"/>
                    <a:lumOff val="35000"/>
                  </a:schemeClr>
                </a:solidFill>
                <a:latin typeface="Smiley Sans Oblique" pitchFamily="2" charset="-122"/>
                <a:ea typeface="Smiley Sans Oblique" pitchFamily="2" charset="-122"/>
              </a:rPr>
              <a:t>New Tri-suite splits iTunes features and doesn't work with it</a:t>
            </a:r>
            <a:endParaRPr kumimoji="1" lang="zh-CN" altLang="en-US" sz="2000">
              <a:solidFill>
                <a:schemeClr val="tx1">
                  <a:lumMod val="65000"/>
                  <a:lumOff val="35000"/>
                </a:schemeClr>
              </a:solidFill>
              <a:latin typeface="Smiley Sans Oblique" pitchFamily="2" charset="-122"/>
              <a:ea typeface="Smiley Sans Oblique" pitchFamily="2" charset="-122"/>
            </a:endParaRPr>
          </a:p>
        </p:txBody>
      </p:sp>
      <p:sp>
        <p:nvSpPr>
          <p:cNvPr id="78" name="文本框 77">
            <a:extLst>
              <a:ext uri="{FF2B5EF4-FFF2-40B4-BE49-F238E27FC236}">
                <a16:creationId xmlns:a16="http://schemas.microsoft.com/office/drawing/2014/main" id="{3D4B5524-71AF-3CA9-2774-C102ACE601A5}"/>
              </a:ext>
            </a:extLst>
          </p:cNvPr>
          <p:cNvSpPr txBox="1"/>
          <p:nvPr/>
        </p:nvSpPr>
        <p:spPr>
          <a:xfrm>
            <a:off x="644043" y="2495407"/>
            <a:ext cx="10378217" cy="707886"/>
          </a:xfrm>
          <a:prstGeom prst="rect">
            <a:avLst/>
          </a:prstGeom>
          <a:noFill/>
        </p:spPr>
        <p:txBody>
          <a:bodyPr wrap="square" rtlCol="0">
            <a:spAutoFit/>
          </a:bodyPr>
          <a:lstStyle/>
          <a:p>
            <a:r>
              <a:rPr kumimoji="1" lang="en-US" altLang="zh-CN" sz="2000">
                <a:solidFill>
                  <a:schemeClr val="tx1">
                    <a:lumMod val="65000"/>
                    <a:lumOff val="35000"/>
                  </a:schemeClr>
                </a:solidFill>
                <a:latin typeface="Smiley Sans Oblique" pitchFamily="2" charset="-122"/>
                <a:ea typeface="Smiley Sans Oblique" pitchFamily="2" charset="-122"/>
              </a:rPr>
              <a:t>Apple</a:t>
            </a:r>
            <a:r>
              <a:rPr kumimoji="1" lang="zh-CN" altLang="en-US" sz="2000">
                <a:solidFill>
                  <a:schemeClr val="tx1">
                    <a:lumMod val="65000"/>
                    <a:lumOff val="35000"/>
                  </a:schemeClr>
                </a:solidFill>
                <a:latin typeface="Smiley Sans Oblique" pitchFamily="2" charset="-122"/>
                <a:ea typeface="Smiley Sans Oblique" pitchFamily="2" charset="-122"/>
              </a:rPr>
              <a:t> </a:t>
            </a:r>
            <a:r>
              <a:rPr kumimoji="1" lang="en-US" altLang="zh-CN" sz="2000">
                <a:solidFill>
                  <a:schemeClr val="tx1">
                    <a:lumMod val="65000"/>
                    <a:lumOff val="35000"/>
                  </a:schemeClr>
                </a:solidFill>
                <a:latin typeface="Smiley Sans Oblique" pitchFamily="2" charset="-122"/>
                <a:ea typeface="Smiley Sans Oblique" pitchFamily="2" charset="-122"/>
              </a:rPr>
              <a:t>Music</a:t>
            </a:r>
            <a:r>
              <a:rPr kumimoji="1" lang="zh-CN" altLang="en-US" sz="2000">
                <a:solidFill>
                  <a:schemeClr val="tx1">
                    <a:lumMod val="65000"/>
                    <a:lumOff val="35000"/>
                  </a:schemeClr>
                </a:solidFill>
                <a:latin typeface="Smiley Sans Oblique" pitchFamily="2" charset="-122"/>
                <a:ea typeface="Smiley Sans Oblique" pitchFamily="2" charset="-122"/>
              </a:rPr>
              <a:t> </a:t>
            </a:r>
            <a:r>
              <a:rPr kumimoji="1" lang="en-US" altLang="zh-CN" sz="2000">
                <a:solidFill>
                  <a:schemeClr val="tx1">
                    <a:lumMod val="65000"/>
                    <a:lumOff val="35000"/>
                  </a:schemeClr>
                </a:solidFill>
                <a:latin typeface="Smiley Sans Oblique" pitchFamily="2" charset="-122"/>
                <a:ea typeface="Smiley Sans Oblique" pitchFamily="2" charset="-122"/>
              </a:rPr>
              <a:t>Preview</a:t>
            </a:r>
            <a:r>
              <a:rPr kumimoji="1" lang="zh-CN" altLang="en-US" sz="2000">
                <a:solidFill>
                  <a:schemeClr val="tx1">
                    <a:lumMod val="65000"/>
                    <a:lumOff val="35000"/>
                  </a:schemeClr>
                </a:solidFill>
                <a:latin typeface="Smiley Sans Oblique" pitchFamily="2" charset="-122"/>
                <a:ea typeface="Smiley Sans Oblique" pitchFamily="2" charset="-122"/>
              </a:rPr>
              <a:t>已经相当完善可以使用但与稳定的</a:t>
            </a:r>
            <a:r>
              <a:rPr kumimoji="1" lang="en-US" altLang="zh-CN" sz="2000">
                <a:solidFill>
                  <a:schemeClr val="tx1">
                    <a:lumMod val="65000"/>
                    <a:lumOff val="35000"/>
                  </a:schemeClr>
                </a:solidFill>
                <a:latin typeface="Smiley Sans Oblique" pitchFamily="2" charset="-122"/>
                <a:ea typeface="Smiley Sans Oblique" pitchFamily="2" charset="-122"/>
              </a:rPr>
              <a:t>macOS</a:t>
            </a:r>
            <a:r>
              <a:rPr kumimoji="1" lang="zh-CN" altLang="en-US" sz="2000">
                <a:solidFill>
                  <a:schemeClr val="tx1">
                    <a:lumMod val="65000"/>
                    <a:lumOff val="35000"/>
                  </a:schemeClr>
                </a:solidFill>
                <a:latin typeface="Smiley Sans Oblique" pitchFamily="2" charset="-122"/>
                <a:ea typeface="Smiley Sans Oblique" pitchFamily="2" charset="-122"/>
              </a:rPr>
              <a:t>端仍有差距</a:t>
            </a:r>
            <a:endParaRPr kumimoji="1" lang="en-US" altLang="zh-CN" sz="2000">
              <a:solidFill>
                <a:schemeClr val="tx1">
                  <a:lumMod val="65000"/>
                  <a:lumOff val="35000"/>
                </a:schemeClr>
              </a:solidFill>
              <a:latin typeface="Smiley Sans Oblique" pitchFamily="2" charset="-122"/>
              <a:ea typeface="Smiley Sans Oblique" pitchFamily="2" charset="-122"/>
            </a:endParaRPr>
          </a:p>
          <a:p>
            <a:r>
              <a:rPr kumimoji="1" lang="en-US" altLang="zh-CN" sz="2000">
                <a:solidFill>
                  <a:schemeClr val="tx1">
                    <a:lumMod val="65000"/>
                    <a:lumOff val="35000"/>
                  </a:schemeClr>
                </a:solidFill>
                <a:latin typeface="Smiley Sans Oblique" pitchFamily="2" charset="-122"/>
                <a:ea typeface="Smiley Sans Oblique" pitchFamily="2" charset="-122"/>
              </a:rPr>
              <a:t>Apple Music Preview has been quite perfect to use but there is still a gap with the stable macOS client</a:t>
            </a:r>
            <a:endParaRPr kumimoji="1" lang="zh-CN" altLang="en-US" sz="2000">
              <a:solidFill>
                <a:schemeClr val="tx1">
                  <a:lumMod val="65000"/>
                  <a:lumOff val="35000"/>
                </a:schemeClr>
              </a:solidFill>
              <a:latin typeface="Smiley Sans Oblique" pitchFamily="2" charset="-122"/>
              <a:ea typeface="Smiley Sans Oblique" pitchFamily="2" charset="-122"/>
            </a:endParaRPr>
          </a:p>
        </p:txBody>
      </p:sp>
      <p:sp>
        <p:nvSpPr>
          <p:cNvPr id="79" name="文本框 78">
            <a:extLst>
              <a:ext uri="{FF2B5EF4-FFF2-40B4-BE49-F238E27FC236}">
                <a16:creationId xmlns:a16="http://schemas.microsoft.com/office/drawing/2014/main" id="{89F960F2-39A2-67D8-A2E4-C7BF434D216F}"/>
              </a:ext>
            </a:extLst>
          </p:cNvPr>
          <p:cNvSpPr txBox="1"/>
          <p:nvPr/>
        </p:nvSpPr>
        <p:spPr>
          <a:xfrm>
            <a:off x="644043" y="3509319"/>
            <a:ext cx="7914346" cy="707886"/>
          </a:xfrm>
          <a:prstGeom prst="rect">
            <a:avLst/>
          </a:prstGeom>
          <a:noFill/>
        </p:spPr>
        <p:txBody>
          <a:bodyPr wrap="none" rtlCol="0">
            <a:spAutoFit/>
          </a:bodyPr>
          <a:lstStyle/>
          <a:p>
            <a:r>
              <a:rPr kumimoji="1" lang="zh-CN" altLang="en-US" sz="2000">
                <a:solidFill>
                  <a:schemeClr val="tx1">
                    <a:lumMod val="65000"/>
                    <a:lumOff val="35000"/>
                  </a:schemeClr>
                </a:solidFill>
                <a:latin typeface="Smiley Sans Oblique" pitchFamily="2" charset="-122"/>
                <a:ea typeface="Smiley Sans Oblique" pitchFamily="2" charset="-122"/>
              </a:rPr>
              <a:t>建议新用户注册</a:t>
            </a:r>
            <a:r>
              <a:rPr kumimoji="1" lang="en-US" altLang="zh-CN" sz="2000">
                <a:solidFill>
                  <a:schemeClr val="tx1">
                    <a:lumMod val="65000"/>
                    <a:lumOff val="35000"/>
                  </a:schemeClr>
                </a:solidFill>
                <a:latin typeface="Smiley Sans Oblique" pitchFamily="2" charset="-122"/>
                <a:ea typeface="Smiley Sans Oblique" pitchFamily="2" charset="-122"/>
              </a:rPr>
              <a:t>Apple</a:t>
            </a:r>
            <a:r>
              <a:rPr kumimoji="1" lang="zh-CN" altLang="en-US" sz="2000">
                <a:solidFill>
                  <a:schemeClr val="tx1">
                    <a:lumMod val="65000"/>
                    <a:lumOff val="35000"/>
                  </a:schemeClr>
                </a:solidFill>
                <a:latin typeface="Smiley Sans Oblique" pitchFamily="2" charset="-122"/>
                <a:ea typeface="Smiley Sans Oblique" pitchFamily="2" charset="-122"/>
              </a:rPr>
              <a:t> </a:t>
            </a:r>
            <a:r>
              <a:rPr kumimoji="1" lang="en-US" altLang="zh-CN" sz="2000">
                <a:solidFill>
                  <a:schemeClr val="tx1">
                    <a:lumMod val="65000"/>
                    <a:lumOff val="35000"/>
                  </a:schemeClr>
                </a:solidFill>
                <a:latin typeface="Smiley Sans Oblique" pitchFamily="2" charset="-122"/>
                <a:ea typeface="Smiley Sans Oblique" pitchFamily="2" charset="-122"/>
              </a:rPr>
              <a:t>ID</a:t>
            </a:r>
            <a:r>
              <a:rPr kumimoji="1" lang="zh-CN" altLang="en-US" sz="2000">
                <a:solidFill>
                  <a:schemeClr val="tx1">
                    <a:lumMod val="65000"/>
                    <a:lumOff val="35000"/>
                  </a:schemeClr>
                </a:solidFill>
                <a:latin typeface="Smiley Sans Oblique" pitchFamily="2" charset="-122"/>
                <a:ea typeface="Smiley Sans Oblique" pitchFamily="2" charset="-122"/>
              </a:rPr>
              <a:t>免费体验一个月</a:t>
            </a:r>
            <a:endParaRPr kumimoji="1" lang="en-US" altLang="zh-CN" sz="2000">
              <a:solidFill>
                <a:schemeClr val="tx1">
                  <a:lumMod val="65000"/>
                  <a:lumOff val="35000"/>
                </a:schemeClr>
              </a:solidFill>
              <a:latin typeface="Smiley Sans Oblique" pitchFamily="2" charset="-122"/>
              <a:ea typeface="Smiley Sans Oblique" pitchFamily="2" charset="-122"/>
            </a:endParaRPr>
          </a:p>
          <a:p>
            <a:r>
              <a:rPr kumimoji="1" lang="en-US" altLang="zh-CN" sz="2000">
                <a:solidFill>
                  <a:schemeClr val="tx1">
                    <a:lumMod val="65000"/>
                    <a:lumOff val="35000"/>
                  </a:schemeClr>
                </a:solidFill>
                <a:latin typeface="Smiley Sans Oblique" pitchFamily="2" charset="-122"/>
                <a:ea typeface="Smiley Sans Oblique" pitchFamily="2" charset="-122"/>
              </a:rPr>
              <a:t>It is recommended that new users sign up for an Apple ID to start a one 1-month trial</a:t>
            </a:r>
            <a:endParaRPr kumimoji="1" lang="zh-CN" altLang="en-US" sz="2000">
              <a:solidFill>
                <a:schemeClr val="tx1">
                  <a:lumMod val="65000"/>
                  <a:lumOff val="35000"/>
                </a:schemeClr>
              </a:solidFill>
              <a:latin typeface="Smiley Sans Oblique" pitchFamily="2" charset="-122"/>
              <a:ea typeface="Smiley Sans Oblique" pitchFamily="2" charset="-122"/>
            </a:endParaRPr>
          </a:p>
        </p:txBody>
      </p:sp>
      <p:sp>
        <p:nvSpPr>
          <p:cNvPr id="80" name="文本框 79">
            <a:extLst>
              <a:ext uri="{FF2B5EF4-FFF2-40B4-BE49-F238E27FC236}">
                <a16:creationId xmlns:a16="http://schemas.microsoft.com/office/drawing/2014/main" id="{FC967F3E-BB8A-F37A-6B31-5169DE5F122C}"/>
              </a:ext>
            </a:extLst>
          </p:cNvPr>
          <p:cNvSpPr txBox="1"/>
          <p:nvPr/>
        </p:nvSpPr>
        <p:spPr>
          <a:xfrm>
            <a:off x="647592" y="4397074"/>
            <a:ext cx="8387222" cy="1015663"/>
          </a:xfrm>
          <a:prstGeom prst="rect">
            <a:avLst/>
          </a:prstGeom>
          <a:noFill/>
        </p:spPr>
        <p:txBody>
          <a:bodyPr wrap="square" rtlCol="0">
            <a:spAutoFit/>
          </a:bodyPr>
          <a:lstStyle/>
          <a:p>
            <a:r>
              <a:rPr kumimoji="1" lang="zh-CN" altLang="en-US" sz="2000">
                <a:solidFill>
                  <a:schemeClr val="tx1">
                    <a:lumMod val="65000"/>
                    <a:lumOff val="35000"/>
                  </a:schemeClr>
                </a:solidFill>
                <a:latin typeface="Smiley Sans Oblique" pitchFamily="2" charset="-122"/>
                <a:ea typeface="Smiley Sans Oblique" pitchFamily="2" charset="-122"/>
              </a:rPr>
              <a:t>系统要求</a:t>
            </a:r>
            <a:r>
              <a:rPr kumimoji="1" lang="en-US" altLang="zh-CN" sz="2000">
                <a:solidFill>
                  <a:schemeClr val="tx1">
                    <a:lumMod val="65000"/>
                    <a:lumOff val="35000"/>
                  </a:schemeClr>
                </a:solidFill>
                <a:latin typeface="Smiley Sans Oblique" pitchFamily="2" charset="-122"/>
                <a:ea typeface="Smiley Sans Oblique" pitchFamily="2" charset="-122"/>
              </a:rPr>
              <a:t>:</a:t>
            </a:r>
          </a:p>
          <a:p>
            <a:r>
              <a:rPr kumimoji="1" lang="en-US" altLang="zh-CN" sz="2000">
                <a:solidFill>
                  <a:schemeClr val="tx1">
                    <a:lumMod val="65000"/>
                    <a:lumOff val="35000"/>
                  </a:schemeClr>
                </a:solidFill>
                <a:latin typeface="Smiley Sans Oblique" pitchFamily="2" charset="-122"/>
                <a:ea typeface="Smiley Sans Oblique" pitchFamily="2" charset="-122"/>
              </a:rPr>
              <a:t>Requirements:</a:t>
            </a:r>
          </a:p>
          <a:p>
            <a:endParaRPr kumimoji="1" lang="en-US" altLang="zh-CN" sz="2000">
              <a:solidFill>
                <a:schemeClr val="tx1">
                  <a:lumMod val="65000"/>
                  <a:lumOff val="35000"/>
                </a:schemeClr>
              </a:solidFill>
              <a:latin typeface="Smiley Sans Oblique" pitchFamily="2" charset="-122"/>
              <a:ea typeface="Smiley Sans Oblique" pitchFamily="2" charset="-122"/>
            </a:endParaRPr>
          </a:p>
        </p:txBody>
      </p:sp>
      <p:sp>
        <p:nvSpPr>
          <p:cNvPr id="81" name="文本框 80">
            <a:extLst>
              <a:ext uri="{FF2B5EF4-FFF2-40B4-BE49-F238E27FC236}">
                <a16:creationId xmlns:a16="http://schemas.microsoft.com/office/drawing/2014/main" id="{FDA28B85-4B15-3A06-17B0-23CDE7E68426}"/>
              </a:ext>
            </a:extLst>
          </p:cNvPr>
          <p:cNvSpPr txBox="1"/>
          <p:nvPr/>
        </p:nvSpPr>
        <p:spPr>
          <a:xfrm>
            <a:off x="644043" y="5057043"/>
            <a:ext cx="5634876" cy="707886"/>
          </a:xfrm>
          <a:prstGeom prst="rect">
            <a:avLst/>
          </a:prstGeom>
          <a:noFill/>
        </p:spPr>
        <p:txBody>
          <a:bodyPr wrap="none" rtlCol="0">
            <a:spAutoFit/>
          </a:bodyPr>
          <a:lstStyle/>
          <a:p>
            <a:r>
              <a:rPr kumimoji="1" lang="en-US" altLang="zh-CN" sz="2000">
                <a:solidFill>
                  <a:srgbClr val="00B050"/>
                </a:solidFill>
                <a:latin typeface="Smiley Sans Oblique" pitchFamily="2" charset="-122"/>
                <a:ea typeface="Smiley Sans Oblique" pitchFamily="2" charset="-122"/>
              </a:rPr>
              <a:t>System</a:t>
            </a:r>
            <a:r>
              <a:rPr kumimoji="1" lang="zh-CN" altLang="en-US" sz="2000">
                <a:solidFill>
                  <a:srgbClr val="00B050"/>
                </a:solidFill>
                <a:latin typeface="Smiley Sans Oblique" pitchFamily="2" charset="-122"/>
                <a:ea typeface="Smiley Sans Oblique" pitchFamily="2" charset="-122"/>
              </a:rPr>
              <a:t> </a:t>
            </a:r>
            <a:r>
              <a:rPr kumimoji="1" lang="en-US" altLang="zh-CN" sz="2000">
                <a:solidFill>
                  <a:srgbClr val="00B050"/>
                </a:solidFill>
                <a:latin typeface="Smiley Sans Oblique" pitchFamily="2" charset="-122"/>
                <a:ea typeface="Smiley Sans Oblique" pitchFamily="2" charset="-122"/>
              </a:rPr>
              <a:t>Region: US</a:t>
            </a:r>
          </a:p>
          <a:p>
            <a:r>
              <a:rPr kumimoji="1" lang="en-US" altLang="zh-CN" sz="2000">
                <a:solidFill>
                  <a:srgbClr val="00B050"/>
                </a:solidFill>
                <a:latin typeface="Smiley Sans Oblique" pitchFamily="2" charset="-122"/>
                <a:ea typeface="Smiley Sans Oblique" pitchFamily="2" charset="-122"/>
              </a:rPr>
              <a:t>X64 arch PC running Windows 11 version 226210.0 or higher </a:t>
            </a:r>
          </a:p>
        </p:txBody>
      </p:sp>
      <p:pic>
        <p:nvPicPr>
          <p:cNvPr id="82" name="图片 81">
            <a:extLst>
              <a:ext uri="{FF2B5EF4-FFF2-40B4-BE49-F238E27FC236}">
                <a16:creationId xmlns:a16="http://schemas.microsoft.com/office/drawing/2014/main" id="{F5529A70-E1C4-ABC6-0878-6CFE3371BE29}"/>
              </a:ext>
            </a:extLst>
          </p:cNvPr>
          <p:cNvPicPr>
            <a:picLocks noChangeAspect="1"/>
          </p:cNvPicPr>
          <p:nvPr/>
        </p:nvPicPr>
        <p:blipFill rotWithShape="1">
          <a:blip r:embed="rId2"/>
          <a:srcRect l="2320" t="15838" r="3044" b="17727"/>
          <a:stretch/>
        </p:blipFill>
        <p:spPr>
          <a:xfrm>
            <a:off x="691333" y="7393894"/>
            <a:ext cx="10809334" cy="6002356"/>
          </a:xfrm>
          <a:prstGeom prst="roundRect">
            <a:avLst>
              <a:gd name="adj" fmla="val 1242"/>
            </a:avLst>
          </a:prstGeom>
          <a:ln>
            <a:solidFill>
              <a:schemeClr val="bg1">
                <a:lumMod val="75000"/>
              </a:schemeClr>
            </a:solidFill>
          </a:ln>
        </p:spPr>
      </p:pic>
    </p:spTree>
    <p:extLst>
      <p:ext uri="{BB962C8B-B14F-4D97-AF65-F5344CB8AC3E}">
        <p14:creationId xmlns:p14="http://schemas.microsoft.com/office/powerpoint/2010/main" val="215265708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D25A18F-B825-2691-7C5E-64E782C145A4}"/>
              </a:ext>
            </a:extLst>
          </p:cNvPr>
          <p:cNvSpPr txBox="1"/>
          <p:nvPr/>
        </p:nvSpPr>
        <p:spPr>
          <a:xfrm>
            <a:off x="647599" y="361007"/>
            <a:ext cx="2093843" cy="707886"/>
          </a:xfrm>
          <a:prstGeom prst="rect">
            <a:avLst/>
          </a:prstGeom>
          <a:noFill/>
        </p:spPr>
        <p:txBody>
          <a:bodyPr wrap="none" rtlCol="0">
            <a:spAutoFit/>
          </a:bodyPr>
          <a:lstStyle/>
          <a:p>
            <a:r>
              <a:rPr kumimoji="1" lang="en-US" altLang="zh-CN" sz="4000">
                <a:solidFill>
                  <a:schemeClr val="bg1">
                    <a:lumMod val="50000"/>
                  </a:schemeClr>
                </a:solidFill>
                <a:latin typeface="Smiley Sans Oblique" pitchFamily="2" charset="-122"/>
                <a:ea typeface="Smiley Sans Oblique" pitchFamily="2" charset="-122"/>
              </a:rPr>
              <a:t>Resources</a:t>
            </a:r>
            <a:endParaRPr kumimoji="1" lang="zh-CN" altLang="en-US" sz="4000">
              <a:solidFill>
                <a:schemeClr val="bg1">
                  <a:lumMod val="50000"/>
                </a:schemeClr>
              </a:solidFill>
              <a:latin typeface="Smiley Sans Oblique" pitchFamily="2" charset="-122"/>
              <a:ea typeface="Smiley Sans Oblique" pitchFamily="2" charset="-122"/>
            </a:endParaRPr>
          </a:p>
        </p:txBody>
      </p:sp>
      <p:sp>
        <p:nvSpPr>
          <p:cNvPr id="6" name="文本框 5">
            <a:extLst>
              <a:ext uri="{FF2B5EF4-FFF2-40B4-BE49-F238E27FC236}">
                <a16:creationId xmlns:a16="http://schemas.microsoft.com/office/drawing/2014/main" id="{FAA82190-9DA9-F691-A80D-FBBBB3F63F70}"/>
              </a:ext>
            </a:extLst>
          </p:cNvPr>
          <p:cNvSpPr txBox="1"/>
          <p:nvPr/>
        </p:nvSpPr>
        <p:spPr>
          <a:xfrm>
            <a:off x="647594" y="1173138"/>
            <a:ext cx="10161756" cy="646331"/>
          </a:xfrm>
          <a:prstGeom prst="rect">
            <a:avLst/>
          </a:prstGeom>
          <a:noFill/>
        </p:spPr>
        <p:txBody>
          <a:bodyPr wrap="none" rtlCol="0">
            <a:spAutoFit/>
          </a:bodyPr>
          <a:lstStyle/>
          <a:p>
            <a:r>
              <a:rPr kumimoji="1" lang="zh-CN" altLang="en-US">
                <a:solidFill>
                  <a:schemeClr val="tx1">
                    <a:lumMod val="65000"/>
                    <a:lumOff val="35000"/>
                  </a:schemeClr>
                </a:solidFill>
                <a:latin typeface="Smiley Sans Oblique" pitchFamily="2" charset="-122"/>
                <a:ea typeface="Smiley Sans Oblique" pitchFamily="2" charset="-122"/>
              </a:rPr>
              <a:t>视频及幻灯片中出现的商标均为相应公司的商标和注册商标</a:t>
            </a:r>
            <a:endParaRPr kumimoji="1" lang="en-US" altLang="zh-CN">
              <a:solidFill>
                <a:schemeClr val="tx1">
                  <a:lumMod val="65000"/>
                  <a:lumOff val="35000"/>
                </a:schemeClr>
              </a:solidFill>
              <a:latin typeface="Smiley Sans Oblique" pitchFamily="2" charset="-122"/>
              <a:ea typeface="Smiley Sans Oblique" pitchFamily="2" charset="-122"/>
            </a:endParaRPr>
          </a:p>
          <a:p>
            <a:r>
              <a:rPr kumimoji="1" lang="en-US" altLang="zh-CN">
                <a:solidFill>
                  <a:schemeClr val="tx1">
                    <a:lumMod val="65000"/>
                    <a:lumOff val="35000"/>
                  </a:schemeClr>
                </a:solidFill>
                <a:latin typeface="Smiley Sans Oblique" pitchFamily="2" charset="-122"/>
                <a:ea typeface="Smiley Sans Oblique" pitchFamily="2" charset="-122"/>
              </a:rPr>
              <a:t>All trademarks appearing in the video and slides are trademarks and registered trademarks of the respective companies</a:t>
            </a:r>
            <a:endParaRPr kumimoji="1" lang="zh-CN" altLang="en-US">
              <a:solidFill>
                <a:schemeClr val="tx1">
                  <a:lumMod val="65000"/>
                  <a:lumOff val="35000"/>
                </a:schemeClr>
              </a:solidFill>
              <a:latin typeface="Smiley Sans Oblique" pitchFamily="2" charset="-122"/>
              <a:ea typeface="Smiley Sans Oblique" pitchFamily="2" charset="-122"/>
            </a:endParaRPr>
          </a:p>
        </p:txBody>
      </p:sp>
      <p:sp>
        <p:nvSpPr>
          <p:cNvPr id="9" name="文本框 8">
            <a:extLst>
              <a:ext uri="{FF2B5EF4-FFF2-40B4-BE49-F238E27FC236}">
                <a16:creationId xmlns:a16="http://schemas.microsoft.com/office/drawing/2014/main" id="{62A2230F-FCE5-791A-7AEF-B49FF01BAED4}"/>
              </a:ext>
            </a:extLst>
          </p:cNvPr>
          <p:cNvSpPr txBox="1"/>
          <p:nvPr/>
        </p:nvSpPr>
        <p:spPr>
          <a:xfrm>
            <a:off x="647594" y="1974184"/>
            <a:ext cx="8775804" cy="646331"/>
          </a:xfrm>
          <a:prstGeom prst="rect">
            <a:avLst/>
          </a:prstGeom>
          <a:noFill/>
        </p:spPr>
        <p:txBody>
          <a:bodyPr wrap="square" rtlCol="0">
            <a:spAutoFit/>
          </a:bodyPr>
          <a:lstStyle/>
          <a:p>
            <a:r>
              <a:rPr kumimoji="1" lang="zh-CN" altLang="en-US">
                <a:solidFill>
                  <a:schemeClr val="tx1">
                    <a:lumMod val="65000"/>
                    <a:lumOff val="35000"/>
                  </a:schemeClr>
                </a:solidFill>
                <a:latin typeface="Smiley Sans Oblique" pitchFamily="2" charset="-122"/>
                <a:ea typeface="Smiley Sans Oblique" pitchFamily="2" charset="-122"/>
              </a:rPr>
              <a:t>“得意黑”开源字体</a:t>
            </a:r>
            <a:r>
              <a:rPr kumimoji="1" lang="en-US" altLang="zh-CN">
                <a:solidFill>
                  <a:schemeClr val="tx1">
                    <a:lumMod val="65000"/>
                    <a:lumOff val="35000"/>
                  </a:schemeClr>
                </a:solidFill>
                <a:latin typeface="Smiley Sans Oblique" pitchFamily="2" charset="-122"/>
                <a:ea typeface="Smiley Sans Oblique" pitchFamily="2" charset="-122"/>
              </a:rPr>
              <a:t> (OFL-1.1) -</a:t>
            </a:r>
            <a:r>
              <a:rPr kumimoji="1" lang="zh-CN" altLang="en-US">
                <a:solidFill>
                  <a:schemeClr val="tx1">
                    <a:lumMod val="65000"/>
                    <a:lumOff val="35000"/>
                  </a:schemeClr>
                </a:solidFill>
                <a:latin typeface="Smiley Sans Oblique" pitchFamily="2" charset="-122"/>
                <a:ea typeface="Smiley Sans Oblique" pitchFamily="2" charset="-122"/>
              </a:rPr>
              <a:t>来自 </a:t>
            </a:r>
            <a:r>
              <a:rPr kumimoji="1" lang="en-US" altLang="zh-CN" b="1">
                <a:solidFill>
                  <a:schemeClr val="tx1">
                    <a:lumMod val="65000"/>
                    <a:lumOff val="35000"/>
                  </a:schemeClr>
                </a:solidFill>
                <a:latin typeface="Smiley Sans Oblique" pitchFamily="2" charset="-122"/>
                <a:ea typeface="Smiley Sans Oblique" pitchFamily="2" charset="-122"/>
              </a:rPr>
              <a:t>oooooohmygosh</a:t>
            </a:r>
            <a:r>
              <a:rPr kumimoji="1" lang="zh-CN" altLang="en-US" b="1">
                <a:solidFill>
                  <a:schemeClr val="tx1">
                    <a:lumMod val="65000"/>
                    <a:lumOff val="35000"/>
                  </a:schemeClr>
                </a:solidFill>
                <a:latin typeface="Smiley Sans Oblique" pitchFamily="2" charset="-122"/>
                <a:ea typeface="Smiley Sans Oblique" pitchFamily="2" charset="-122"/>
              </a:rPr>
              <a:t> </a:t>
            </a:r>
            <a:r>
              <a:rPr kumimoji="1" lang="zh-CN" altLang="en-US">
                <a:solidFill>
                  <a:schemeClr val="tx1">
                    <a:lumMod val="65000"/>
                    <a:lumOff val="35000"/>
                  </a:schemeClr>
                </a:solidFill>
                <a:latin typeface="Smiley Sans Oblique" pitchFamily="2" charset="-122"/>
                <a:ea typeface="Smiley Sans Oblique" pitchFamily="2" charset="-122"/>
              </a:rPr>
              <a:t>及其团队</a:t>
            </a:r>
            <a:endParaRPr kumimoji="1" lang="en-US" altLang="zh-CN">
              <a:solidFill>
                <a:schemeClr val="tx1">
                  <a:lumMod val="65000"/>
                  <a:lumOff val="35000"/>
                </a:schemeClr>
              </a:solidFill>
              <a:latin typeface="Smiley Sans Oblique" pitchFamily="2" charset="-122"/>
              <a:ea typeface="Smiley Sans Oblique" pitchFamily="2" charset="-122"/>
            </a:endParaRPr>
          </a:p>
          <a:p>
            <a:r>
              <a:rPr kumimoji="1" lang="en-US" altLang="zh-CN">
                <a:solidFill>
                  <a:schemeClr val="tx1">
                    <a:lumMod val="65000"/>
                    <a:lumOff val="35000"/>
                  </a:schemeClr>
                </a:solidFill>
                <a:latin typeface="Smiley Sans Oblique" pitchFamily="2" charset="-122"/>
                <a:ea typeface="Smiley Sans Oblique" pitchFamily="2" charset="-122"/>
              </a:rPr>
              <a:t>”Smiley</a:t>
            </a:r>
            <a:r>
              <a:rPr kumimoji="1" lang="zh-CN" altLang="en-US">
                <a:solidFill>
                  <a:schemeClr val="tx1">
                    <a:lumMod val="65000"/>
                    <a:lumOff val="35000"/>
                  </a:schemeClr>
                </a:solidFill>
                <a:latin typeface="Smiley Sans Oblique" pitchFamily="2" charset="-122"/>
                <a:ea typeface="Smiley Sans Oblique" pitchFamily="2" charset="-122"/>
              </a:rPr>
              <a:t> </a:t>
            </a:r>
            <a:r>
              <a:rPr kumimoji="1" lang="en-US" altLang="zh-CN">
                <a:solidFill>
                  <a:schemeClr val="tx1">
                    <a:lumMod val="65000"/>
                    <a:lumOff val="35000"/>
                  </a:schemeClr>
                </a:solidFill>
                <a:latin typeface="Smiley Sans Oblique" pitchFamily="2" charset="-122"/>
                <a:ea typeface="Smiley Sans Oblique" pitchFamily="2" charset="-122"/>
              </a:rPr>
              <a:t>Sans" open font (OFL-1.1) - by </a:t>
            </a:r>
            <a:r>
              <a:rPr kumimoji="1" lang="en-US" altLang="zh-CN" b="1">
                <a:solidFill>
                  <a:schemeClr val="tx1">
                    <a:lumMod val="65000"/>
                    <a:lumOff val="35000"/>
                  </a:schemeClr>
                </a:solidFill>
                <a:latin typeface="Smiley Sans Oblique" pitchFamily="2" charset="-122"/>
                <a:ea typeface="Smiley Sans Oblique" pitchFamily="2" charset="-122"/>
              </a:rPr>
              <a:t>ooooooohmygosh</a:t>
            </a:r>
            <a:r>
              <a:rPr kumimoji="1" lang="en-US" altLang="zh-CN">
                <a:solidFill>
                  <a:schemeClr val="tx1">
                    <a:lumMod val="65000"/>
                    <a:lumOff val="35000"/>
                  </a:schemeClr>
                </a:solidFill>
                <a:latin typeface="Smiley Sans Oblique" pitchFamily="2" charset="-122"/>
                <a:ea typeface="Smiley Sans Oblique" pitchFamily="2" charset="-122"/>
              </a:rPr>
              <a:t> and his team</a:t>
            </a:r>
            <a:endParaRPr kumimoji="1" lang="zh-CN" altLang="en-US">
              <a:solidFill>
                <a:schemeClr val="tx1">
                  <a:lumMod val="65000"/>
                  <a:lumOff val="35000"/>
                </a:schemeClr>
              </a:solidFill>
              <a:latin typeface="Smiley Sans Oblique" pitchFamily="2" charset="-122"/>
              <a:ea typeface="Smiley Sans Oblique" pitchFamily="2" charset="-122"/>
            </a:endParaRPr>
          </a:p>
        </p:txBody>
      </p:sp>
      <p:sp>
        <p:nvSpPr>
          <p:cNvPr id="10" name="文本框 9">
            <a:extLst>
              <a:ext uri="{FF2B5EF4-FFF2-40B4-BE49-F238E27FC236}">
                <a16:creationId xmlns:a16="http://schemas.microsoft.com/office/drawing/2014/main" id="{1CFE60D3-3077-399E-B197-0B429E944B26}"/>
              </a:ext>
            </a:extLst>
          </p:cNvPr>
          <p:cNvSpPr txBox="1"/>
          <p:nvPr/>
        </p:nvSpPr>
        <p:spPr>
          <a:xfrm>
            <a:off x="670197" y="2620515"/>
            <a:ext cx="4142481"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2">
                  <a:extLst>
                    <a:ext uri="{A12FA001-AC4F-418D-AE19-62706E023703}">
                      <ahyp:hlinkClr xmlns:ahyp="http://schemas.microsoft.com/office/drawing/2018/hyperlinkcolor" val="tx"/>
                    </a:ext>
                  </a:extLst>
                </a:hlinkClick>
              </a:rPr>
              <a:t>https://github.com/atelier-anchor/smiley-sans</a:t>
            </a:r>
            <a:endParaRPr kumimoji="1" lang="zh-CN" altLang="en-US" u="sng">
              <a:solidFill>
                <a:srgbClr val="0070C0"/>
              </a:solidFill>
              <a:latin typeface="Smiley Sans Oblique" pitchFamily="2" charset="-122"/>
              <a:ea typeface="Smiley Sans Oblique" pitchFamily="2" charset="-122"/>
            </a:endParaRPr>
          </a:p>
        </p:txBody>
      </p:sp>
      <p:sp>
        <p:nvSpPr>
          <p:cNvPr id="17" name="文本框 16">
            <a:extLst>
              <a:ext uri="{FF2B5EF4-FFF2-40B4-BE49-F238E27FC236}">
                <a16:creationId xmlns:a16="http://schemas.microsoft.com/office/drawing/2014/main" id="{0BB7C2A5-1487-FF10-21C6-3B08544248E9}"/>
              </a:ext>
            </a:extLst>
          </p:cNvPr>
          <p:cNvSpPr txBox="1"/>
          <p:nvPr/>
        </p:nvSpPr>
        <p:spPr>
          <a:xfrm>
            <a:off x="647594" y="3449162"/>
            <a:ext cx="7744428" cy="646331"/>
          </a:xfrm>
          <a:prstGeom prst="rect">
            <a:avLst/>
          </a:prstGeom>
          <a:noFill/>
        </p:spPr>
        <p:txBody>
          <a:bodyPr wrap="none" rtlCol="0">
            <a:spAutoFit/>
          </a:bodyPr>
          <a:lstStyle/>
          <a:p>
            <a:r>
              <a:rPr kumimoji="1" lang="zh-CN" altLang="en-US">
                <a:solidFill>
                  <a:schemeClr val="tx1">
                    <a:lumMod val="65000"/>
                    <a:lumOff val="35000"/>
                  </a:schemeClr>
                </a:solidFill>
                <a:latin typeface="Smiley Sans Oblique" pitchFamily="2" charset="-122"/>
                <a:ea typeface="Smiley Sans Oblique" pitchFamily="2" charset="-122"/>
              </a:rPr>
              <a:t>示例图片来自对应软件的微软商店简介页</a:t>
            </a:r>
            <a:endParaRPr kumimoji="1" lang="en-US" altLang="zh-CN">
              <a:solidFill>
                <a:schemeClr val="tx1">
                  <a:lumMod val="65000"/>
                  <a:lumOff val="35000"/>
                </a:schemeClr>
              </a:solidFill>
              <a:latin typeface="Smiley Sans Oblique" pitchFamily="2" charset="-122"/>
              <a:ea typeface="Smiley Sans Oblique" pitchFamily="2" charset="-122"/>
            </a:endParaRPr>
          </a:p>
          <a:p>
            <a:r>
              <a:rPr kumimoji="1" lang="en-US" altLang="zh-CN">
                <a:solidFill>
                  <a:schemeClr val="tx1">
                    <a:lumMod val="65000"/>
                    <a:lumOff val="35000"/>
                  </a:schemeClr>
                </a:solidFill>
                <a:latin typeface="Smiley Sans Oblique" pitchFamily="2" charset="-122"/>
                <a:ea typeface="Smiley Sans Oblique" pitchFamily="2" charset="-122"/>
              </a:rPr>
              <a:t>Example images</a:t>
            </a:r>
            <a:r>
              <a:rPr kumimoji="1" lang="zh-CN" altLang="en-US">
                <a:solidFill>
                  <a:schemeClr val="tx1">
                    <a:lumMod val="65000"/>
                    <a:lumOff val="35000"/>
                  </a:schemeClr>
                </a:solidFill>
                <a:latin typeface="Smiley Sans Oblique" pitchFamily="2" charset="-122"/>
                <a:ea typeface="Smiley Sans Oblique" pitchFamily="2" charset="-122"/>
              </a:rPr>
              <a:t> </a:t>
            </a:r>
            <a:r>
              <a:rPr kumimoji="1" lang="en-US" altLang="zh-CN">
                <a:solidFill>
                  <a:schemeClr val="tx1">
                    <a:lumMod val="65000"/>
                    <a:lumOff val="35000"/>
                  </a:schemeClr>
                </a:solidFill>
                <a:latin typeface="Smiley Sans Oblique" pitchFamily="2" charset="-122"/>
                <a:ea typeface="Smiley Sans Oblique" pitchFamily="2" charset="-122"/>
              </a:rPr>
              <a:t>come from the Microsoft Store profile page of the corresponding software</a:t>
            </a:r>
            <a:endParaRPr kumimoji="1" lang="zh-CN" altLang="en-US">
              <a:solidFill>
                <a:schemeClr val="tx1">
                  <a:lumMod val="65000"/>
                  <a:lumOff val="35000"/>
                </a:schemeClr>
              </a:solidFill>
              <a:latin typeface="Smiley Sans Oblique" pitchFamily="2" charset="-122"/>
              <a:ea typeface="Smiley Sans Oblique" pitchFamily="2" charset="-122"/>
            </a:endParaRPr>
          </a:p>
        </p:txBody>
      </p:sp>
      <p:sp>
        <p:nvSpPr>
          <p:cNvPr id="18" name="文本框 17">
            <a:extLst>
              <a:ext uri="{FF2B5EF4-FFF2-40B4-BE49-F238E27FC236}">
                <a16:creationId xmlns:a16="http://schemas.microsoft.com/office/drawing/2014/main" id="{0ECA97A7-7F66-6856-09B6-351ED9F1A1B6}"/>
              </a:ext>
            </a:extLst>
          </p:cNvPr>
          <p:cNvSpPr txBox="1"/>
          <p:nvPr/>
        </p:nvSpPr>
        <p:spPr>
          <a:xfrm>
            <a:off x="647594" y="4095493"/>
            <a:ext cx="6864380"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3">
                  <a:extLst>
                    <a:ext uri="{A12FA001-AC4F-418D-AE19-62706E023703}">
                      <ahyp:hlinkClr xmlns:ahyp="http://schemas.microsoft.com/office/drawing/2018/hyperlinkcolor" val="tx"/>
                    </a:ext>
                  </a:extLst>
                </a:hlinkClick>
              </a:rPr>
              <a:t>https://apps.microsoft.com/store/detail/apple-music-preview/9PFHDD62MXS1</a:t>
            </a:r>
            <a:endParaRPr kumimoji="1" lang="zh-CN" altLang="en-US" u="sng">
              <a:solidFill>
                <a:srgbClr val="0070C0"/>
              </a:solidFill>
              <a:latin typeface="Smiley Sans Oblique" pitchFamily="2" charset="-122"/>
              <a:ea typeface="Smiley Sans Oblique" pitchFamily="2" charset="-122"/>
            </a:endParaRPr>
          </a:p>
        </p:txBody>
      </p:sp>
      <p:sp>
        <p:nvSpPr>
          <p:cNvPr id="19" name="文本框 18">
            <a:extLst>
              <a:ext uri="{FF2B5EF4-FFF2-40B4-BE49-F238E27FC236}">
                <a16:creationId xmlns:a16="http://schemas.microsoft.com/office/drawing/2014/main" id="{FBC298E1-F917-668E-F6BA-C2053764AF21}"/>
              </a:ext>
            </a:extLst>
          </p:cNvPr>
          <p:cNvSpPr txBox="1"/>
          <p:nvPr/>
        </p:nvSpPr>
        <p:spPr>
          <a:xfrm>
            <a:off x="647593" y="4445912"/>
            <a:ext cx="6487673"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4">
                  <a:extLst>
                    <a:ext uri="{A12FA001-AC4F-418D-AE19-62706E023703}">
                      <ahyp:hlinkClr xmlns:ahyp="http://schemas.microsoft.com/office/drawing/2018/hyperlinkcolor" val="tx"/>
                    </a:ext>
                  </a:extLst>
                </a:hlinkClick>
              </a:rPr>
              <a:t>https://</a:t>
            </a:r>
            <a:r>
              <a:rPr kumimoji="1" lang="en-US" altLang="zh-CN" u="sng" err="1">
                <a:solidFill>
                  <a:srgbClr val="0070C0"/>
                </a:solidFill>
                <a:latin typeface="Smiley Sans Oblique" pitchFamily="2" charset="-122"/>
                <a:ea typeface="Smiley Sans Oblique" pitchFamily="2" charset="-122"/>
                <a:hlinkClick r:id="rId4">
                  <a:extLst>
                    <a:ext uri="{A12FA001-AC4F-418D-AE19-62706E023703}">
                      <ahyp:hlinkClr xmlns:ahyp="http://schemas.microsoft.com/office/drawing/2018/hyperlinkcolor" val="tx"/>
                    </a:ext>
                  </a:extLst>
                </a:hlinkClick>
              </a:rPr>
              <a:t>apps.microsoft.com</a:t>
            </a:r>
            <a:r>
              <a:rPr kumimoji="1" lang="en-US" altLang="zh-CN" u="sng">
                <a:solidFill>
                  <a:srgbClr val="0070C0"/>
                </a:solidFill>
                <a:latin typeface="Smiley Sans Oblique" pitchFamily="2" charset="-122"/>
                <a:ea typeface="Smiley Sans Oblique" pitchFamily="2" charset="-122"/>
                <a:hlinkClick r:id="rId4">
                  <a:extLst>
                    <a:ext uri="{A12FA001-AC4F-418D-AE19-62706E023703}">
                      <ahyp:hlinkClr xmlns:ahyp="http://schemas.microsoft.com/office/drawing/2018/hyperlinkcolor" val="tx"/>
                    </a:ext>
                  </a:extLst>
                </a:hlinkClick>
              </a:rPr>
              <a:t>/store/detail/apple-tv-preview/9NM4T8B9JQZ1</a:t>
            </a:r>
            <a:endParaRPr kumimoji="1" lang="zh-CN" altLang="en-US" u="sng">
              <a:solidFill>
                <a:srgbClr val="0070C0"/>
              </a:solidFill>
              <a:latin typeface="Smiley Sans Oblique" pitchFamily="2" charset="-122"/>
              <a:ea typeface="Smiley Sans Oblique" pitchFamily="2" charset="-122"/>
            </a:endParaRPr>
          </a:p>
        </p:txBody>
      </p:sp>
      <p:sp>
        <p:nvSpPr>
          <p:cNvPr id="22" name="文本框 21">
            <a:extLst>
              <a:ext uri="{FF2B5EF4-FFF2-40B4-BE49-F238E27FC236}">
                <a16:creationId xmlns:a16="http://schemas.microsoft.com/office/drawing/2014/main" id="{43AD553E-2B2F-14B7-B985-FA8C7A672AB1}"/>
              </a:ext>
            </a:extLst>
          </p:cNvPr>
          <p:cNvSpPr txBox="1"/>
          <p:nvPr/>
        </p:nvSpPr>
        <p:spPr>
          <a:xfrm>
            <a:off x="647592" y="4797474"/>
            <a:ext cx="7037504"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5">
                  <a:extLst>
                    <a:ext uri="{A12FA001-AC4F-418D-AE19-62706E023703}">
                      <ahyp:hlinkClr xmlns:ahyp="http://schemas.microsoft.com/office/drawing/2018/hyperlinkcolor" val="tx"/>
                    </a:ext>
                  </a:extLst>
                </a:hlinkClick>
              </a:rPr>
              <a:t>https://</a:t>
            </a:r>
            <a:r>
              <a:rPr kumimoji="1" lang="en-US" altLang="zh-CN" u="sng" err="1">
                <a:solidFill>
                  <a:srgbClr val="0070C0"/>
                </a:solidFill>
                <a:latin typeface="Smiley Sans Oblique" pitchFamily="2" charset="-122"/>
                <a:ea typeface="Smiley Sans Oblique" pitchFamily="2" charset="-122"/>
                <a:hlinkClick r:id="rId5">
                  <a:extLst>
                    <a:ext uri="{A12FA001-AC4F-418D-AE19-62706E023703}">
                      <ahyp:hlinkClr xmlns:ahyp="http://schemas.microsoft.com/office/drawing/2018/hyperlinkcolor" val="tx"/>
                    </a:ext>
                  </a:extLst>
                </a:hlinkClick>
              </a:rPr>
              <a:t>apps.microsoft.com</a:t>
            </a:r>
            <a:r>
              <a:rPr kumimoji="1" lang="en-US" altLang="zh-CN" u="sng">
                <a:solidFill>
                  <a:srgbClr val="0070C0"/>
                </a:solidFill>
                <a:latin typeface="Smiley Sans Oblique" pitchFamily="2" charset="-122"/>
                <a:ea typeface="Smiley Sans Oblique" pitchFamily="2" charset="-122"/>
                <a:hlinkClick r:id="rId5">
                  <a:extLst>
                    <a:ext uri="{A12FA001-AC4F-418D-AE19-62706E023703}">
                      <ahyp:hlinkClr xmlns:ahyp="http://schemas.microsoft.com/office/drawing/2018/hyperlinkcolor" val="tx"/>
                    </a:ext>
                  </a:extLst>
                </a:hlinkClick>
              </a:rPr>
              <a:t>/store/detail/apple-devices-preview/9NP83LWLPZ9K</a:t>
            </a:r>
            <a:endParaRPr kumimoji="1" lang="zh-CN" altLang="en-US" u="sng">
              <a:solidFill>
                <a:srgbClr val="0070C0"/>
              </a:solidFill>
              <a:latin typeface="Smiley Sans Oblique" pitchFamily="2" charset="-122"/>
              <a:ea typeface="Smiley Sans Oblique" pitchFamily="2" charset="-122"/>
            </a:endParaRPr>
          </a:p>
        </p:txBody>
      </p:sp>
      <p:sp>
        <p:nvSpPr>
          <p:cNvPr id="23" name="文本框 22">
            <a:extLst>
              <a:ext uri="{FF2B5EF4-FFF2-40B4-BE49-F238E27FC236}">
                <a16:creationId xmlns:a16="http://schemas.microsoft.com/office/drawing/2014/main" id="{373E76A2-2499-C6B4-5B51-ABAA9B7EB6E6}"/>
              </a:ext>
            </a:extLst>
          </p:cNvPr>
          <p:cNvSpPr txBox="1"/>
          <p:nvPr/>
        </p:nvSpPr>
        <p:spPr>
          <a:xfrm>
            <a:off x="647592" y="5314789"/>
            <a:ext cx="8387222" cy="369332"/>
          </a:xfrm>
          <a:prstGeom prst="rect">
            <a:avLst/>
          </a:prstGeom>
          <a:noFill/>
        </p:spPr>
        <p:txBody>
          <a:bodyPr wrap="square" rtlCol="0">
            <a:spAutoFit/>
          </a:bodyPr>
          <a:lstStyle/>
          <a:p>
            <a:r>
              <a:rPr kumimoji="1" lang="en-US" altLang="zh-CN">
                <a:solidFill>
                  <a:schemeClr val="tx1">
                    <a:lumMod val="65000"/>
                    <a:lumOff val="35000"/>
                  </a:schemeClr>
                </a:solidFill>
                <a:latin typeface="Smiley Sans Oblique" pitchFamily="2" charset="-122"/>
                <a:ea typeface="Smiley Sans Oblique" pitchFamily="2" charset="-122"/>
              </a:rPr>
              <a:t>Music</a:t>
            </a:r>
            <a:r>
              <a:rPr kumimoji="1" lang="zh-CN" altLang="en-US">
                <a:solidFill>
                  <a:schemeClr val="tx1">
                    <a:lumMod val="65000"/>
                    <a:lumOff val="35000"/>
                  </a:schemeClr>
                </a:solidFill>
                <a:latin typeface="Smiley Sans Oblique" pitchFamily="2" charset="-122"/>
                <a:ea typeface="Smiley Sans Oblique" pitchFamily="2" charset="-122"/>
              </a:rPr>
              <a:t>：</a:t>
            </a:r>
            <a:r>
              <a:rPr kumimoji="1" lang="en-US" altLang="zh-CN">
                <a:solidFill>
                  <a:schemeClr val="tx1">
                    <a:lumMod val="65000"/>
                    <a:lumOff val="35000"/>
                  </a:schemeClr>
                </a:solidFill>
                <a:latin typeface="Smiley Sans Oblique" pitchFamily="2" charset="-122"/>
                <a:ea typeface="Smiley Sans Oblique" pitchFamily="2" charset="-122"/>
              </a:rPr>
              <a:t>Formed by Glaciers</a:t>
            </a:r>
            <a:r>
              <a:rPr kumimoji="1" lang="zh-CN" altLang="en-US">
                <a:solidFill>
                  <a:schemeClr val="tx1">
                    <a:lumMod val="65000"/>
                    <a:lumOff val="35000"/>
                  </a:schemeClr>
                </a:solidFill>
                <a:latin typeface="Smiley Sans Oblique" pitchFamily="2" charset="-122"/>
                <a:ea typeface="Smiley Sans Oblique" pitchFamily="2" charset="-122"/>
              </a:rPr>
              <a:t> </a:t>
            </a:r>
            <a:r>
              <a:rPr kumimoji="1" lang="en-US" altLang="zh-CN">
                <a:solidFill>
                  <a:schemeClr val="tx1">
                    <a:lumMod val="65000"/>
                    <a:lumOff val="35000"/>
                  </a:schemeClr>
                </a:solidFill>
                <a:latin typeface="Smiley Sans Oblique" pitchFamily="2" charset="-122"/>
                <a:ea typeface="Smiley Sans Oblique" pitchFamily="2" charset="-122"/>
              </a:rPr>
              <a:t>–</a:t>
            </a:r>
            <a:r>
              <a:rPr kumimoji="1" lang="zh-CN" altLang="en-US">
                <a:solidFill>
                  <a:schemeClr val="tx1">
                    <a:lumMod val="65000"/>
                    <a:lumOff val="35000"/>
                  </a:schemeClr>
                </a:solidFill>
                <a:latin typeface="Smiley Sans Oblique" pitchFamily="2" charset="-122"/>
                <a:ea typeface="Smiley Sans Oblique" pitchFamily="2" charset="-122"/>
              </a:rPr>
              <a:t> </a:t>
            </a:r>
            <a:r>
              <a:rPr kumimoji="1" lang="en-US" altLang="zh-CN">
                <a:solidFill>
                  <a:schemeClr val="tx1">
                    <a:lumMod val="65000"/>
                    <a:lumOff val="35000"/>
                  </a:schemeClr>
                </a:solidFill>
                <a:latin typeface="Smiley Sans Oblique" pitchFamily="2" charset="-122"/>
                <a:ea typeface="Smiley Sans Oblique" pitchFamily="2" charset="-122"/>
              </a:rPr>
              <a:t>Ember – </a:t>
            </a:r>
            <a:r>
              <a:rPr kumimoji="1" lang="en-US" altLang="zh-CN" err="1">
                <a:solidFill>
                  <a:schemeClr val="tx1">
                    <a:lumMod val="65000"/>
                    <a:lumOff val="35000"/>
                  </a:schemeClr>
                </a:solidFill>
                <a:latin typeface="Smiley Sans Oblique" pitchFamily="2" charset="-122"/>
                <a:ea typeface="Smiley Sans Oblique" pitchFamily="2" charset="-122"/>
              </a:rPr>
              <a:t>Kubbi</a:t>
            </a:r>
            <a:r>
              <a:rPr kumimoji="1" lang="en-US" altLang="zh-CN">
                <a:solidFill>
                  <a:schemeClr val="tx1">
                    <a:lumMod val="65000"/>
                    <a:lumOff val="35000"/>
                  </a:schemeClr>
                </a:solidFill>
                <a:latin typeface="Smiley Sans Oblique" pitchFamily="2" charset="-122"/>
                <a:ea typeface="Smiley Sans Oblique" pitchFamily="2" charset="-122"/>
              </a:rPr>
              <a:t> (CC BY–SA 3.0)</a:t>
            </a:r>
          </a:p>
        </p:txBody>
      </p:sp>
      <p:sp>
        <p:nvSpPr>
          <p:cNvPr id="24" name="文本框 23">
            <a:extLst>
              <a:ext uri="{FF2B5EF4-FFF2-40B4-BE49-F238E27FC236}">
                <a16:creationId xmlns:a16="http://schemas.microsoft.com/office/drawing/2014/main" id="{839F746B-B690-5BBA-27DC-449EFDC9B31E}"/>
              </a:ext>
            </a:extLst>
          </p:cNvPr>
          <p:cNvSpPr txBox="1"/>
          <p:nvPr/>
        </p:nvSpPr>
        <p:spPr>
          <a:xfrm>
            <a:off x="647592" y="5644471"/>
            <a:ext cx="2286203"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6">
                  <a:extLst>
                    <a:ext uri="{A12FA001-AC4F-418D-AE19-62706E023703}">
                      <ahyp:hlinkClr xmlns:ahyp="http://schemas.microsoft.com/office/drawing/2018/hyperlinkcolor" val="tx"/>
                    </a:ext>
                  </a:extLst>
                </a:hlinkClick>
              </a:rPr>
              <a:t>https://</a:t>
            </a:r>
            <a:r>
              <a:rPr kumimoji="1" lang="en-US" altLang="zh-CN" u="sng" err="1">
                <a:solidFill>
                  <a:srgbClr val="0070C0"/>
                </a:solidFill>
                <a:latin typeface="Smiley Sans Oblique" pitchFamily="2" charset="-122"/>
                <a:ea typeface="Smiley Sans Oblique" pitchFamily="2" charset="-122"/>
                <a:hlinkClick r:id="rId6">
                  <a:extLst>
                    <a:ext uri="{A12FA001-AC4F-418D-AE19-62706E023703}">
                      <ahyp:hlinkClr xmlns:ahyp="http://schemas.microsoft.com/office/drawing/2018/hyperlinkcolor" val="tx"/>
                    </a:ext>
                  </a:extLst>
                </a:hlinkClick>
              </a:rPr>
              <a:t>kubbimusic.com</a:t>
            </a:r>
            <a:r>
              <a:rPr kumimoji="1" lang="en-US" altLang="zh-CN" u="sng">
                <a:solidFill>
                  <a:srgbClr val="0070C0"/>
                </a:solidFill>
                <a:latin typeface="Smiley Sans Oblique" pitchFamily="2" charset="-122"/>
                <a:ea typeface="Smiley Sans Oblique" pitchFamily="2" charset="-122"/>
                <a:hlinkClick r:id="rId6">
                  <a:extLst>
                    <a:ext uri="{A12FA001-AC4F-418D-AE19-62706E023703}">
                      <ahyp:hlinkClr xmlns:ahyp="http://schemas.microsoft.com/office/drawing/2018/hyperlinkcolor" val="tx"/>
                    </a:ext>
                  </a:extLst>
                </a:hlinkClick>
              </a:rPr>
              <a:t>/</a:t>
            </a:r>
            <a:endParaRPr kumimoji="1" lang="zh-CN" altLang="en-US" u="sng">
              <a:solidFill>
                <a:srgbClr val="0070C0"/>
              </a:solidFill>
              <a:latin typeface="Smiley Sans Oblique" pitchFamily="2" charset="-122"/>
              <a:ea typeface="Smiley Sans Oblique" pitchFamily="2" charset="-122"/>
            </a:endParaRPr>
          </a:p>
        </p:txBody>
      </p:sp>
      <p:sp>
        <p:nvSpPr>
          <p:cNvPr id="25" name="文本框 24">
            <a:extLst>
              <a:ext uri="{FF2B5EF4-FFF2-40B4-BE49-F238E27FC236}">
                <a16:creationId xmlns:a16="http://schemas.microsoft.com/office/drawing/2014/main" id="{82272AD8-2CDD-D6CD-1621-8B8D4CBCEEB7}"/>
              </a:ext>
            </a:extLst>
          </p:cNvPr>
          <p:cNvSpPr txBox="1"/>
          <p:nvPr/>
        </p:nvSpPr>
        <p:spPr>
          <a:xfrm>
            <a:off x="647591" y="6013803"/>
            <a:ext cx="4450257"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7">
                  <a:extLst>
                    <a:ext uri="{A12FA001-AC4F-418D-AE19-62706E023703}">
                      <ahyp:hlinkClr xmlns:ahyp="http://schemas.microsoft.com/office/drawing/2018/hyperlinkcolor" val="tx"/>
                    </a:ext>
                  </a:extLst>
                </a:hlinkClick>
              </a:rPr>
              <a:t>https://</a:t>
            </a:r>
            <a:r>
              <a:rPr kumimoji="1" lang="en-US" altLang="zh-CN" u="sng" err="1">
                <a:solidFill>
                  <a:srgbClr val="0070C0"/>
                </a:solidFill>
                <a:latin typeface="Smiley Sans Oblique" pitchFamily="2" charset="-122"/>
                <a:ea typeface="Smiley Sans Oblique" pitchFamily="2" charset="-122"/>
                <a:hlinkClick r:id="rId7">
                  <a:extLst>
                    <a:ext uri="{A12FA001-AC4F-418D-AE19-62706E023703}">
                      <ahyp:hlinkClr xmlns:ahyp="http://schemas.microsoft.com/office/drawing/2018/hyperlinkcolor" val="tx"/>
                    </a:ext>
                  </a:extLst>
                </a:hlinkClick>
              </a:rPr>
              <a:t>creativecommons.org</a:t>
            </a:r>
            <a:r>
              <a:rPr kumimoji="1" lang="en-US" altLang="zh-CN" u="sng">
                <a:solidFill>
                  <a:srgbClr val="0070C0"/>
                </a:solidFill>
                <a:latin typeface="Smiley Sans Oblique" pitchFamily="2" charset="-122"/>
                <a:ea typeface="Smiley Sans Oblique" pitchFamily="2" charset="-122"/>
                <a:hlinkClick r:id="rId7">
                  <a:extLst>
                    <a:ext uri="{A12FA001-AC4F-418D-AE19-62706E023703}">
                      <ahyp:hlinkClr xmlns:ahyp="http://schemas.microsoft.com/office/drawing/2018/hyperlinkcolor" val="tx"/>
                    </a:ext>
                  </a:extLst>
                </a:hlinkClick>
              </a:rPr>
              <a:t>/licenses/by-</a:t>
            </a:r>
            <a:r>
              <a:rPr kumimoji="1" lang="en-US" altLang="zh-CN" u="sng" err="1">
                <a:solidFill>
                  <a:srgbClr val="0070C0"/>
                </a:solidFill>
                <a:latin typeface="Smiley Sans Oblique" pitchFamily="2" charset="-122"/>
                <a:ea typeface="Smiley Sans Oblique" pitchFamily="2" charset="-122"/>
                <a:hlinkClick r:id="rId7">
                  <a:extLst>
                    <a:ext uri="{A12FA001-AC4F-418D-AE19-62706E023703}">
                      <ahyp:hlinkClr xmlns:ahyp="http://schemas.microsoft.com/office/drawing/2018/hyperlinkcolor" val="tx"/>
                    </a:ext>
                  </a:extLst>
                </a:hlinkClick>
              </a:rPr>
              <a:t>sa</a:t>
            </a:r>
            <a:r>
              <a:rPr kumimoji="1" lang="en-US" altLang="zh-CN" u="sng">
                <a:solidFill>
                  <a:srgbClr val="0070C0"/>
                </a:solidFill>
                <a:latin typeface="Smiley Sans Oblique" pitchFamily="2" charset="-122"/>
                <a:ea typeface="Smiley Sans Oblique" pitchFamily="2" charset="-122"/>
                <a:hlinkClick r:id="rId7">
                  <a:extLst>
                    <a:ext uri="{A12FA001-AC4F-418D-AE19-62706E023703}">
                      <ahyp:hlinkClr xmlns:ahyp="http://schemas.microsoft.com/office/drawing/2018/hyperlinkcolor" val="tx"/>
                    </a:ext>
                  </a:extLst>
                </a:hlinkClick>
              </a:rPr>
              <a:t>/3.0/</a:t>
            </a:r>
            <a:endParaRPr kumimoji="1" lang="zh-CN" altLang="en-US" u="sng">
              <a:solidFill>
                <a:srgbClr val="0070C0"/>
              </a:solidFill>
              <a:latin typeface="Smiley Sans Oblique" pitchFamily="2" charset="-122"/>
              <a:ea typeface="Smiley Sans Oblique" pitchFamily="2" charset="-122"/>
            </a:endParaRPr>
          </a:p>
        </p:txBody>
      </p:sp>
      <p:pic>
        <p:nvPicPr>
          <p:cNvPr id="26" name="Picture 4" descr="cc logo">
            <a:hlinkClick r:id="rId7"/>
            <a:extLst>
              <a:ext uri="{FF2B5EF4-FFF2-40B4-BE49-F238E27FC236}">
                <a16:creationId xmlns:a16="http://schemas.microsoft.com/office/drawing/2014/main" id="{9C702E47-247C-6999-C9DC-FFC5D63A70D8}"/>
              </a:ext>
            </a:extLst>
          </p:cNvPr>
          <p:cNvPicPr>
            <a:picLocks noChangeAspect="1" noChangeArrowheads="1"/>
          </p:cNvPicPr>
          <p:nvPr/>
        </p:nvPicPr>
        <p:blipFill>
          <a:blip r:embed="rId8">
            <a:duotone>
              <a:prstClr val="black"/>
              <a:schemeClr val="accent5">
                <a:tint val="45000"/>
                <a:satMod val="400000"/>
              </a:schemeClr>
            </a:duotone>
            <a:alphaModFix/>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681457" y="5354616"/>
            <a:ext cx="302851" cy="30285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a:hlinkClick r:id="rId7"/>
            <a:extLst>
              <a:ext uri="{FF2B5EF4-FFF2-40B4-BE49-F238E27FC236}">
                <a16:creationId xmlns:a16="http://schemas.microsoft.com/office/drawing/2014/main" id="{799205CA-E496-6DA3-CD57-DAB58D51076A}"/>
              </a:ext>
            </a:extLst>
          </p:cNvPr>
          <p:cNvPicPr>
            <a:picLocks noChangeAspect="1" noChangeArrowheads="1"/>
          </p:cNvPicPr>
          <p:nvPr/>
        </p:nvPicPr>
        <p:blipFill>
          <a:blip r:embed="rId10">
            <a:duotone>
              <a:prstClr val="black"/>
              <a:schemeClr val="accent5">
                <a:tint val="45000"/>
                <a:satMod val="400000"/>
              </a:schemeClr>
            </a:duotone>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045506" y="5354615"/>
            <a:ext cx="302851" cy="302851"/>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hlinkClick r:id="rId7"/>
            <a:extLst>
              <a:ext uri="{FF2B5EF4-FFF2-40B4-BE49-F238E27FC236}">
                <a16:creationId xmlns:a16="http://schemas.microsoft.com/office/drawing/2014/main" id="{B8FEE134-9C24-FE23-EBE7-F4D5ACC2DF5A}"/>
              </a:ext>
            </a:extLst>
          </p:cNvPr>
          <p:cNvPicPr>
            <a:picLocks noChangeAspect="1" noChangeArrowheads="1"/>
          </p:cNvPicPr>
          <p:nvPr/>
        </p:nvPicPr>
        <p:blipFill>
          <a:blip r:embed="rId12">
            <a:duotone>
              <a:prstClr val="black"/>
              <a:schemeClr val="accent5">
                <a:tint val="45000"/>
                <a:satMod val="400000"/>
              </a:schemeClr>
            </a:duotone>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409555" y="5353974"/>
            <a:ext cx="304132" cy="304132"/>
          </a:xfrm>
          <a:prstGeom prst="rect">
            <a:avLst/>
          </a:prstGeom>
          <a:noFill/>
          <a:extLst>
            <a:ext uri="{909E8E84-426E-40DD-AFC4-6F175D3DCCD1}">
              <a14:hiddenFill xmlns:a14="http://schemas.microsoft.com/office/drawing/2010/main">
                <a:solidFill>
                  <a:srgbClr val="FFFFFF"/>
                </a:solidFill>
              </a14:hiddenFill>
            </a:ext>
          </a:extLst>
        </p:spPr>
      </p:pic>
      <p:sp>
        <p:nvSpPr>
          <p:cNvPr id="28" name="文本框 27">
            <a:extLst>
              <a:ext uri="{FF2B5EF4-FFF2-40B4-BE49-F238E27FC236}">
                <a16:creationId xmlns:a16="http://schemas.microsoft.com/office/drawing/2014/main" id="{52C42E5C-A18E-3132-863A-64707CB253C5}"/>
              </a:ext>
            </a:extLst>
          </p:cNvPr>
          <p:cNvSpPr txBox="1"/>
          <p:nvPr/>
        </p:nvSpPr>
        <p:spPr>
          <a:xfrm>
            <a:off x="670197" y="2929440"/>
            <a:ext cx="5876930" cy="369332"/>
          </a:xfrm>
          <a:prstGeom prst="rect">
            <a:avLst/>
          </a:prstGeom>
          <a:noFill/>
        </p:spPr>
        <p:txBody>
          <a:bodyPr wrap="none" rtlCol="0">
            <a:spAutoFit/>
          </a:bodyPr>
          <a:lstStyle/>
          <a:p>
            <a:r>
              <a:rPr kumimoji="1" lang="en-US" altLang="zh-CN" u="sng">
                <a:solidFill>
                  <a:srgbClr val="0070C0"/>
                </a:solidFill>
                <a:latin typeface="Smiley Sans Oblique" pitchFamily="2" charset="-122"/>
                <a:ea typeface="Smiley Sans Oblique" pitchFamily="2" charset="-122"/>
                <a:hlinkClick r:id="rId14">
                  <a:extLst>
                    <a:ext uri="{A12FA001-AC4F-418D-AE19-62706E023703}">
                      <ahyp:hlinkClr xmlns:ahyp="http://schemas.microsoft.com/office/drawing/2018/hyperlinkcolor" val="tx"/>
                    </a:ext>
                  </a:extLst>
                </a:hlinkClick>
              </a:rPr>
              <a:t>https://</a:t>
            </a:r>
            <a:r>
              <a:rPr kumimoji="1" lang="en-US" altLang="zh-CN" u="sng" err="1">
                <a:solidFill>
                  <a:srgbClr val="0070C0"/>
                </a:solidFill>
                <a:latin typeface="Smiley Sans Oblique" pitchFamily="2" charset="-122"/>
                <a:ea typeface="Smiley Sans Oblique" pitchFamily="2" charset="-122"/>
                <a:hlinkClick r:id="rId14">
                  <a:extLst>
                    <a:ext uri="{A12FA001-AC4F-418D-AE19-62706E023703}">
                      <ahyp:hlinkClr xmlns:ahyp="http://schemas.microsoft.com/office/drawing/2018/hyperlinkcolor" val="tx"/>
                    </a:ext>
                  </a:extLst>
                </a:hlinkClick>
              </a:rPr>
              <a:t>github.com</a:t>
            </a:r>
            <a:r>
              <a:rPr kumimoji="1" lang="en-US" altLang="zh-CN" u="sng">
                <a:solidFill>
                  <a:srgbClr val="0070C0"/>
                </a:solidFill>
                <a:latin typeface="Smiley Sans Oblique" pitchFamily="2" charset="-122"/>
                <a:ea typeface="Smiley Sans Oblique" pitchFamily="2" charset="-122"/>
                <a:hlinkClick r:id="rId14">
                  <a:extLst>
                    <a:ext uri="{A12FA001-AC4F-418D-AE19-62706E023703}">
                      <ahyp:hlinkClr xmlns:ahyp="http://schemas.microsoft.com/office/drawing/2018/hyperlinkcolor" val="tx"/>
                    </a:ext>
                  </a:extLst>
                </a:hlinkClick>
              </a:rPr>
              <a:t>/atelier-anchor/smiley-sans/blob/main/LICENSE</a:t>
            </a:r>
            <a:endParaRPr kumimoji="1" lang="zh-CN" altLang="en-US" u="sng">
              <a:solidFill>
                <a:srgbClr val="0070C0"/>
              </a:solidFill>
              <a:latin typeface="Smiley Sans Oblique" pitchFamily="2" charset="-122"/>
              <a:ea typeface="Smiley Sans Oblique" pitchFamily="2" charset="-122"/>
            </a:endParaRPr>
          </a:p>
        </p:txBody>
      </p:sp>
    </p:spTree>
    <p:extLst>
      <p:ext uri="{BB962C8B-B14F-4D97-AF65-F5344CB8AC3E}">
        <p14:creationId xmlns:p14="http://schemas.microsoft.com/office/powerpoint/2010/main" val="4251402442"/>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E799EB4-B534-599E-4994-2F6BCE01352A}"/>
              </a:ext>
            </a:extLst>
          </p:cNvPr>
          <p:cNvPicPr>
            <a:picLocks noChangeAspect="1"/>
          </p:cNvPicPr>
          <p:nvPr/>
        </p:nvPicPr>
        <p:blipFill>
          <a:blip r:embed="rId2"/>
          <a:stretch>
            <a:fillRect/>
          </a:stretch>
        </p:blipFill>
        <p:spPr>
          <a:xfrm>
            <a:off x="4910254" y="3109456"/>
            <a:ext cx="2371492" cy="639088"/>
          </a:xfrm>
          <a:prstGeom prst="rect">
            <a:avLst/>
          </a:prstGeom>
        </p:spPr>
      </p:pic>
    </p:spTree>
    <p:extLst>
      <p:ext uri="{BB962C8B-B14F-4D97-AF65-F5344CB8AC3E}">
        <p14:creationId xmlns:p14="http://schemas.microsoft.com/office/powerpoint/2010/main" val="59729184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92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2"/>
          <a:stretch>
            <a:fillRect/>
          </a:stretch>
        </p:blipFill>
        <p:spPr>
          <a:xfrm>
            <a:off x="-11872357" y="1642187"/>
            <a:ext cx="5638386" cy="357358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3"/>
          <a:stretch>
            <a:fillRect/>
          </a:stretch>
        </p:blipFill>
        <p:spPr>
          <a:xfrm>
            <a:off x="-17299595" y="1642206"/>
            <a:ext cx="5090733" cy="357358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4"/>
          <a:srcRect l="2255" t="15917" r="3039" b="17529"/>
          <a:stretch/>
        </p:blipFill>
        <p:spPr>
          <a:xfrm>
            <a:off x="-24064566" y="1642206"/>
            <a:ext cx="6428466" cy="3573588"/>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7466" y="1642187"/>
            <a:ext cx="5638386" cy="3573625"/>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BD6233D6-6608-8DEA-5FEE-631C87526E8F}"/>
              </a:ext>
            </a:extLst>
          </p:cNvPr>
          <p:cNvPicPr>
            <a:picLocks noChangeAspect="1"/>
          </p:cNvPicPr>
          <p:nvPr/>
        </p:nvPicPr>
        <p:blipFill>
          <a:blip r:embed="rId6"/>
          <a:stretch>
            <a:fillRect/>
          </a:stretch>
        </p:blipFill>
        <p:spPr>
          <a:xfrm>
            <a:off x="4910254" y="3109456"/>
            <a:ext cx="2371492" cy="639088"/>
          </a:xfrm>
          <a:prstGeom prst="rect">
            <a:avLst/>
          </a:prstGeom>
        </p:spPr>
      </p:pic>
    </p:spTree>
    <p:extLst>
      <p:ext uri="{BB962C8B-B14F-4D97-AF65-F5344CB8AC3E}">
        <p14:creationId xmlns:p14="http://schemas.microsoft.com/office/powerpoint/2010/main" val="342174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2"/>
          <a:stretch>
            <a:fillRect/>
          </a:stretch>
        </p:blipFill>
        <p:spPr>
          <a:xfrm>
            <a:off x="-10329307" y="1642187"/>
            <a:ext cx="5638386" cy="357358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3"/>
          <a:stretch>
            <a:fillRect/>
          </a:stretch>
        </p:blipFill>
        <p:spPr>
          <a:xfrm>
            <a:off x="-15756545" y="1642206"/>
            <a:ext cx="5090733" cy="357358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4"/>
          <a:srcRect l="2255" t="15917" r="3039" b="17529"/>
          <a:stretch/>
        </p:blipFill>
        <p:spPr>
          <a:xfrm>
            <a:off x="-22521516" y="1642206"/>
            <a:ext cx="6428466" cy="3573588"/>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416" y="1642187"/>
            <a:ext cx="5638386" cy="3573625"/>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F05A6F8D-B19D-2AB4-83E9-F9C39C4413B2}"/>
              </a:ext>
            </a:extLst>
          </p:cNvPr>
          <p:cNvPicPr>
            <a:picLocks noChangeAspect="1"/>
          </p:cNvPicPr>
          <p:nvPr/>
        </p:nvPicPr>
        <p:blipFill>
          <a:blip r:embed="rId6"/>
          <a:stretch>
            <a:fillRect/>
          </a:stretch>
        </p:blipFill>
        <p:spPr>
          <a:xfrm>
            <a:off x="5206345" y="3189249"/>
            <a:ext cx="1779310" cy="479502"/>
          </a:xfrm>
          <a:prstGeom prst="rect">
            <a:avLst/>
          </a:prstGeom>
        </p:spPr>
      </p:pic>
    </p:spTree>
    <p:extLst>
      <p:ext uri="{BB962C8B-B14F-4D97-AF65-F5344CB8AC3E}">
        <p14:creationId xmlns:p14="http://schemas.microsoft.com/office/powerpoint/2010/main" val="2627358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BB75488-6B52-6912-8C2C-63A9B65F2BE9}"/>
              </a:ext>
            </a:extLst>
          </p:cNvPr>
          <p:cNvPicPr>
            <a:picLocks noChangeAspect="1"/>
          </p:cNvPicPr>
          <p:nvPr/>
        </p:nvPicPr>
        <p:blipFill>
          <a:blip r:embed="rId2"/>
          <a:stretch>
            <a:fillRect/>
          </a:stretch>
        </p:blipFill>
        <p:spPr>
          <a:xfrm>
            <a:off x="5206345" y="3189249"/>
            <a:ext cx="1779310" cy="479502"/>
          </a:xfrm>
          <a:prstGeom prst="rect">
            <a:avLst/>
          </a:prstGeom>
        </p:spPr>
      </p:pic>
      <p:pic>
        <p:nvPicPr>
          <p:cNvPr id="10" name="图片 9">
            <a:extLst>
              <a:ext uri="{FF2B5EF4-FFF2-40B4-BE49-F238E27FC236}">
                <a16:creationId xmlns:a16="http://schemas.microsoft.com/office/drawing/2014/main" id="{E6BD5F75-F272-635A-8A24-E7E73AE80070}"/>
              </a:ext>
            </a:extLst>
          </p:cNvPr>
          <p:cNvPicPr>
            <a:picLocks noChangeAspect="1"/>
          </p:cNvPicPr>
          <p:nvPr/>
        </p:nvPicPr>
        <p:blipFill>
          <a:blip r:embed="rId2"/>
          <a:stretch>
            <a:fillRect/>
          </a:stretch>
        </p:blipFill>
        <p:spPr>
          <a:xfrm>
            <a:off x="5371863" y="3233854"/>
            <a:ext cx="1448274" cy="390292"/>
          </a:xfrm>
          <a:prstGeom prst="rect">
            <a:avLst/>
          </a:prstGeom>
        </p:spPr>
      </p:pic>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3"/>
          <a:stretch>
            <a:fillRect/>
          </a:stretch>
        </p:blipFill>
        <p:spPr>
          <a:xfrm>
            <a:off x="-4364883" y="1642187"/>
            <a:ext cx="5638386" cy="357358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4"/>
          <a:stretch>
            <a:fillRect/>
          </a:stretch>
        </p:blipFill>
        <p:spPr>
          <a:xfrm>
            <a:off x="-9792121" y="1642206"/>
            <a:ext cx="5090733" cy="357358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5"/>
          <a:srcRect l="2255" t="15917" r="3039" b="17529"/>
          <a:stretch/>
        </p:blipFill>
        <p:spPr>
          <a:xfrm>
            <a:off x="-16542102" y="1642206"/>
            <a:ext cx="6428466" cy="3573588"/>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697" y="1185147"/>
            <a:ext cx="7080606" cy="4487706"/>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43976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2"/>
          <a:stretch>
            <a:fillRect/>
          </a:stretch>
        </p:blipFill>
        <p:spPr>
          <a:xfrm>
            <a:off x="2555692" y="1185166"/>
            <a:ext cx="7080616" cy="448766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3"/>
          <a:stretch>
            <a:fillRect/>
          </a:stretch>
        </p:blipFill>
        <p:spPr>
          <a:xfrm>
            <a:off x="-3819145" y="1642206"/>
            <a:ext cx="5090733" cy="357358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4"/>
          <a:srcRect l="2255" t="15917" r="3039" b="17529"/>
          <a:stretch/>
        </p:blipFill>
        <p:spPr>
          <a:xfrm>
            <a:off x="-16542102" y="1642206"/>
            <a:ext cx="6428466" cy="3573588"/>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0413" y="1642206"/>
            <a:ext cx="5638330" cy="3573588"/>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45002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2"/>
          <a:stretch>
            <a:fillRect/>
          </a:stretch>
        </p:blipFill>
        <p:spPr>
          <a:xfrm>
            <a:off x="10943691" y="1642206"/>
            <a:ext cx="5638386" cy="357358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3"/>
          <a:stretch>
            <a:fillRect/>
          </a:stretch>
        </p:blipFill>
        <p:spPr>
          <a:xfrm>
            <a:off x="2915318" y="1185166"/>
            <a:ext cx="6392882" cy="448766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4"/>
          <a:srcRect l="2255" t="15917" r="3039" b="17529"/>
          <a:stretch/>
        </p:blipFill>
        <p:spPr>
          <a:xfrm>
            <a:off x="-5179620" y="1635885"/>
            <a:ext cx="6451208" cy="3586230"/>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31163" y="1642206"/>
            <a:ext cx="5638330" cy="3573588"/>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45573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2"/>
          <a:stretch>
            <a:fillRect/>
          </a:stretch>
        </p:blipFill>
        <p:spPr>
          <a:xfrm>
            <a:off x="17344492" y="1642206"/>
            <a:ext cx="5638386" cy="357358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3"/>
          <a:stretch>
            <a:fillRect/>
          </a:stretch>
        </p:blipFill>
        <p:spPr>
          <a:xfrm>
            <a:off x="10937008" y="1642206"/>
            <a:ext cx="5090736" cy="357358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4"/>
          <a:srcRect l="2255" t="15917" r="3039" b="17529"/>
          <a:stretch/>
        </p:blipFill>
        <p:spPr>
          <a:xfrm>
            <a:off x="2059605" y="1185166"/>
            <a:ext cx="8072790" cy="4487668"/>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1964" y="1642206"/>
            <a:ext cx="5638330" cy="3573588"/>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075858"/>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形用户界面, 网站&#10;&#10;描述已自动生成">
            <a:extLst>
              <a:ext uri="{FF2B5EF4-FFF2-40B4-BE49-F238E27FC236}">
                <a16:creationId xmlns:a16="http://schemas.microsoft.com/office/drawing/2014/main" id="{732282DD-2572-32BC-E67C-E0A988E43804}"/>
              </a:ext>
            </a:extLst>
          </p:cNvPr>
          <p:cNvPicPr>
            <a:picLocks noChangeAspect="1"/>
          </p:cNvPicPr>
          <p:nvPr/>
        </p:nvPicPr>
        <p:blipFill>
          <a:blip r:embed="rId2"/>
          <a:stretch>
            <a:fillRect/>
          </a:stretch>
        </p:blipFill>
        <p:spPr>
          <a:xfrm>
            <a:off x="19401892" y="1642206"/>
            <a:ext cx="5638386" cy="3573588"/>
          </a:xfrm>
          <a:prstGeom prst="roundRect">
            <a:avLst>
              <a:gd name="adj" fmla="val 1094"/>
            </a:avLst>
          </a:prstGeom>
          <a:ln w="12700">
            <a:solidFill>
              <a:schemeClr val="bg1">
                <a:lumMod val="75000"/>
              </a:schemeClr>
            </a:solidFill>
          </a:ln>
        </p:spPr>
      </p:pic>
      <p:pic>
        <p:nvPicPr>
          <p:cNvPr id="8" name="图片 7" descr="图形用户界面, 应用程序&#10;&#10;描述已自动生成">
            <a:extLst>
              <a:ext uri="{FF2B5EF4-FFF2-40B4-BE49-F238E27FC236}">
                <a16:creationId xmlns:a16="http://schemas.microsoft.com/office/drawing/2014/main" id="{5D43E3EC-67D7-3D89-2C82-2EBB3D8D67BF}"/>
              </a:ext>
            </a:extLst>
          </p:cNvPr>
          <p:cNvPicPr>
            <a:picLocks noChangeAspect="1"/>
          </p:cNvPicPr>
          <p:nvPr/>
        </p:nvPicPr>
        <p:blipFill>
          <a:blip r:embed="rId3"/>
          <a:stretch>
            <a:fillRect/>
          </a:stretch>
        </p:blipFill>
        <p:spPr>
          <a:xfrm>
            <a:off x="12994408" y="1642206"/>
            <a:ext cx="5090736" cy="3573588"/>
          </a:xfrm>
          <a:prstGeom prst="roundRect">
            <a:avLst>
              <a:gd name="adj" fmla="val 911"/>
            </a:avLst>
          </a:prstGeom>
          <a:ln>
            <a:solidFill>
              <a:schemeClr val="bg1">
                <a:lumMod val="75000"/>
              </a:schemeClr>
            </a:solidFill>
          </a:ln>
        </p:spPr>
      </p:pic>
      <p:pic>
        <p:nvPicPr>
          <p:cNvPr id="9" name="图片 8">
            <a:extLst>
              <a:ext uri="{FF2B5EF4-FFF2-40B4-BE49-F238E27FC236}">
                <a16:creationId xmlns:a16="http://schemas.microsoft.com/office/drawing/2014/main" id="{19AB7A2E-ED09-B7FF-A147-689279C48E88}"/>
              </a:ext>
            </a:extLst>
          </p:cNvPr>
          <p:cNvPicPr>
            <a:picLocks noChangeAspect="1"/>
          </p:cNvPicPr>
          <p:nvPr/>
        </p:nvPicPr>
        <p:blipFill rotWithShape="1">
          <a:blip r:embed="rId4"/>
          <a:srcRect l="2255" t="15917" r="3039" b="17529"/>
          <a:stretch/>
        </p:blipFill>
        <p:spPr>
          <a:xfrm>
            <a:off x="691333" y="424543"/>
            <a:ext cx="10809334" cy="6008914"/>
          </a:xfrm>
          <a:prstGeom prst="roundRect">
            <a:avLst>
              <a:gd name="adj" fmla="val 1242"/>
            </a:avLst>
          </a:prstGeom>
          <a:ln>
            <a:solidFill>
              <a:schemeClr val="bg1">
                <a:lumMod val="75000"/>
              </a:schemeClr>
            </a:solidFill>
          </a:ln>
        </p:spPr>
      </p:pic>
      <p:pic>
        <p:nvPicPr>
          <p:cNvPr id="1028" name="Picture 4" descr="Product image">
            <a:extLst>
              <a:ext uri="{FF2B5EF4-FFF2-40B4-BE49-F238E27FC236}">
                <a16:creationId xmlns:a16="http://schemas.microsoft.com/office/drawing/2014/main" id="{9D4EA646-F1A7-F941-46D5-525EBA8F4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364" y="1642206"/>
            <a:ext cx="5638330" cy="3573588"/>
          </a:xfrm>
          <a:prstGeom prst="roundRect">
            <a:avLst>
              <a:gd name="adj" fmla="val 952"/>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97627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Words>
  <Application>Microsoft Office PowerPoint</Application>
  <PresentationFormat>宽屏</PresentationFormat>
  <Paragraphs>41</Paragraphs>
  <Slides>13</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Smiley Sans Oblique</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 Altmann</dc:creator>
  <cp:lastModifiedBy>Alt0191</cp:lastModifiedBy>
  <cp:revision>1</cp:revision>
  <dcterms:created xsi:type="dcterms:W3CDTF">2023-01-16T01:47:19Z</dcterms:created>
  <dcterms:modified xsi:type="dcterms:W3CDTF">2023-01-17T04:46:55Z</dcterms:modified>
</cp:coreProperties>
</file>