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60" r:id="rId5"/>
    <p:sldId id="278" r:id="rId6"/>
    <p:sldId id="257" r:id="rId7"/>
    <p:sldId id="259" r:id="rId8"/>
    <p:sldId id="268" r:id="rId9"/>
    <p:sldId id="279" r:id="rId10"/>
    <p:sldId id="28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0F82D6D-C9BE-F7B3-4570-59707F331FDE}" name="Alt 0191" initials="A0" userId="Alt 0191" providerId="None"/>
  <p188:author id="{8699A3B5-494D-C0F2-4386-E40F54D396BF}" name="Michael Altmann" initials="MA" userId="Michael Altmann" providerId="None"/>
  <p188:author id="{F9DFC5D0-895B-20D1-A764-D4498844C8D2}" name="Jiang Chengye" initials="JC" userId="Jiang Chengye" providerId="None"/>
  <p188:author id="{5FBAD6D1-7A7F-6179-9BC3-71859C976BC1}" name="Michael Altmann" initials="MA" userId="S::maltmann@fancade.onmicrosoft.com::eabc6d5b-b3cc-440e-9399-7cf88d7dd314" providerId="AD"/>
  <p188:author id="{14429BDF-C5DD-582C-3CEB-C2FDB28DE1EF}" name="Alt0191" initials="A" userId="Alt0191"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D9B2"/>
    <a:srgbClr val="09A763"/>
    <a:srgbClr val="27A175"/>
    <a:srgbClr val="259970"/>
    <a:srgbClr val="228E67"/>
    <a:srgbClr val="139D2A"/>
    <a:srgbClr val="404040"/>
    <a:srgbClr val="6DBB90"/>
    <a:srgbClr val="9BDFFD"/>
    <a:srgbClr val="C0E3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1"/>
    <p:restoredTop sz="94645"/>
  </p:normalViewPr>
  <p:slideViewPr>
    <p:cSldViewPr snapToGrid="0">
      <p:cViewPr varScale="1">
        <p:scale>
          <a:sx n="94" d="100"/>
          <a:sy n="94" d="100"/>
        </p:scale>
        <p:origin x="216" y="6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Altmann" userId="eabc6d5b-b3cc-440e-9399-7cf88d7dd314" providerId="ADAL" clId="{4D187E2A-A145-AA4A-989B-1F9E1CE91B93}"/>
    <pc:docChg chg="delSld modSld">
      <pc:chgData name="Michael Altmann" userId="eabc6d5b-b3cc-440e-9399-7cf88d7dd314" providerId="ADAL" clId="{4D187E2A-A145-AA4A-989B-1F9E1CE91B93}" dt="2022-07-04T16:28:42.115" v="15" actId="962"/>
      <pc:docMkLst>
        <pc:docMk/>
      </pc:docMkLst>
      <pc:sldChg chg="modSp delCm">
        <pc:chgData name="Michael Altmann" userId="eabc6d5b-b3cc-440e-9399-7cf88d7dd314" providerId="ADAL" clId="{4D187E2A-A145-AA4A-989B-1F9E1CE91B93}" dt="2022-07-04T16:28:42.115" v="15" actId="962"/>
        <pc:sldMkLst>
          <pc:docMk/>
          <pc:sldMk cId="431951478" sldId="257"/>
        </pc:sldMkLst>
        <pc:spChg chg="mod">
          <ac:chgData name="Michael Altmann" userId="eabc6d5b-b3cc-440e-9399-7cf88d7dd314" providerId="ADAL" clId="{4D187E2A-A145-AA4A-989B-1F9E1CE91B93}" dt="2022-07-04T16:28:42.115" v="15" actId="962"/>
          <ac:spMkLst>
            <pc:docMk/>
            <pc:sldMk cId="431951478" sldId="257"/>
            <ac:spMk id="2" creationId="{01FE901A-66B4-5BB6-6E0E-8DFD752AD36A}"/>
          </ac:spMkLst>
        </pc:spChg>
      </pc:sldChg>
      <pc:sldChg chg="del">
        <pc:chgData name="Michael Altmann" userId="eabc6d5b-b3cc-440e-9399-7cf88d7dd314" providerId="ADAL" clId="{4D187E2A-A145-AA4A-989B-1F9E1CE91B93}" dt="2022-07-04T16:26:10.929" v="0" actId="2696"/>
        <pc:sldMkLst>
          <pc:docMk/>
          <pc:sldMk cId="2701798925" sldId="258"/>
        </pc:sldMkLst>
      </pc:sldChg>
      <pc:sldChg chg="del">
        <pc:chgData name="Michael Altmann" userId="eabc6d5b-b3cc-440e-9399-7cf88d7dd314" providerId="ADAL" clId="{4D187E2A-A145-AA4A-989B-1F9E1CE91B93}" dt="2022-07-04T16:26:21.611" v="1" actId="2696"/>
        <pc:sldMkLst>
          <pc:docMk/>
          <pc:sldMk cId="4112574040" sldId="261"/>
        </pc:sldMkLst>
      </pc:sldChg>
      <pc:sldChg chg="modSp">
        <pc:chgData name="Michael Altmann" userId="eabc6d5b-b3cc-440e-9399-7cf88d7dd314" providerId="ADAL" clId="{4D187E2A-A145-AA4A-989B-1F9E1CE91B93}" dt="2022-07-04T16:27:31.305" v="11" actId="962"/>
        <pc:sldMkLst>
          <pc:docMk/>
          <pc:sldMk cId="2701610686" sldId="268"/>
        </pc:sldMkLst>
        <pc:spChg chg="mod">
          <ac:chgData name="Michael Altmann" userId="eabc6d5b-b3cc-440e-9399-7cf88d7dd314" providerId="ADAL" clId="{4D187E2A-A145-AA4A-989B-1F9E1CE91B93}" dt="2022-07-04T16:27:31.305" v="11" actId="962"/>
          <ac:spMkLst>
            <pc:docMk/>
            <pc:sldMk cId="2701610686" sldId="268"/>
            <ac:spMk id="6" creationId="{31CE7193-2B5D-95F4-D6FA-A364EB722FF0}"/>
          </ac:spMkLst>
        </pc:spChg>
        <pc:spChg chg="mod">
          <ac:chgData name="Michael Altmann" userId="eabc6d5b-b3cc-440e-9399-7cf88d7dd314" providerId="ADAL" clId="{4D187E2A-A145-AA4A-989B-1F9E1CE91B93}" dt="2022-07-04T16:27:24.579" v="10" actId="962"/>
          <ac:spMkLst>
            <pc:docMk/>
            <pc:sldMk cId="2701610686" sldId="268"/>
            <ac:spMk id="27" creationId="{46773D90-0CE6-ADFE-4000-FCD522967F10}"/>
          </ac:spMkLst>
        </pc:spChg>
        <pc:spChg chg="mod">
          <ac:chgData name="Michael Altmann" userId="eabc6d5b-b3cc-440e-9399-7cf88d7dd314" providerId="ADAL" clId="{4D187E2A-A145-AA4A-989B-1F9E1CE91B93}" dt="2022-07-04T16:27:17.301" v="9" actId="962"/>
          <ac:spMkLst>
            <pc:docMk/>
            <pc:sldMk cId="2701610686" sldId="268"/>
            <ac:spMk id="29" creationId="{9B6355FA-6A29-5004-B68C-6B46B10E629F}"/>
          </ac:spMkLst>
        </pc:spChg>
        <pc:picChg chg="mod">
          <ac:chgData name="Michael Altmann" userId="eabc6d5b-b3cc-440e-9399-7cf88d7dd314" providerId="ADAL" clId="{4D187E2A-A145-AA4A-989B-1F9E1CE91B93}" dt="2022-07-04T16:27:07.607" v="8" actId="962"/>
          <ac:picMkLst>
            <pc:docMk/>
            <pc:sldMk cId="2701610686" sldId="268"/>
            <ac:picMk id="40" creationId="{C9025ACE-9DDC-D538-612D-789BC7838A08}"/>
          </ac:picMkLst>
        </pc:picChg>
      </pc:sldChg>
      <pc:sldChg chg="del">
        <pc:chgData name="Michael Altmann" userId="eabc6d5b-b3cc-440e-9399-7cf88d7dd314" providerId="ADAL" clId="{4D187E2A-A145-AA4A-989B-1F9E1CE91B93}" dt="2022-07-04T16:27:38.734" v="12" actId="2696"/>
        <pc:sldMkLst>
          <pc:docMk/>
          <pc:sldMk cId="2243522562" sldId="269"/>
        </pc:sldMkLst>
      </pc:sldChg>
      <pc:sldChg chg="del">
        <pc:chgData name="Michael Altmann" userId="eabc6d5b-b3cc-440e-9399-7cf88d7dd314" providerId="ADAL" clId="{4D187E2A-A145-AA4A-989B-1F9E1CE91B93}" dt="2022-07-04T16:26:37.741" v="7" actId="2696"/>
        <pc:sldMkLst>
          <pc:docMk/>
          <pc:sldMk cId="1688760846" sldId="270"/>
        </pc:sldMkLst>
      </pc:sldChg>
      <pc:sldChg chg="del">
        <pc:chgData name="Michael Altmann" userId="eabc6d5b-b3cc-440e-9399-7cf88d7dd314" providerId="ADAL" clId="{4D187E2A-A145-AA4A-989B-1F9E1CE91B93}" dt="2022-07-04T16:26:36.533" v="6" actId="2696"/>
        <pc:sldMkLst>
          <pc:docMk/>
          <pc:sldMk cId="1498518603" sldId="271"/>
        </pc:sldMkLst>
      </pc:sldChg>
      <pc:sldChg chg="del">
        <pc:chgData name="Michael Altmann" userId="eabc6d5b-b3cc-440e-9399-7cf88d7dd314" providerId="ADAL" clId="{4D187E2A-A145-AA4A-989B-1F9E1CE91B93}" dt="2022-07-04T16:26:33.183" v="4" actId="2696"/>
        <pc:sldMkLst>
          <pc:docMk/>
          <pc:sldMk cId="3724818215" sldId="272"/>
        </pc:sldMkLst>
      </pc:sldChg>
      <pc:sldChg chg="del">
        <pc:chgData name="Michael Altmann" userId="eabc6d5b-b3cc-440e-9399-7cf88d7dd314" providerId="ADAL" clId="{4D187E2A-A145-AA4A-989B-1F9E1CE91B93}" dt="2022-07-04T16:26:35.254" v="5" actId="2696"/>
        <pc:sldMkLst>
          <pc:docMk/>
          <pc:sldMk cId="2464765666" sldId="273"/>
        </pc:sldMkLst>
      </pc:sldChg>
      <pc:sldChg chg="del">
        <pc:chgData name="Michael Altmann" userId="eabc6d5b-b3cc-440e-9399-7cf88d7dd314" providerId="ADAL" clId="{4D187E2A-A145-AA4A-989B-1F9E1CE91B93}" dt="2022-07-04T16:26:32.029" v="3" actId="2696"/>
        <pc:sldMkLst>
          <pc:docMk/>
          <pc:sldMk cId="1214431090" sldId="274"/>
        </pc:sldMkLst>
      </pc:sldChg>
      <pc:sldChg chg="del">
        <pc:chgData name="Michael Altmann" userId="eabc6d5b-b3cc-440e-9399-7cf88d7dd314" providerId="ADAL" clId="{4D187E2A-A145-AA4A-989B-1F9E1CE91B93}" dt="2022-07-04T16:26:30.806" v="2" actId="2696"/>
        <pc:sldMkLst>
          <pc:docMk/>
          <pc:sldMk cId="1104057250" sldId="275"/>
        </pc:sldMkLst>
      </pc:sldChg>
      <pc:sldChg chg="modSp">
        <pc:chgData name="Michael Altmann" userId="eabc6d5b-b3cc-440e-9399-7cf88d7dd314" providerId="ADAL" clId="{4D187E2A-A145-AA4A-989B-1F9E1CE91B93}" dt="2022-07-04T16:28:36.031" v="14" actId="962"/>
        <pc:sldMkLst>
          <pc:docMk/>
          <pc:sldMk cId="3805738505" sldId="278"/>
        </pc:sldMkLst>
        <pc:spChg chg="mod">
          <ac:chgData name="Michael Altmann" userId="eabc6d5b-b3cc-440e-9399-7cf88d7dd314" providerId="ADAL" clId="{4D187E2A-A145-AA4A-989B-1F9E1CE91B93}" dt="2022-07-04T16:28:36.031" v="14" actId="962"/>
          <ac:spMkLst>
            <pc:docMk/>
            <pc:sldMk cId="3805738505" sldId="278"/>
            <ac:spMk id="3" creationId="{3F93F4EE-0C5B-75B3-93FD-401F30D20953}"/>
          </ac:spMkLst>
        </pc:spChg>
      </pc:sldChg>
    </pc:docChg>
  </pc:docChgLst>
  <pc:docChgLst>
    <pc:chgData name="Michael Altmann" userId="eabc6d5b-b3cc-440e-9399-7cf88d7dd314" providerId="ADAL" clId="{3B93E604-E20B-F547-87F4-98BF6504156B}"/>
    <pc:docChg chg="modSld">
      <pc:chgData name="Michael Altmann" userId="eabc6d5b-b3cc-440e-9399-7cf88d7dd314" providerId="ADAL" clId="{3B93E604-E20B-F547-87F4-98BF6504156B}" dt="2022-09-14T07:56:15.112" v="0" actId="14100"/>
      <pc:docMkLst>
        <pc:docMk/>
      </pc:docMkLst>
      <pc:sldChg chg="modSp mod">
        <pc:chgData name="Michael Altmann" userId="eabc6d5b-b3cc-440e-9399-7cf88d7dd314" providerId="ADAL" clId="{3B93E604-E20B-F547-87F4-98BF6504156B}" dt="2022-09-14T07:56:15.112" v="0" actId="14100"/>
        <pc:sldMkLst>
          <pc:docMk/>
          <pc:sldMk cId="431951478" sldId="257"/>
        </pc:sldMkLst>
        <pc:spChg chg="mod">
          <ac:chgData name="Michael Altmann" userId="eabc6d5b-b3cc-440e-9399-7cf88d7dd314" providerId="ADAL" clId="{3B93E604-E20B-F547-87F4-98BF6504156B}" dt="2022-09-14T07:56:15.112" v="0" actId="14100"/>
          <ac:spMkLst>
            <pc:docMk/>
            <pc:sldMk cId="431951478" sldId="257"/>
            <ac:spMk id="2" creationId="{01FE901A-66B4-5BB6-6E0E-8DFD752AD36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66EA6-1AD1-40D8-BEAF-7170A0B8EC99}" type="datetimeFigureOut">
              <a:rPr lang="zh-CN" altLang="en-US" smtClean="0"/>
              <a:t>2023/2/10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17586-CEEE-4CD0-845A-128682E41BC5}" type="slidenum">
              <a:rPr lang="zh-CN" altLang="en-US" smtClean="0"/>
              <a:t>‹#›</a:t>
            </a:fld>
            <a:endParaRPr lang="zh-CN" altLang="en-US"/>
          </a:p>
        </p:txBody>
      </p:sp>
    </p:spTree>
    <p:extLst>
      <p:ext uri="{BB962C8B-B14F-4D97-AF65-F5344CB8AC3E}">
        <p14:creationId xmlns:p14="http://schemas.microsoft.com/office/powerpoint/2010/main" val="307688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E117586-CEEE-4CD0-845A-128682E41BC5}" type="slidenum">
              <a:rPr lang="zh-CN" altLang="en-US" smtClean="0"/>
              <a:t>4</a:t>
            </a:fld>
            <a:endParaRPr lang="zh-CN" altLang="en-US"/>
          </a:p>
        </p:txBody>
      </p:sp>
    </p:spTree>
    <p:extLst>
      <p:ext uri="{BB962C8B-B14F-4D97-AF65-F5344CB8AC3E}">
        <p14:creationId xmlns:p14="http://schemas.microsoft.com/office/powerpoint/2010/main" val="2860729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E117586-CEEE-4CD0-845A-128682E41BC5}" type="slidenum">
              <a:rPr lang="zh-CN" altLang="en-US" smtClean="0"/>
              <a:t>6</a:t>
            </a:fld>
            <a:endParaRPr lang="zh-CN" altLang="en-US"/>
          </a:p>
        </p:txBody>
      </p:sp>
    </p:spTree>
    <p:extLst>
      <p:ext uri="{BB962C8B-B14F-4D97-AF65-F5344CB8AC3E}">
        <p14:creationId xmlns:p14="http://schemas.microsoft.com/office/powerpoint/2010/main" val="3154910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E117586-CEEE-4CD0-845A-128682E41BC5}" type="slidenum">
              <a:rPr lang="zh-CN" altLang="en-US" smtClean="0"/>
              <a:t>7</a:t>
            </a:fld>
            <a:endParaRPr lang="zh-CN" altLang="en-US"/>
          </a:p>
        </p:txBody>
      </p:sp>
    </p:spTree>
    <p:extLst>
      <p:ext uri="{BB962C8B-B14F-4D97-AF65-F5344CB8AC3E}">
        <p14:creationId xmlns:p14="http://schemas.microsoft.com/office/powerpoint/2010/main" val="3512292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466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2E9005-688A-26D1-2DF9-3CA3CB7E233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620734B-9517-9302-9E96-FF10CC3B6A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3FCC0B9-08A6-5305-84EF-B180A7646431}"/>
              </a:ext>
            </a:extLst>
          </p:cNvPr>
          <p:cNvSpPr>
            <a:spLocks noGrp="1"/>
          </p:cNvSpPr>
          <p:nvPr>
            <p:ph type="dt" sz="half" idx="10"/>
          </p:nvPr>
        </p:nvSpPr>
        <p:spPr/>
        <p:txBody>
          <a:bodyPr/>
          <a:lstStyle/>
          <a:p>
            <a:fld id="{AE5D055F-91DE-4F41-927B-76188ADB0A00}" type="datetimeFigureOut">
              <a:rPr lang="zh-CN" altLang="en-US" smtClean="0"/>
              <a:t>2023/2/10</a:t>
            </a:fld>
            <a:endParaRPr lang="zh-CN" altLang="en-US"/>
          </a:p>
        </p:txBody>
      </p:sp>
      <p:sp>
        <p:nvSpPr>
          <p:cNvPr id="5" name="页脚占位符 4">
            <a:extLst>
              <a:ext uri="{FF2B5EF4-FFF2-40B4-BE49-F238E27FC236}">
                <a16:creationId xmlns:a16="http://schemas.microsoft.com/office/drawing/2014/main" id="{B83E3FA5-5455-5723-3478-A4D30DA965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613008-D2D4-FBAA-C1C9-9FA060B3208B}"/>
              </a:ext>
            </a:extLst>
          </p:cNvPr>
          <p:cNvSpPr>
            <a:spLocks noGrp="1"/>
          </p:cNvSpPr>
          <p:nvPr>
            <p:ph type="sldNum" sz="quarter" idx="12"/>
          </p:nvPr>
        </p:nvSpPr>
        <p:spPr/>
        <p:txBody>
          <a:bodyPr/>
          <a:lstStyle/>
          <a:p>
            <a:fld id="{E5949EDF-36B9-4A9C-9EBA-7B6B04223BAE}" type="slidenum">
              <a:rPr lang="zh-CN" altLang="en-US" smtClean="0"/>
              <a:t>‹#›</a:t>
            </a:fld>
            <a:endParaRPr lang="zh-CN" altLang="en-US"/>
          </a:p>
        </p:txBody>
      </p:sp>
    </p:spTree>
    <p:extLst>
      <p:ext uri="{BB962C8B-B14F-4D97-AF65-F5344CB8AC3E}">
        <p14:creationId xmlns:p14="http://schemas.microsoft.com/office/powerpoint/2010/main" val="3015114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A66BC-1576-6F25-B295-7BD9DA1F35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240FA7-1E51-E788-2B7A-98891C742D3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8DA522-CD07-9501-600C-3020AFD8E72E}"/>
              </a:ext>
            </a:extLst>
          </p:cNvPr>
          <p:cNvSpPr>
            <a:spLocks noGrp="1"/>
          </p:cNvSpPr>
          <p:nvPr>
            <p:ph type="dt" sz="half" idx="10"/>
          </p:nvPr>
        </p:nvSpPr>
        <p:spPr/>
        <p:txBody>
          <a:bodyPr/>
          <a:lstStyle/>
          <a:p>
            <a:fld id="{AE5D055F-91DE-4F41-927B-76188ADB0A00}" type="datetimeFigureOut">
              <a:rPr lang="zh-CN" altLang="en-US" smtClean="0"/>
              <a:t>2023/2/10</a:t>
            </a:fld>
            <a:endParaRPr lang="zh-CN" altLang="en-US"/>
          </a:p>
        </p:txBody>
      </p:sp>
      <p:sp>
        <p:nvSpPr>
          <p:cNvPr id="5" name="页脚占位符 4">
            <a:extLst>
              <a:ext uri="{FF2B5EF4-FFF2-40B4-BE49-F238E27FC236}">
                <a16:creationId xmlns:a16="http://schemas.microsoft.com/office/drawing/2014/main" id="{B532D97E-74C6-76FE-70CF-0C7EFBA128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15AF97-9F39-C03A-D317-4D282A4C9DB0}"/>
              </a:ext>
            </a:extLst>
          </p:cNvPr>
          <p:cNvSpPr>
            <a:spLocks noGrp="1"/>
          </p:cNvSpPr>
          <p:nvPr>
            <p:ph type="sldNum" sz="quarter" idx="12"/>
          </p:nvPr>
        </p:nvSpPr>
        <p:spPr/>
        <p:txBody>
          <a:bodyPr/>
          <a:lstStyle/>
          <a:p>
            <a:fld id="{E5949EDF-36B9-4A9C-9EBA-7B6B04223BAE}" type="slidenum">
              <a:rPr lang="zh-CN" altLang="en-US" smtClean="0"/>
              <a:t>‹#›</a:t>
            </a:fld>
            <a:endParaRPr lang="zh-CN" altLang="en-US"/>
          </a:p>
        </p:txBody>
      </p:sp>
    </p:spTree>
    <p:extLst>
      <p:ext uri="{BB962C8B-B14F-4D97-AF65-F5344CB8AC3E}">
        <p14:creationId xmlns:p14="http://schemas.microsoft.com/office/powerpoint/2010/main" val="33010713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006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accent4"/>
        </a:solidFill>
        <a:effectLst/>
      </p:bgPr>
    </p:bg>
    <p:spTree>
      <p:nvGrpSpPr>
        <p:cNvPr id="1" name=""/>
        <p:cNvGrpSpPr/>
        <p:nvPr/>
      </p:nvGrpSpPr>
      <p:grpSpPr>
        <a:xfrm>
          <a:off x="0" y="0"/>
          <a:ext cx="0" cy="0"/>
          <a:chOff x="0" y="0"/>
          <a:chExt cx="0" cy="0"/>
        </a:xfrm>
      </p:grpSpPr>
      <p:pic>
        <p:nvPicPr>
          <p:cNvPr id="6" name="图片 5" descr="图片包含 背景图案&#10;&#10;描述已自动生成">
            <a:extLst>
              <a:ext uri="{FF2B5EF4-FFF2-40B4-BE49-F238E27FC236}">
                <a16:creationId xmlns:a16="http://schemas.microsoft.com/office/drawing/2014/main" id="{554C7132-BE9C-0EE7-DCA8-47BFAD453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D4E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xel 4 GB">
            <a:extLst>
              <a:ext uri="{FF2B5EF4-FFF2-40B4-BE49-F238E27FC236}">
                <a16:creationId xmlns:a16="http://schemas.microsoft.com/office/drawing/2014/main" id="{2AAE38D4-008C-1CC6-AF2E-DE6AF6D8E2D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179" y="287486"/>
            <a:ext cx="2923431" cy="6199264"/>
          </a:xfrm>
          <a:prstGeom prst="rect">
            <a:avLst/>
          </a:prstGeom>
          <a:ln>
            <a:noFill/>
          </a:ln>
          <a:effectLst/>
        </p:spPr>
      </p:pic>
      <p:sp>
        <p:nvSpPr>
          <p:cNvPr id="16" name="After Universal GMS Doze: Button">
            <a:extLst>
              <a:ext uri="{FF2B5EF4-FFF2-40B4-BE49-F238E27FC236}">
                <a16:creationId xmlns:a16="http://schemas.microsoft.com/office/drawing/2014/main" id="{537F89D6-0619-5328-7F63-BE8B04D3CAB3}"/>
              </a:ext>
            </a:extLst>
          </p:cNvPr>
          <p:cNvSpPr/>
          <p:nvPr/>
        </p:nvSpPr>
        <p:spPr>
          <a:xfrm>
            <a:off x="6099471" y="1697392"/>
            <a:ext cx="5712823" cy="1012438"/>
          </a:xfrm>
          <a:prstGeom prst="roundRect">
            <a:avLst>
              <a:gd name="adj" fmla="val 38452"/>
            </a:avLst>
          </a:prstGeom>
          <a:solidFill>
            <a:srgbClr val="259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a:t>
            </a:r>
            <a:r>
              <a:rPr lang="en-US" altLang="zh-CN" sz="2400" b="1">
                <a:solidFill>
                  <a:schemeClr val="bg1"/>
                </a:solidFill>
                <a:latin typeface="Noto Sans SC" panose="020B0500000000000000" pitchFamily="34" charset="-122"/>
                <a:ea typeface="Noto Sans SC" panose="020B0500000000000000" pitchFamily="34" charset="-122"/>
              </a:rPr>
              <a:t>Universal GMS Doze</a:t>
            </a:r>
            <a:endParaRPr lang="zh-CN" altLang="en-US" sz="2400" b="1">
              <a:solidFill>
                <a:schemeClr val="bg1"/>
              </a:solidFill>
              <a:latin typeface="Noto Sans SC" panose="020B0500000000000000" pitchFamily="34" charset="-122"/>
              <a:ea typeface="Noto Sans SC" panose="020B0500000000000000" pitchFamily="34" charset="-122"/>
            </a:endParaRPr>
          </a:p>
        </p:txBody>
      </p:sp>
      <p:sp>
        <p:nvSpPr>
          <p:cNvPr id="23" name="After Switch Button: Shadow">
            <a:extLst>
              <a:ext uri="{FF2B5EF4-FFF2-40B4-BE49-F238E27FC236}">
                <a16:creationId xmlns:a16="http://schemas.microsoft.com/office/drawing/2014/main" id="{7BA3CECB-D2DF-FC01-619A-FA3F382D4B2F}"/>
              </a:ext>
            </a:extLst>
          </p:cNvPr>
          <p:cNvSpPr/>
          <p:nvPr/>
        </p:nvSpPr>
        <p:spPr>
          <a:xfrm>
            <a:off x="10397995" y="1884464"/>
            <a:ext cx="624962" cy="638474"/>
          </a:xfrm>
          <a:prstGeom prst="ellipse">
            <a:avLst/>
          </a:prstGeom>
          <a:solidFill>
            <a:srgbClr val="40404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After Switch Framework">
            <a:extLst>
              <a:ext uri="{FF2B5EF4-FFF2-40B4-BE49-F238E27FC236}">
                <a16:creationId xmlns:a16="http://schemas.microsoft.com/office/drawing/2014/main" id="{D228DBF3-A55D-81E3-F9C9-3CC67607B677}"/>
              </a:ext>
            </a:extLst>
          </p:cNvPr>
          <p:cNvSpPr/>
          <p:nvPr/>
        </p:nvSpPr>
        <p:spPr>
          <a:xfrm>
            <a:off x="10492638" y="1988073"/>
            <a:ext cx="926546" cy="43107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Universal GMS Doze: Button">
            <a:extLst>
              <a:ext uri="{FF2B5EF4-FFF2-40B4-BE49-F238E27FC236}">
                <a16:creationId xmlns:a16="http://schemas.microsoft.com/office/drawing/2014/main" id="{1E6D5CC1-D3A6-5492-298A-FE9FEDF0ECC9}"/>
              </a:ext>
            </a:extLst>
          </p:cNvPr>
          <p:cNvSpPr/>
          <p:nvPr/>
        </p:nvSpPr>
        <p:spPr>
          <a:xfrm>
            <a:off x="6099471" y="1695590"/>
            <a:ext cx="5712823" cy="1012438"/>
          </a:xfrm>
          <a:prstGeom prst="roundRect">
            <a:avLst>
              <a:gd name="adj" fmla="val 3681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Universal GMS Doze</a:t>
            </a:r>
            <a:endParaRPr lang="zh-CN" altLang="en-US" sz="2400" b="1">
              <a:solidFill>
                <a:schemeClr val="tx1">
                  <a:lumMod val="75000"/>
                  <a:lumOff val="25000"/>
                </a:schemeClr>
              </a:solidFill>
              <a:latin typeface="Noto Sans SC" panose="020B0500000000000000" pitchFamily="34" charset="-122"/>
              <a:ea typeface="Noto Sans SC" panose="020B0500000000000000" pitchFamily="34" charset="-122"/>
            </a:endParaRPr>
          </a:p>
        </p:txBody>
      </p:sp>
      <p:sp>
        <p:nvSpPr>
          <p:cNvPr id="2" name="Switch Framework">
            <a:extLst>
              <a:ext uri="{FF2B5EF4-FFF2-40B4-BE49-F238E27FC236}">
                <a16:creationId xmlns:a16="http://schemas.microsoft.com/office/drawing/2014/main" id="{84E94960-01DE-3248-848D-C3BD8E72CF15}"/>
              </a:ext>
            </a:extLst>
          </p:cNvPr>
          <p:cNvSpPr/>
          <p:nvPr/>
        </p:nvSpPr>
        <p:spPr>
          <a:xfrm>
            <a:off x="10492638" y="1986271"/>
            <a:ext cx="926546" cy="431075"/>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After Switch Button">
            <a:extLst>
              <a:ext uri="{FF2B5EF4-FFF2-40B4-BE49-F238E27FC236}">
                <a16:creationId xmlns:a16="http://schemas.microsoft.com/office/drawing/2014/main" id="{EDB1E364-FB4A-A6C7-7328-5FD767ACFC9C}"/>
              </a:ext>
            </a:extLst>
          </p:cNvPr>
          <p:cNvSpPr/>
          <p:nvPr/>
        </p:nvSpPr>
        <p:spPr>
          <a:xfrm>
            <a:off x="10552113" y="2041616"/>
            <a:ext cx="316726" cy="323574"/>
          </a:xfrm>
          <a:prstGeom prst="ellipse">
            <a:avLst/>
          </a:prstGeom>
          <a:solidFill>
            <a:srgbClr val="6DB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Switch Button">
            <a:extLst>
              <a:ext uri="{FF2B5EF4-FFF2-40B4-BE49-F238E27FC236}">
                <a16:creationId xmlns:a16="http://schemas.microsoft.com/office/drawing/2014/main" id="{02938465-0CEA-A054-CB7A-6DC0DC1DA042}"/>
              </a:ext>
            </a:extLst>
          </p:cNvPr>
          <p:cNvSpPr/>
          <p:nvPr/>
        </p:nvSpPr>
        <p:spPr>
          <a:xfrm>
            <a:off x="10550534" y="2039814"/>
            <a:ext cx="316726" cy="32357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4" name="图片 23" descr="图标&#10;&#10;描述已自动生成">
            <a:extLst>
              <a:ext uri="{FF2B5EF4-FFF2-40B4-BE49-F238E27FC236}">
                <a16:creationId xmlns:a16="http://schemas.microsoft.com/office/drawing/2014/main" id="{EA77852B-83D1-66D8-8E8F-B17B57DDB9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2021" y="3124274"/>
            <a:ext cx="990151" cy="1033718"/>
          </a:xfrm>
          <a:prstGeom prst="rect">
            <a:avLst/>
          </a:prstGeom>
        </p:spPr>
      </p:pic>
      <p:pic>
        <p:nvPicPr>
          <p:cNvPr id="25" name="图片 24" descr="徽标, 图标&#10;&#10;描述已自动生成">
            <a:extLst>
              <a:ext uri="{FF2B5EF4-FFF2-40B4-BE49-F238E27FC236}">
                <a16:creationId xmlns:a16="http://schemas.microsoft.com/office/drawing/2014/main" id="{2B6AB65F-E61B-8B48-B946-01842A9247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16608" y="3124274"/>
            <a:ext cx="972234" cy="972234"/>
          </a:xfrm>
          <a:prstGeom prst="rect">
            <a:avLst/>
          </a:prstGeom>
        </p:spPr>
      </p:pic>
      <p:pic>
        <p:nvPicPr>
          <p:cNvPr id="26" name="图片 25" descr="卡通人物&#10;&#10;低可信度描述已自动生成">
            <a:extLst>
              <a:ext uri="{FF2B5EF4-FFF2-40B4-BE49-F238E27FC236}">
                <a16:creationId xmlns:a16="http://schemas.microsoft.com/office/drawing/2014/main" id="{7067D15E-2A6E-81C9-D0B5-80F07AA697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7241" y="4465047"/>
            <a:ext cx="841742" cy="841742"/>
          </a:xfrm>
          <a:prstGeom prst="rect">
            <a:avLst/>
          </a:prstGeom>
        </p:spPr>
      </p:pic>
      <p:pic>
        <p:nvPicPr>
          <p:cNvPr id="27" name="图片 26" descr="图标&#10;&#10;描述已自动生成">
            <a:extLst>
              <a:ext uri="{FF2B5EF4-FFF2-40B4-BE49-F238E27FC236}">
                <a16:creationId xmlns:a16="http://schemas.microsoft.com/office/drawing/2014/main" id="{99B086C9-1EFF-89AA-CFF2-A9175ED57B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75171" y="4308867"/>
            <a:ext cx="1181472" cy="1233457"/>
          </a:xfrm>
          <a:prstGeom prst="rect">
            <a:avLst/>
          </a:prstGeom>
        </p:spPr>
      </p:pic>
      <p:pic>
        <p:nvPicPr>
          <p:cNvPr id="29" name="Pixel 4 GB">
            <a:extLst>
              <a:ext uri="{FF2B5EF4-FFF2-40B4-BE49-F238E27FC236}">
                <a16:creationId xmlns:a16="http://schemas.microsoft.com/office/drawing/2014/main" id="{96EB533B-B1EF-BBD2-975E-78FD4D58B4E6}"/>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061170" y="253881"/>
            <a:ext cx="2923431" cy="6199262"/>
          </a:xfrm>
          <a:prstGeom prst="rect">
            <a:avLst/>
          </a:prstGeom>
          <a:ln>
            <a:noFill/>
          </a:ln>
          <a:effectLst/>
        </p:spPr>
      </p:pic>
    </p:spTree>
    <p:extLst>
      <p:ext uri="{BB962C8B-B14F-4D97-AF65-F5344CB8AC3E}">
        <p14:creationId xmlns:p14="http://schemas.microsoft.com/office/powerpoint/2010/main" val="329899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7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xit" presetSubtype="0" fill="hold" grpId="0" nodeType="withEffect">
                                  <p:stCondLst>
                                    <p:cond delay="0"/>
                                  </p:stCondLst>
                                  <p:childTnLst>
                                    <p:animEffect transition="out" filter="fade">
                                      <p:cBhvr>
                                        <p:cTn id="9" dur="350"/>
                                        <p:tgtEl>
                                          <p:spTgt spid="12"/>
                                        </p:tgtEl>
                                      </p:cBhvr>
                                    </p:animEffect>
                                    <p:set>
                                      <p:cBhvr>
                                        <p:cTn id="10" dur="1" fill="hold">
                                          <p:stCondLst>
                                            <p:cond delay="349"/>
                                          </p:stCondLst>
                                        </p:cTn>
                                        <p:tgtEl>
                                          <p:spTgt spid="1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350"/>
                                        <p:tgtEl>
                                          <p:spTgt spid="2"/>
                                        </p:tgtEl>
                                      </p:cBhvr>
                                    </p:animEffect>
                                    <p:set>
                                      <p:cBhvr>
                                        <p:cTn id="13" dur="1" fill="hold">
                                          <p:stCondLst>
                                            <p:cond delay="349"/>
                                          </p:stCondLst>
                                        </p:cTn>
                                        <p:tgtEl>
                                          <p:spTgt spid="2"/>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hidden"/>
                                      </p:to>
                                    </p:set>
                                  </p:childTnLst>
                                </p:cTn>
                              </p:par>
                              <p:par>
                                <p:cTn id="16" presetID="42" presetClass="path" presetSubtype="0" accel="50000" decel="50000" fill="hold" grpId="0" nodeType="withEffect">
                                  <p:stCondLst>
                                    <p:cond delay="0"/>
                                  </p:stCondLst>
                                  <p:childTnLst>
                                    <p:animMotion origin="layout" path="M 4.375E-6 3.7037E-6 L 0.03984 -0.00024 " pathEditMode="relative" rAng="0" ptsTypes="AA">
                                      <p:cBhvr>
                                        <p:cTn id="17" dur="350" fill="hold"/>
                                        <p:tgtEl>
                                          <p:spTgt spid="22"/>
                                        </p:tgtEl>
                                        <p:attrNameLst>
                                          <p:attrName>ppt_x</p:attrName>
                                          <p:attrName>ppt_y</p:attrName>
                                        </p:attrNameLst>
                                      </p:cBhvr>
                                      <p:rCtr x="1992" y="-23"/>
                                    </p:animMotion>
                                  </p:childTnLst>
                                </p:cTn>
                              </p:par>
                              <p:par>
                                <p:cTn id="18" presetID="42" presetClass="path" presetSubtype="0" accel="50000" decel="50000" fill="hold" grpId="0" nodeType="withEffect">
                                  <p:stCondLst>
                                    <p:cond delay="0"/>
                                  </p:stCondLst>
                                  <p:childTnLst>
                                    <p:animMotion origin="layout" path="M 4.375E-6 3.7037E-6 L 0.03984 -0.00024 " pathEditMode="relative" rAng="0" ptsTypes="AA">
                                      <p:cBhvr>
                                        <p:cTn id="19" dur="350" fill="hold"/>
                                        <p:tgtEl>
                                          <p:spTgt spid="23"/>
                                        </p:tgtEl>
                                        <p:attrNameLst>
                                          <p:attrName>ppt_x</p:attrName>
                                          <p:attrName>ppt_y</p:attrName>
                                        </p:attrNameLst>
                                      </p:cBhvr>
                                      <p:rCtr x="1992" y="-23"/>
                                    </p:animMotion>
                                  </p:childTnLst>
                                </p:cTn>
                              </p:par>
                            </p:childTnLst>
                          </p:cTn>
                        </p:par>
                        <p:par>
                          <p:cTn id="20" fill="hold">
                            <p:stCondLst>
                              <p:cond delay="500"/>
                            </p:stCondLst>
                            <p:childTnLst>
                              <p:par>
                                <p:cTn id="21" presetID="10" presetClass="exit" presetSubtype="0" fill="hold" grpId="2" nodeType="afterEffect">
                                  <p:stCondLst>
                                    <p:cond delay="0"/>
                                  </p:stCondLst>
                                  <p:childTnLst>
                                    <p:animEffect transition="out" filter="fade">
                                      <p:cBhvr>
                                        <p:cTn id="22" dur="500"/>
                                        <p:tgtEl>
                                          <p:spTgt spid="23"/>
                                        </p:tgtEl>
                                      </p:cBhvr>
                                    </p:animEffect>
                                    <p:set>
                                      <p:cBhvr>
                                        <p:cTn id="23"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3" grpId="2" animBg="1"/>
      <p:bldP spid="12" grpId="0" animBg="1"/>
      <p:bldP spid="2" grpId="0" animBg="1"/>
      <p:bldP spid="22"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pen source licence">
            <a:extLst>
              <a:ext uri="{FF2B5EF4-FFF2-40B4-BE49-F238E27FC236}">
                <a16:creationId xmlns:a16="http://schemas.microsoft.com/office/drawing/2014/main" id="{3F93F4EE-0C5B-75B3-93FD-401F30D20953}"/>
              </a:ext>
            </a:extLst>
          </p:cNvPr>
          <p:cNvSpPr>
            <a:spLocks noGrp="1"/>
          </p:cNvSpPr>
          <p:nvPr>
            <p:ph type="subTitle" idx="1"/>
          </p:nvPr>
        </p:nvSpPr>
        <p:spPr>
          <a:xfrm>
            <a:off x="1524000" y="1173697"/>
            <a:ext cx="9144000" cy="4510605"/>
          </a:xfrm>
        </p:spPr>
        <p:txBody>
          <a:bodyPr/>
          <a:lstStyle/>
          <a:p>
            <a:r>
              <a:rPr lang="en-US" altLang="zh-CN" sz="1800">
                <a:solidFill>
                  <a:schemeClr val="tx1">
                    <a:lumMod val="75000"/>
                    <a:lumOff val="25000"/>
                  </a:schemeClr>
                </a:solidFill>
                <a:latin typeface=""/>
                <a:ea typeface="HeadLineA" pitchFamily="2" charset="-127"/>
              </a:rPr>
              <a:t>Copyright © 2022 &lt;</a:t>
            </a:r>
            <a:r>
              <a:rPr lang="en-US" altLang="zh-CN" sz="1800" err="1">
                <a:solidFill>
                  <a:schemeClr val="tx1">
                    <a:lumMod val="75000"/>
                    <a:lumOff val="25000"/>
                  </a:schemeClr>
                </a:solidFill>
                <a:latin typeface=""/>
                <a:ea typeface="HeadLineA" pitchFamily="2" charset="-127"/>
              </a:rPr>
              <a:t>PixelHub</a:t>
            </a:r>
            <a:r>
              <a:rPr lang="en-US" altLang="zh-CN" sz="1800">
                <a:solidFill>
                  <a:schemeClr val="tx1">
                    <a:lumMod val="75000"/>
                    <a:lumOff val="25000"/>
                  </a:schemeClr>
                </a:solidFill>
                <a:latin typeface=""/>
                <a:ea typeface="HeadLineA" pitchFamily="2" charset="-127"/>
              </a:rPr>
              <a:t>&gt;</a:t>
            </a:r>
          </a:p>
          <a:p>
            <a:r>
              <a:rPr lang="en-US" altLang="zh-CN" sz="1800">
                <a:solidFill>
                  <a:schemeClr val="tx1">
                    <a:lumMod val="75000"/>
                    <a:lumOff val="25000"/>
                  </a:schemeClr>
                </a:solidFill>
                <a:latin typeface=""/>
                <a:ea typeface="HeadLineA" pitchFamily="2" charset="-127"/>
              </a:rPr>
              <a:t>Permission is hereby granted, free of charge, to any person obtaining a copy of this slides and associated documentation files (the “Slides”), to deal in the Slides without restriction, including without limitation the rights to use, copy, modify, merge, publish, distribute, sublicense, and/or sell copies of the Slides, and to permit persons to whom the Slides is furnished to do so, subject to the following conditions:</a:t>
            </a:r>
          </a:p>
          <a:p>
            <a:r>
              <a:rPr lang="en-US" altLang="zh-CN" sz="1800">
                <a:solidFill>
                  <a:schemeClr val="tx1">
                    <a:lumMod val="75000"/>
                    <a:lumOff val="25000"/>
                  </a:schemeClr>
                </a:solidFill>
                <a:latin typeface=""/>
                <a:ea typeface="HeadLineA" pitchFamily="2" charset="-127"/>
              </a:rPr>
              <a:t>The above copyright notice and this permission notice shall be included in all copies or substantial portions of the Slides.</a:t>
            </a:r>
          </a:p>
          <a:p>
            <a:r>
              <a:rPr lang="en-US" altLang="zh-CN" sz="1800">
                <a:solidFill>
                  <a:schemeClr val="tx1">
                    <a:lumMod val="75000"/>
                    <a:lumOff val="25000"/>
                  </a:schemeClr>
                </a:solidFill>
                <a:latin typeface=""/>
                <a:ea typeface="HeadLineA" pitchFamily="2" charset="-127"/>
              </a:rPr>
              <a:t>THE SLIDES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SLIDES OR THE USE OR OTHER DEALINGS IN THE SLIDES.</a:t>
            </a:r>
          </a:p>
          <a:p>
            <a:endParaRPr kumimoji="1" lang="zh-CN" altLang="en-US" sz="1800"/>
          </a:p>
        </p:txBody>
      </p:sp>
    </p:spTree>
    <p:extLst>
      <p:ext uri="{BB962C8B-B14F-4D97-AF65-F5344CB8AC3E}">
        <p14:creationId xmlns:p14="http://schemas.microsoft.com/office/powerpoint/2010/main" val="38057385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670">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reeting text">
            <a:extLst>
              <a:ext uri="{FF2B5EF4-FFF2-40B4-BE49-F238E27FC236}">
                <a16:creationId xmlns:a16="http://schemas.microsoft.com/office/drawing/2014/main" id="{01FE901A-66B4-5BB6-6E0E-8DFD752AD36A}"/>
              </a:ext>
            </a:extLst>
          </p:cNvPr>
          <p:cNvSpPr>
            <a:spLocks noGrp="1"/>
          </p:cNvSpPr>
          <p:nvPr>
            <p:ph type="ctrTitle"/>
          </p:nvPr>
        </p:nvSpPr>
        <p:spPr>
          <a:xfrm>
            <a:off x="5133702" y="2955369"/>
            <a:ext cx="1924595" cy="950400"/>
          </a:xfrm>
        </p:spPr>
        <p:txBody>
          <a:bodyPr>
            <a:normAutofit/>
          </a:bodyPr>
          <a:lstStyle/>
          <a:p>
            <a:r>
              <a:rPr lang="zh-CN" altLang="en-US" dirty="0">
                <a:latin typeface="Noto Sans SC" panose="020B0500000000000000" pitchFamily="34" charset="-122"/>
                <a:ea typeface="Noto Sans SC" panose="020B0500000000000000" pitchFamily="34" charset="-122"/>
              </a:rPr>
              <a:t>你好</a:t>
            </a:r>
          </a:p>
        </p:txBody>
      </p:sp>
    </p:spTree>
    <p:extLst>
      <p:ext uri="{BB962C8B-B14F-4D97-AF65-F5344CB8AC3E}">
        <p14:creationId xmlns:p14="http://schemas.microsoft.com/office/powerpoint/2010/main" val="431951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70">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功能 Text and LOGO">
            <a:extLst>
              <a:ext uri="{FF2B5EF4-FFF2-40B4-BE49-F238E27FC236}">
                <a16:creationId xmlns:a16="http://schemas.microsoft.com/office/drawing/2014/main" id="{ECAB9C7F-227A-D27C-FE57-311011283DC1}"/>
              </a:ext>
            </a:extLst>
          </p:cNvPr>
          <p:cNvGrpSpPr/>
          <p:nvPr/>
        </p:nvGrpSpPr>
        <p:grpSpPr>
          <a:xfrm>
            <a:off x="2960316" y="2210383"/>
            <a:ext cx="2112111" cy="2702898"/>
            <a:chOff x="3011295" y="2565766"/>
            <a:chExt cx="2112111" cy="2702898"/>
          </a:xfrm>
        </p:grpSpPr>
        <p:sp>
          <p:nvSpPr>
            <p:cNvPr id="2" name="功能Text">
              <a:extLst>
                <a:ext uri="{FF2B5EF4-FFF2-40B4-BE49-F238E27FC236}">
                  <a16:creationId xmlns:a16="http://schemas.microsoft.com/office/drawing/2014/main" id="{D1602BF2-6E64-F1DB-0B70-5A6B5A03E0B8}"/>
                </a:ext>
              </a:extLst>
            </p:cNvPr>
            <p:cNvSpPr txBox="1"/>
            <p:nvPr/>
          </p:nvSpPr>
          <p:spPr>
            <a:xfrm>
              <a:off x="3011295" y="4560778"/>
              <a:ext cx="2112111" cy="707886"/>
            </a:xfrm>
            <a:prstGeom prst="rect">
              <a:avLst/>
            </a:prstGeom>
            <a:noFill/>
          </p:spPr>
          <p:txBody>
            <a:bodyPr wrap="square" rtlCol="0">
              <a:spAutoFit/>
            </a:bodyPr>
            <a:lstStyle/>
            <a:p>
              <a:pPr algn="ctr"/>
              <a:r>
                <a:rPr lang="zh-CN" altLang="en-US" sz="4000">
                  <a:latin typeface="Noto Sans SC" panose="020B0500000000000000" pitchFamily="34" charset="-122"/>
                  <a:ea typeface="Noto Sans SC" panose="020B0500000000000000" pitchFamily="34" charset="-122"/>
                </a:rPr>
                <a:t>功能</a:t>
              </a:r>
            </a:p>
          </p:txBody>
        </p:sp>
        <p:sp>
          <p:nvSpPr>
            <p:cNvPr id="17" name="功能LOGO">
              <a:extLst>
                <a:ext uri="{FF2B5EF4-FFF2-40B4-BE49-F238E27FC236}">
                  <a16:creationId xmlns:a16="http://schemas.microsoft.com/office/drawing/2014/main" id="{9CA9AD5A-B03E-D19A-3036-1550C076221E}"/>
                </a:ext>
              </a:extLst>
            </p:cNvPr>
            <p:cNvSpPr/>
            <p:nvPr/>
          </p:nvSpPr>
          <p:spPr>
            <a:xfrm>
              <a:off x="3192161" y="2565766"/>
              <a:ext cx="1750381" cy="1799492"/>
            </a:xfrm>
            <a:custGeom>
              <a:avLst/>
              <a:gdLst>
                <a:gd name="connsiteX0" fmla="*/ 1544377 w 1750381"/>
                <a:gd name="connsiteY0" fmla="*/ 987847 h 1799492"/>
                <a:gd name="connsiteX1" fmla="*/ 1550001 w 1750381"/>
                <a:gd name="connsiteY1" fmla="*/ 899746 h 1799492"/>
                <a:gd name="connsiteX2" fmla="*/ 1543440 w 1750381"/>
                <a:gd name="connsiteY2" fmla="*/ 811646 h 1799492"/>
                <a:gd name="connsiteX3" fmla="*/ 1733699 w 1750381"/>
                <a:gd name="connsiteY3" fmla="*/ 663563 h 1799492"/>
                <a:gd name="connsiteX4" fmla="*/ 1744946 w 1750381"/>
                <a:gd name="connsiteY4" fmla="*/ 606392 h 1799492"/>
                <a:gd name="connsiteX5" fmla="*/ 1564997 w 1750381"/>
                <a:gd name="connsiteY5" fmla="*/ 295229 h 1799492"/>
                <a:gd name="connsiteX6" fmla="*/ 1509700 w 1750381"/>
                <a:gd name="connsiteY6" fmla="*/ 274610 h 1799492"/>
                <a:gd name="connsiteX7" fmla="*/ 1285700 w 1750381"/>
                <a:gd name="connsiteY7" fmla="*/ 364585 h 1799492"/>
                <a:gd name="connsiteX8" fmla="*/ 1133868 w 1750381"/>
                <a:gd name="connsiteY8" fmla="*/ 276485 h 1799492"/>
                <a:gd name="connsiteX9" fmla="*/ 1100127 w 1750381"/>
                <a:gd name="connsiteY9" fmla="*/ 38427 h 1799492"/>
                <a:gd name="connsiteX10" fmla="*/ 1055140 w 1750381"/>
                <a:gd name="connsiteY10" fmla="*/ 0 h 1799492"/>
                <a:gd name="connsiteX11" fmla="*/ 695242 w 1750381"/>
                <a:gd name="connsiteY11" fmla="*/ 0 h 1799492"/>
                <a:gd name="connsiteX12" fmla="*/ 651191 w 1750381"/>
                <a:gd name="connsiteY12" fmla="*/ 38427 h 1799492"/>
                <a:gd name="connsiteX13" fmla="*/ 617451 w 1750381"/>
                <a:gd name="connsiteY13" fmla="*/ 276485 h 1799492"/>
                <a:gd name="connsiteX14" fmla="*/ 465619 w 1750381"/>
                <a:gd name="connsiteY14" fmla="*/ 364585 h 1799492"/>
                <a:gd name="connsiteX15" fmla="*/ 241619 w 1750381"/>
                <a:gd name="connsiteY15" fmla="*/ 274610 h 1799492"/>
                <a:gd name="connsiteX16" fmla="*/ 186323 w 1750381"/>
                <a:gd name="connsiteY16" fmla="*/ 295229 h 1799492"/>
                <a:gd name="connsiteX17" fmla="*/ 7310 w 1750381"/>
                <a:gd name="connsiteY17" fmla="*/ 606392 h 1799492"/>
                <a:gd name="connsiteX18" fmla="*/ 18557 w 1750381"/>
                <a:gd name="connsiteY18" fmla="*/ 663563 h 1799492"/>
                <a:gd name="connsiteX19" fmla="*/ 208816 w 1750381"/>
                <a:gd name="connsiteY19" fmla="*/ 811646 h 1799492"/>
                <a:gd name="connsiteX20" fmla="*/ 200381 w 1750381"/>
                <a:gd name="connsiteY20" fmla="*/ 899746 h 1799492"/>
                <a:gd name="connsiteX21" fmla="*/ 206942 w 1750381"/>
                <a:gd name="connsiteY21" fmla="*/ 987847 h 1799492"/>
                <a:gd name="connsiteX22" fmla="*/ 16683 w 1750381"/>
                <a:gd name="connsiteY22" fmla="*/ 1135930 h 1799492"/>
                <a:gd name="connsiteX23" fmla="*/ 5436 w 1750381"/>
                <a:gd name="connsiteY23" fmla="*/ 1193101 h 1799492"/>
                <a:gd name="connsiteX24" fmla="*/ 185385 w 1750381"/>
                <a:gd name="connsiteY24" fmla="*/ 1504264 h 1799492"/>
                <a:gd name="connsiteX25" fmla="*/ 240682 w 1750381"/>
                <a:gd name="connsiteY25" fmla="*/ 1524883 h 1799492"/>
                <a:gd name="connsiteX26" fmla="*/ 464682 w 1750381"/>
                <a:gd name="connsiteY26" fmla="*/ 1434908 h 1799492"/>
                <a:gd name="connsiteX27" fmla="*/ 616514 w 1750381"/>
                <a:gd name="connsiteY27" fmla="*/ 1523008 h 1799492"/>
                <a:gd name="connsiteX28" fmla="*/ 650254 w 1750381"/>
                <a:gd name="connsiteY28" fmla="*/ 1761066 h 1799492"/>
                <a:gd name="connsiteX29" fmla="*/ 695242 w 1750381"/>
                <a:gd name="connsiteY29" fmla="*/ 1799493 h 1799492"/>
                <a:gd name="connsiteX30" fmla="*/ 1055140 w 1750381"/>
                <a:gd name="connsiteY30" fmla="*/ 1799493 h 1799492"/>
                <a:gd name="connsiteX31" fmla="*/ 1099190 w 1750381"/>
                <a:gd name="connsiteY31" fmla="*/ 1761066 h 1799492"/>
                <a:gd name="connsiteX32" fmla="*/ 1132931 w 1750381"/>
                <a:gd name="connsiteY32" fmla="*/ 1523008 h 1799492"/>
                <a:gd name="connsiteX33" fmla="*/ 1284763 w 1750381"/>
                <a:gd name="connsiteY33" fmla="*/ 1434908 h 1799492"/>
                <a:gd name="connsiteX34" fmla="*/ 1508762 w 1750381"/>
                <a:gd name="connsiteY34" fmla="*/ 1524883 h 1799492"/>
                <a:gd name="connsiteX35" fmla="*/ 1564059 w 1750381"/>
                <a:gd name="connsiteY35" fmla="*/ 1504264 h 1799492"/>
                <a:gd name="connsiteX36" fmla="*/ 1744009 w 1750381"/>
                <a:gd name="connsiteY36" fmla="*/ 1193101 h 1799492"/>
                <a:gd name="connsiteX37" fmla="*/ 1732762 w 1750381"/>
                <a:gd name="connsiteY37" fmla="*/ 1135930 h 1799492"/>
                <a:gd name="connsiteX38" fmla="*/ 1544377 w 1750381"/>
                <a:gd name="connsiteY38" fmla="*/ 987847 h 1799492"/>
                <a:gd name="connsiteX39" fmla="*/ 875191 w 1750381"/>
                <a:gd name="connsiteY39" fmla="*/ 1237151 h 1799492"/>
                <a:gd name="connsiteX40" fmla="*/ 537786 w 1750381"/>
                <a:gd name="connsiteY40" fmla="*/ 899746 h 1799492"/>
                <a:gd name="connsiteX41" fmla="*/ 875191 w 1750381"/>
                <a:gd name="connsiteY41" fmla="*/ 562341 h 1799492"/>
                <a:gd name="connsiteX42" fmla="*/ 1212596 w 1750381"/>
                <a:gd name="connsiteY42" fmla="*/ 899746 h 1799492"/>
                <a:gd name="connsiteX43" fmla="*/ 875191 w 1750381"/>
                <a:gd name="connsiteY43" fmla="*/ 1237151 h 1799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750381" h="1799492">
                  <a:moveTo>
                    <a:pt x="1544377" y="987847"/>
                  </a:moveTo>
                  <a:cubicBezTo>
                    <a:pt x="1548126" y="959730"/>
                    <a:pt x="1550001" y="930675"/>
                    <a:pt x="1550001" y="899746"/>
                  </a:cubicBezTo>
                  <a:cubicBezTo>
                    <a:pt x="1550001" y="869755"/>
                    <a:pt x="1548126" y="839763"/>
                    <a:pt x="1543440" y="811646"/>
                  </a:cubicBezTo>
                  <a:lnTo>
                    <a:pt x="1733699" y="663563"/>
                  </a:lnTo>
                  <a:cubicBezTo>
                    <a:pt x="1750569" y="650442"/>
                    <a:pt x="1755255" y="625136"/>
                    <a:pt x="1744946" y="606392"/>
                  </a:cubicBezTo>
                  <a:lnTo>
                    <a:pt x="1564997" y="295229"/>
                  </a:lnTo>
                  <a:cubicBezTo>
                    <a:pt x="1553750" y="274610"/>
                    <a:pt x="1530319" y="268049"/>
                    <a:pt x="1509700" y="274610"/>
                  </a:cubicBezTo>
                  <a:lnTo>
                    <a:pt x="1285700" y="364585"/>
                  </a:lnTo>
                  <a:cubicBezTo>
                    <a:pt x="1238838" y="328970"/>
                    <a:pt x="1189165" y="298978"/>
                    <a:pt x="1133868" y="276485"/>
                  </a:cubicBezTo>
                  <a:lnTo>
                    <a:pt x="1100127" y="38427"/>
                  </a:lnTo>
                  <a:cubicBezTo>
                    <a:pt x="1096379" y="15933"/>
                    <a:pt x="1077634" y="0"/>
                    <a:pt x="1055140" y="0"/>
                  </a:cubicBezTo>
                  <a:lnTo>
                    <a:pt x="695242" y="0"/>
                  </a:lnTo>
                  <a:cubicBezTo>
                    <a:pt x="672748" y="0"/>
                    <a:pt x="654940" y="15933"/>
                    <a:pt x="651191" y="38427"/>
                  </a:cubicBezTo>
                  <a:lnTo>
                    <a:pt x="617451" y="276485"/>
                  </a:lnTo>
                  <a:cubicBezTo>
                    <a:pt x="562154" y="298978"/>
                    <a:pt x="511543" y="329907"/>
                    <a:pt x="465619" y="364585"/>
                  </a:cubicBezTo>
                  <a:lnTo>
                    <a:pt x="241619" y="274610"/>
                  </a:lnTo>
                  <a:cubicBezTo>
                    <a:pt x="221000" y="267112"/>
                    <a:pt x="197569" y="274610"/>
                    <a:pt x="186323" y="295229"/>
                  </a:cubicBezTo>
                  <a:lnTo>
                    <a:pt x="7310" y="606392"/>
                  </a:lnTo>
                  <a:cubicBezTo>
                    <a:pt x="-3936" y="626074"/>
                    <a:pt x="-187" y="650442"/>
                    <a:pt x="18557" y="663563"/>
                  </a:cubicBezTo>
                  <a:lnTo>
                    <a:pt x="208816" y="811646"/>
                  </a:lnTo>
                  <a:cubicBezTo>
                    <a:pt x="204130" y="839763"/>
                    <a:pt x="200381" y="870692"/>
                    <a:pt x="200381" y="899746"/>
                  </a:cubicBezTo>
                  <a:cubicBezTo>
                    <a:pt x="200381" y="928801"/>
                    <a:pt x="202256" y="959730"/>
                    <a:pt x="206942" y="987847"/>
                  </a:cubicBezTo>
                  <a:lnTo>
                    <a:pt x="16683" y="1135930"/>
                  </a:lnTo>
                  <a:cubicBezTo>
                    <a:pt x="-187" y="1149051"/>
                    <a:pt x="-4874" y="1174357"/>
                    <a:pt x="5436" y="1193101"/>
                  </a:cubicBezTo>
                  <a:lnTo>
                    <a:pt x="185385" y="1504264"/>
                  </a:lnTo>
                  <a:cubicBezTo>
                    <a:pt x="196632" y="1524883"/>
                    <a:pt x="220063" y="1531443"/>
                    <a:pt x="240682" y="1524883"/>
                  </a:cubicBezTo>
                  <a:lnTo>
                    <a:pt x="464682" y="1434908"/>
                  </a:lnTo>
                  <a:cubicBezTo>
                    <a:pt x="511543" y="1470523"/>
                    <a:pt x="561217" y="1500515"/>
                    <a:pt x="616514" y="1523008"/>
                  </a:cubicBezTo>
                  <a:lnTo>
                    <a:pt x="650254" y="1761066"/>
                  </a:lnTo>
                  <a:cubicBezTo>
                    <a:pt x="654940" y="1783560"/>
                    <a:pt x="672748" y="1799493"/>
                    <a:pt x="695242" y="1799493"/>
                  </a:cubicBezTo>
                  <a:lnTo>
                    <a:pt x="1055140" y="1799493"/>
                  </a:lnTo>
                  <a:cubicBezTo>
                    <a:pt x="1077634" y="1799493"/>
                    <a:pt x="1096379" y="1783560"/>
                    <a:pt x="1099190" y="1761066"/>
                  </a:cubicBezTo>
                  <a:lnTo>
                    <a:pt x="1132931" y="1523008"/>
                  </a:lnTo>
                  <a:cubicBezTo>
                    <a:pt x="1188228" y="1500515"/>
                    <a:pt x="1238838" y="1470523"/>
                    <a:pt x="1284763" y="1434908"/>
                  </a:cubicBezTo>
                  <a:lnTo>
                    <a:pt x="1508762" y="1524883"/>
                  </a:lnTo>
                  <a:cubicBezTo>
                    <a:pt x="1529381" y="1532381"/>
                    <a:pt x="1552812" y="1524883"/>
                    <a:pt x="1564059" y="1504264"/>
                  </a:cubicBezTo>
                  <a:lnTo>
                    <a:pt x="1744009" y="1193101"/>
                  </a:lnTo>
                  <a:cubicBezTo>
                    <a:pt x="1755255" y="1172482"/>
                    <a:pt x="1750569" y="1149051"/>
                    <a:pt x="1732762" y="1135930"/>
                  </a:cubicBezTo>
                  <a:lnTo>
                    <a:pt x="1544377" y="987847"/>
                  </a:lnTo>
                  <a:close/>
                  <a:moveTo>
                    <a:pt x="875191" y="1237151"/>
                  </a:moveTo>
                  <a:cubicBezTo>
                    <a:pt x="689618" y="1237151"/>
                    <a:pt x="537786" y="1085319"/>
                    <a:pt x="537786" y="899746"/>
                  </a:cubicBezTo>
                  <a:cubicBezTo>
                    <a:pt x="537786" y="714174"/>
                    <a:pt x="689618" y="562341"/>
                    <a:pt x="875191" y="562341"/>
                  </a:cubicBezTo>
                  <a:cubicBezTo>
                    <a:pt x="1060764" y="562341"/>
                    <a:pt x="1212596" y="714174"/>
                    <a:pt x="1212596" y="899746"/>
                  </a:cubicBezTo>
                  <a:cubicBezTo>
                    <a:pt x="1212596" y="1085319"/>
                    <a:pt x="1060764" y="1237151"/>
                    <a:pt x="875191" y="1237151"/>
                  </a:cubicBezTo>
                  <a:close/>
                </a:path>
              </a:pathLst>
            </a:custGeom>
            <a:solidFill>
              <a:srgbClr val="6DBB90"/>
            </a:solidFill>
            <a:ln w="93663" cap="flat">
              <a:noFill/>
              <a:prstDash val="solid"/>
              <a:miter/>
            </a:ln>
          </p:spPr>
          <p:txBody>
            <a:bodyPr rtlCol="0" anchor="ctr"/>
            <a:lstStyle/>
            <a:p>
              <a:endParaRPr lang="zh-CN" altLang="en-US">
                <a:solidFill>
                  <a:schemeClr val="accent5"/>
                </a:solidFill>
              </a:endParaRPr>
            </a:p>
          </p:txBody>
        </p:sp>
      </p:grpSp>
      <p:grpSp>
        <p:nvGrpSpPr>
          <p:cNvPr id="5" name="美化 Text and LOGO">
            <a:extLst>
              <a:ext uri="{FF2B5EF4-FFF2-40B4-BE49-F238E27FC236}">
                <a16:creationId xmlns:a16="http://schemas.microsoft.com/office/drawing/2014/main" id="{2DC1BEA6-3431-F85C-7D45-1910045FA91E}"/>
              </a:ext>
            </a:extLst>
          </p:cNvPr>
          <p:cNvGrpSpPr/>
          <p:nvPr/>
        </p:nvGrpSpPr>
        <p:grpSpPr>
          <a:xfrm>
            <a:off x="7262118" y="2210383"/>
            <a:ext cx="1965787" cy="2695489"/>
            <a:chOff x="7262118" y="2561112"/>
            <a:chExt cx="1965787" cy="2695489"/>
          </a:xfrm>
        </p:grpSpPr>
        <p:sp>
          <p:nvSpPr>
            <p:cNvPr id="14" name="美化Text">
              <a:extLst>
                <a:ext uri="{FF2B5EF4-FFF2-40B4-BE49-F238E27FC236}">
                  <a16:creationId xmlns:a16="http://schemas.microsoft.com/office/drawing/2014/main" id="{491FD557-D8E8-2D12-5118-A6F6562176E9}"/>
                </a:ext>
              </a:extLst>
            </p:cNvPr>
            <p:cNvSpPr txBox="1"/>
            <p:nvPr/>
          </p:nvSpPr>
          <p:spPr>
            <a:xfrm>
              <a:off x="7262118" y="4548715"/>
              <a:ext cx="1965787" cy="707886"/>
            </a:xfrm>
            <a:prstGeom prst="rect">
              <a:avLst/>
            </a:prstGeom>
            <a:noFill/>
          </p:spPr>
          <p:txBody>
            <a:bodyPr wrap="square" rtlCol="0">
              <a:spAutoFit/>
            </a:bodyPr>
            <a:lstStyle/>
            <a:p>
              <a:pPr algn="ctr"/>
              <a:r>
                <a:rPr lang="zh-CN" altLang="en-US" sz="4000">
                  <a:latin typeface="Noto Sans SC" panose="020B0500000000000000" pitchFamily="34" charset="-122"/>
                  <a:ea typeface="Noto Sans SC" panose="020B0500000000000000" pitchFamily="34" charset="-122"/>
                </a:rPr>
                <a:t>美化</a:t>
              </a:r>
            </a:p>
          </p:txBody>
        </p:sp>
        <p:sp>
          <p:nvSpPr>
            <p:cNvPr id="20" name="美化LOGO">
              <a:extLst>
                <a:ext uri="{FF2B5EF4-FFF2-40B4-BE49-F238E27FC236}">
                  <a16:creationId xmlns:a16="http://schemas.microsoft.com/office/drawing/2014/main" id="{CD4EC940-FF1E-DA6E-2509-EDD96596C6DE}"/>
                </a:ext>
              </a:extLst>
            </p:cNvPr>
            <p:cNvSpPr/>
            <p:nvPr/>
          </p:nvSpPr>
          <p:spPr>
            <a:xfrm>
              <a:off x="7415408" y="2561112"/>
              <a:ext cx="1659208" cy="1869154"/>
            </a:xfrm>
            <a:custGeom>
              <a:avLst/>
              <a:gdLst>
                <a:gd name="connsiteX0" fmla="*/ 759161 w 1518321"/>
                <a:gd name="connsiteY0" fmla="*/ 1771375 h 1771374"/>
                <a:gd name="connsiteX1" fmla="*/ 1518321 w 1518321"/>
                <a:gd name="connsiteY1" fmla="*/ 1012214 h 1771374"/>
                <a:gd name="connsiteX2" fmla="*/ 759161 w 1518321"/>
                <a:gd name="connsiteY2" fmla="*/ 1771375 h 1771374"/>
                <a:gd name="connsiteX3" fmla="*/ 219313 w 1518321"/>
                <a:gd name="connsiteY3" fmla="*/ 780248 h 1771374"/>
                <a:gd name="connsiteX4" fmla="*/ 430191 w 1518321"/>
                <a:gd name="connsiteY4" fmla="*/ 991126 h 1771374"/>
                <a:gd name="connsiteX5" fmla="*/ 549970 w 1518321"/>
                <a:gd name="connsiteY5" fmla="*/ 954012 h 1771374"/>
                <a:gd name="connsiteX6" fmla="*/ 548283 w 1518321"/>
                <a:gd name="connsiteY6" fmla="*/ 970038 h 1771374"/>
                <a:gd name="connsiteX7" fmla="*/ 759161 w 1518321"/>
                <a:gd name="connsiteY7" fmla="*/ 1180916 h 1771374"/>
                <a:gd name="connsiteX8" fmla="*/ 970038 w 1518321"/>
                <a:gd name="connsiteY8" fmla="*/ 970038 h 1771374"/>
                <a:gd name="connsiteX9" fmla="*/ 968351 w 1518321"/>
                <a:gd name="connsiteY9" fmla="*/ 954012 h 1771374"/>
                <a:gd name="connsiteX10" fmla="*/ 1088130 w 1518321"/>
                <a:gd name="connsiteY10" fmla="*/ 991126 h 1771374"/>
                <a:gd name="connsiteX11" fmla="*/ 1299008 w 1518321"/>
                <a:gd name="connsiteY11" fmla="*/ 780248 h 1771374"/>
                <a:gd name="connsiteX12" fmla="*/ 1178386 w 1518321"/>
                <a:gd name="connsiteY12" fmla="*/ 590458 h 1771374"/>
                <a:gd name="connsiteX13" fmla="*/ 1299008 w 1518321"/>
                <a:gd name="connsiteY13" fmla="*/ 400668 h 1771374"/>
                <a:gd name="connsiteX14" fmla="*/ 1088130 w 1518321"/>
                <a:gd name="connsiteY14" fmla="*/ 189790 h 1771374"/>
                <a:gd name="connsiteX15" fmla="*/ 968351 w 1518321"/>
                <a:gd name="connsiteY15" fmla="*/ 226905 h 1771374"/>
                <a:gd name="connsiteX16" fmla="*/ 970038 w 1518321"/>
                <a:gd name="connsiteY16" fmla="*/ 210878 h 1771374"/>
                <a:gd name="connsiteX17" fmla="*/ 759161 w 1518321"/>
                <a:gd name="connsiteY17" fmla="*/ 0 h 1771374"/>
                <a:gd name="connsiteX18" fmla="*/ 548283 w 1518321"/>
                <a:gd name="connsiteY18" fmla="*/ 210878 h 1771374"/>
                <a:gd name="connsiteX19" fmla="*/ 549970 w 1518321"/>
                <a:gd name="connsiteY19" fmla="*/ 226905 h 1771374"/>
                <a:gd name="connsiteX20" fmla="*/ 430191 w 1518321"/>
                <a:gd name="connsiteY20" fmla="*/ 189790 h 1771374"/>
                <a:gd name="connsiteX21" fmla="*/ 219313 w 1518321"/>
                <a:gd name="connsiteY21" fmla="*/ 400668 h 1771374"/>
                <a:gd name="connsiteX22" fmla="*/ 339935 w 1518321"/>
                <a:gd name="connsiteY22" fmla="*/ 590458 h 1771374"/>
                <a:gd name="connsiteX23" fmla="*/ 219313 w 1518321"/>
                <a:gd name="connsiteY23" fmla="*/ 780248 h 1771374"/>
                <a:gd name="connsiteX24" fmla="*/ 759161 w 1518321"/>
                <a:gd name="connsiteY24" fmla="*/ 379580 h 1771374"/>
                <a:gd name="connsiteX25" fmla="*/ 970038 w 1518321"/>
                <a:gd name="connsiteY25" fmla="*/ 590458 h 1771374"/>
                <a:gd name="connsiteX26" fmla="*/ 759161 w 1518321"/>
                <a:gd name="connsiteY26" fmla="*/ 801336 h 1771374"/>
                <a:gd name="connsiteX27" fmla="*/ 548283 w 1518321"/>
                <a:gd name="connsiteY27" fmla="*/ 590458 h 1771374"/>
                <a:gd name="connsiteX28" fmla="*/ 759161 w 1518321"/>
                <a:gd name="connsiteY28" fmla="*/ 379580 h 1771374"/>
                <a:gd name="connsiteX29" fmla="*/ 0 w 1518321"/>
                <a:gd name="connsiteY29" fmla="*/ 1012214 h 1771374"/>
                <a:gd name="connsiteX30" fmla="*/ 759161 w 1518321"/>
                <a:gd name="connsiteY30" fmla="*/ 1771375 h 1771374"/>
                <a:gd name="connsiteX31" fmla="*/ 0 w 1518321"/>
                <a:gd name="connsiteY31" fmla="*/ 1012214 h 1771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18321" h="1771374">
                  <a:moveTo>
                    <a:pt x="759161" y="1771375"/>
                  </a:moveTo>
                  <a:cubicBezTo>
                    <a:pt x="1178386" y="1771375"/>
                    <a:pt x="1518321" y="1431439"/>
                    <a:pt x="1518321" y="1012214"/>
                  </a:cubicBezTo>
                  <a:cubicBezTo>
                    <a:pt x="1099096" y="1012214"/>
                    <a:pt x="759161" y="1352149"/>
                    <a:pt x="759161" y="1771375"/>
                  </a:cubicBezTo>
                  <a:close/>
                  <a:moveTo>
                    <a:pt x="219313" y="780248"/>
                  </a:moveTo>
                  <a:cubicBezTo>
                    <a:pt x="219313" y="896653"/>
                    <a:pt x="313786" y="991126"/>
                    <a:pt x="430191" y="991126"/>
                  </a:cubicBezTo>
                  <a:cubicBezTo>
                    <a:pt x="474897" y="991126"/>
                    <a:pt x="515386" y="977630"/>
                    <a:pt x="549970" y="954012"/>
                  </a:cubicBezTo>
                  <a:lnTo>
                    <a:pt x="548283" y="970038"/>
                  </a:lnTo>
                  <a:cubicBezTo>
                    <a:pt x="548283" y="1086443"/>
                    <a:pt x="642756" y="1180916"/>
                    <a:pt x="759161" y="1180916"/>
                  </a:cubicBezTo>
                  <a:cubicBezTo>
                    <a:pt x="875565" y="1180916"/>
                    <a:pt x="970038" y="1086443"/>
                    <a:pt x="970038" y="970038"/>
                  </a:cubicBezTo>
                  <a:lnTo>
                    <a:pt x="968351" y="954012"/>
                  </a:lnTo>
                  <a:cubicBezTo>
                    <a:pt x="1002092" y="977630"/>
                    <a:pt x="1043424" y="991126"/>
                    <a:pt x="1088130" y="991126"/>
                  </a:cubicBezTo>
                  <a:cubicBezTo>
                    <a:pt x="1204535" y="991126"/>
                    <a:pt x="1299008" y="896653"/>
                    <a:pt x="1299008" y="780248"/>
                  </a:cubicBezTo>
                  <a:cubicBezTo>
                    <a:pt x="1299008" y="695897"/>
                    <a:pt x="1249241" y="624199"/>
                    <a:pt x="1178386" y="590458"/>
                  </a:cubicBezTo>
                  <a:cubicBezTo>
                    <a:pt x="1249241" y="556718"/>
                    <a:pt x="1299008" y="485019"/>
                    <a:pt x="1299008" y="400668"/>
                  </a:cubicBezTo>
                  <a:cubicBezTo>
                    <a:pt x="1299008" y="284263"/>
                    <a:pt x="1204535" y="189790"/>
                    <a:pt x="1088130" y="189790"/>
                  </a:cubicBezTo>
                  <a:cubicBezTo>
                    <a:pt x="1043424" y="189790"/>
                    <a:pt x="1002935" y="203286"/>
                    <a:pt x="968351" y="226905"/>
                  </a:cubicBezTo>
                  <a:lnTo>
                    <a:pt x="970038" y="210878"/>
                  </a:lnTo>
                  <a:cubicBezTo>
                    <a:pt x="970038" y="94473"/>
                    <a:pt x="875565" y="0"/>
                    <a:pt x="759161" y="0"/>
                  </a:cubicBezTo>
                  <a:cubicBezTo>
                    <a:pt x="642756" y="0"/>
                    <a:pt x="548283" y="94473"/>
                    <a:pt x="548283" y="210878"/>
                  </a:cubicBezTo>
                  <a:lnTo>
                    <a:pt x="549970" y="226905"/>
                  </a:lnTo>
                  <a:cubicBezTo>
                    <a:pt x="516229" y="203286"/>
                    <a:pt x="474897" y="189790"/>
                    <a:pt x="430191" y="189790"/>
                  </a:cubicBezTo>
                  <a:cubicBezTo>
                    <a:pt x="313786" y="189790"/>
                    <a:pt x="219313" y="284263"/>
                    <a:pt x="219313" y="400668"/>
                  </a:cubicBezTo>
                  <a:cubicBezTo>
                    <a:pt x="219313" y="485019"/>
                    <a:pt x="269080" y="556718"/>
                    <a:pt x="339935" y="590458"/>
                  </a:cubicBezTo>
                  <a:cubicBezTo>
                    <a:pt x="269080" y="624199"/>
                    <a:pt x="219313" y="695897"/>
                    <a:pt x="219313" y="780248"/>
                  </a:cubicBezTo>
                  <a:close/>
                  <a:moveTo>
                    <a:pt x="759161" y="379580"/>
                  </a:moveTo>
                  <a:cubicBezTo>
                    <a:pt x="875565" y="379580"/>
                    <a:pt x="970038" y="474054"/>
                    <a:pt x="970038" y="590458"/>
                  </a:cubicBezTo>
                  <a:cubicBezTo>
                    <a:pt x="970038" y="706863"/>
                    <a:pt x="875565" y="801336"/>
                    <a:pt x="759161" y="801336"/>
                  </a:cubicBezTo>
                  <a:cubicBezTo>
                    <a:pt x="642756" y="801336"/>
                    <a:pt x="548283" y="706863"/>
                    <a:pt x="548283" y="590458"/>
                  </a:cubicBezTo>
                  <a:cubicBezTo>
                    <a:pt x="548283" y="474054"/>
                    <a:pt x="642756" y="379580"/>
                    <a:pt x="759161" y="379580"/>
                  </a:cubicBezTo>
                  <a:close/>
                  <a:moveTo>
                    <a:pt x="0" y="1012214"/>
                  </a:moveTo>
                  <a:cubicBezTo>
                    <a:pt x="0" y="1431439"/>
                    <a:pt x="339935" y="1771375"/>
                    <a:pt x="759161" y="1771375"/>
                  </a:cubicBezTo>
                  <a:cubicBezTo>
                    <a:pt x="759161" y="1352149"/>
                    <a:pt x="419225" y="1012214"/>
                    <a:pt x="0" y="1012214"/>
                  </a:cubicBezTo>
                  <a:close/>
                </a:path>
              </a:pathLst>
            </a:custGeom>
            <a:solidFill>
              <a:srgbClr val="6DBB90"/>
            </a:solidFill>
            <a:ln w="84138" cap="flat">
              <a:noFill/>
              <a:prstDash val="solid"/>
              <a:miter/>
            </a:ln>
          </p:spPr>
          <p:txBody>
            <a:bodyPr rtlCol="0" anchor="ctr"/>
            <a:lstStyle/>
            <a:p>
              <a:endParaRPr lang="zh-CN" altLang="en-US"/>
            </a:p>
          </p:txBody>
        </p:sp>
      </p:grpSp>
      <p:pic>
        <p:nvPicPr>
          <p:cNvPr id="8" name="MA Avatar" descr="形状, 圆圈&#10;&#10;描述已自动生成">
            <a:extLst>
              <a:ext uri="{FF2B5EF4-FFF2-40B4-BE49-F238E27FC236}">
                <a16:creationId xmlns:a16="http://schemas.microsoft.com/office/drawing/2014/main" id="{29B0416B-EF56-CAEB-EB28-E4975DBC6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0985" y="2104875"/>
            <a:ext cx="1905000" cy="1905000"/>
          </a:xfrm>
          <a:prstGeom prst="ellipse">
            <a:avLst/>
          </a:prstGeom>
          <a:ln w="38100">
            <a:solidFill>
              <a:schemeClr val="tx1">
                <a:lumMod val="50000"/>
                <a:lumOff val="50000"/>
              </a:schemeClr>
            </a:solidFill>
          </a:ln>
        </p:spPr>
      </p:pic>
    </p:spTree>
    <p:extLst>
      <p:ext uri="{BB962C8B-B14F-4D97-AF65-F5344CB8AC3E}">
        <p14:creationId xmlns:p14="http://schemas.microsoft.com/office/powerpoint/2010/main" val="158851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7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2.91667E-6 -2.96296E-6 L 0.17317 0.0007 " pathEditMode="relative" rAng="0" ptsTypes="AA">
                                      <p:cBhvr>
                                        <p:cTn id="15" dur="1000" fill="hold"/>
                                        <p:tgtEl>
                                          <p:spTgt spid="4"/>
                                        </p:tgtEl>
                                        <p:attrNameLst>
                                          <p:attrName>ppt_x</p:attrName>
                                          <p:attrName>ppt_y</p:attrName>
                                        </p:attrNameLst>
                                      </p:cBhvr>
                                      <p:rCtr x="8659" y="23"/>
                                    </p:animMotion>
                                  </p:childTnLst>
                                </p:cTn>
                              </p:par>
                              <p:par>
                                <p:cTn id="16" presetID="10" presetClass="exit" presetSubtype="0" fill="hold" nodeType="withEffect">
                                  <p:stCondLst>
                                    <p:cond delay="0"/>
                                  </p:stCondLst>
                                  <p:childTnLst>
                                    <p:animEffect transition="out" filter="fade">
                                      <p:cBhvr>
                                        <p:cTn id="17" dur="600"/>
                                        <p:tgtEl>
                                          <p:spTgt spid="5"/>
                                        </p:tgtEl>
                                      </p:cBhvr>
                                    </p:animEffect>
                                    <p:set>
                                      <p:cBhvr>
                                        <p:cTn id="18" dur="1" fill="hold">
                                          <p:stCondLst>
                                            <p:cond delay="5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49" presetClass="entr" presetSubtype="0" decel="10000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 calcmode="lin" valueType="num">
                                      <p:cBhvr>
                                        <p:cTn id="28" dur="500" fill="hold"/>
                                        <p:tgtEl>
                                          <p:spTgt spid="8"/>
                                        </p:tgtEl>
                                        <p:attrNameLst>
                                          <p:attrName>style.rotation</p:attrName>
                                        </p:attrNameLst>
                                      </p:cBhvr>
                                      <p:tavLst>
                                        <p:tav tm="0">
                                          <p:val>
                                            <p:fltVal val="360"/>
                                          </p:val>
                                        </p:tav>
                                        <p:tav tm="100000">
                                          <p:val>
                                            <p:fltVal val="0"/>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D4E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rgbClr val="09A763">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rgbClr val="09A763">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After Battery Status " descr="图形用户界面, 文本, 应用程序, 聊天或短信&#10;&#10;描述已自动生成">
            <a:extLst>
              <a:ext uri="{FF2B5EF4-FFF2-40B4-BE49-F238E27FC236}">
                <a16:creationId xmlns:a16="http://schemas.microsoft.com/office/drawing/2014/main" id="{B64A1FCC-7C7F-57C8-06CB-C4E24BCD3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988" y="685000"/>
            <a:ext cx="2698854" cy="5697582"/>
          </a:xfrm>
          <a:prstGeom prst="rect">
            <a:avLst/>
          </a:prstGeom>
        </p:spPr>
      </p:pic>
      <p:pic>
        <p:nvPicPr>
          <p:cNvPr id="10" name="Battery Status " descr="图表, 直方图&#10;&#10;描述已自动生成">
            <a:extLst>
              <a:ext uri="{FF2B5EF4-FFF2-40B4-BE49-F238E27FC236}">
                <a16:creationId xmlns:a16="http://schemas.microsoft.com/office/drawing/2014/main" id="{154D4F65-CB6F-FDBD-86D1-D7C301210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9988" y="685000"/>
            <a:ext cx="2698855" cy="5697582"/>
          </a:xfrm>
          <a:prstGeom prst="rect">
            <a:avLst/>
          </a:prstGeom>
        </p:spPr>
      </p:pic>
      <p:pic>
        <p:nvPicPr>
          <p:cNvPr id="4" name="Pixel 4 GB">
            <a:extLst>
              <a:ext uri="{FF2B5EF4-FFF2-40B4-BE49-F238E27FC236}">
                <a16:creationId xmlns:a16="http://schemas.microsoft.com/office/drawing/2014/main" id="{2AAE38D4-008C-1CC6-AF2E-DE6AF6D8E2D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87701" y="329368"/>
            <a:ext cx="2923431" cy="6199264"/>
          </a:xfrm>
          <a:prstGeom prst="rect">
            <a:avLst/>
          </a:prstGeom>
          <a:ln>
            <a:noFill/>
          </a:ln>
          <a:effectLst/>
        </p:spPr>
      </p:pic>
      <p:sp>
        <p:nvSpPr>
          <p:cNvPr id="16" name="After Universal GMS Doze: Switch">
            <a:extLst>
              <a:ext uri="{FF2B5EF4-FFF2-40B4-BE49-F238E27FC236}">
                <a16:creationId xmlns:a16="http://schemas.microsoft.com/office/drawing/2014/main" id="{537F89D6-0619-5328-7F63-BE8B04D3CAB3}"/>
              </a:ext>
            </a:extLst>
          </p:cNvPr>
          <p:cNvSpPr/>
          <p:nvPr/>
        </p:nvSpPr>
        <p:spPr>
          <a:xfrm>
            <a:off x="5320391" y="1228332"/>
            <a:ext cx="5888150" cy="1010636"/>
          </a:xfrm>
          <a:prstGeom prst="roundRect">
            <a:avLst>
              <a:gd name="adj" fmla="val 36105"/>
            </a:avLst>
          </a:prstGeom>
          <a:solidFill>
            <a:srgbClr val="6DB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a:t>
            </a:r>
            <a:r>
              <a:rPr lang="zh-CN" altLang="en-US" sz="2400" b="1">
                <a:solidFill>
                  <a:schemeClr val="bg1"/>
                </a:solidFill>
                <a:latin typeface="Noto Sans SC" panose="020B0500000000000000" pitchFamily="34" charset="-122"/>
                <a:ea typeface="Noto Sans SC" panose="020B0500000000000000" pitchFamily="34" charset="-122"/>
              </a:rPr>
              <a:t>使用</a:t>
            </a:r>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a:t>
            </a:r>
            <a:r>
              <a:rPr lang="en-US" altLang="zh-CN" sz="2400" b="1">
                <a:solidFill>
                  <a:schemeClr val="bg1"/>
                </a:solidFill>
                <a:latin typeface="Noto Sans SC" panose="020B0500000000000000" pitchFamily="34" charset="-122"/>
                <a:ea typeface="Noto Sans SC" panose="020B0500000000000000" pitchFamily="34" charset="-122"/>
              </a:rPr>
              <a:t>Universal GMS Doze</a:t>
            </a:r>
            <a:endParaRPr lang="zh-CN" altLang="en-US" sz="2400" b="1">
              <a:solidFill>
                <a:schemeClr val="bg1"/>
              </a:solidFill>
              <a:latin typeface="Noto Sans SC" panose="020B0500000000000000" pitchFamily="34" charset="-122"/>
              <a:ea typeface="Noto Sans SC" panose="020B0500000000000000" pitchFamily="34" charset="-122"/>
            </a:endParaRPr>
          </a:p>
        </p:txBody>
      </p:sp>
      <p:sp>
        <p:nvSpPr>
          <p:cNvPr id="23" name="After Switch Button: Shadow">
            <a:extLst>
              <a:ext uri="{FF2B5EF4-FFF2-40B4-BE49-F238E27FC236}">
                <a16:creationId xmlns:a16="http://schemas.microsoft.com/office/drawing/2014/main" id="{7BA3CECB-D2DF-FC01-619A-FA3F382D4B2F}"/>
              </a:ext>
            </a:extLst>
          </p:cNvPr>
          <p:cNvSpPr/>
          <p:nvPr/>
        </p:nvSpPr>
        <p:spPr>
          <a:xfrm>
            <a:off x="9831166" y="1415404"/>
            <a:ext cx="624962" cy="638474"/>
          </a:xfrm>
          <a:prstGeom prst="ellipse">
            <a:avLst/>
          </a:prstGeom>
          <a:solidFill>
            <a:srgbClr val="40404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After Switch Framework">
            <a:extLst>
              <a:ext uri="{FF2B5EF4-FFF2-40B4-BE49-F238E27FC236}">
                <a16:creationId xmlns:a16="http://schemas.microsoft.com/office/drawing/2014/main" id="{D228DBF3-A55D-81E3-F9C9-3CC67607B677}"/>
              </a:ext>
            </a:extLst>
          </p:cNvPr>
          <p:cNvSpPr/>
          <p:nvPr/>
        </p:nvSpPr>
        <p:spPr>
          <a:xfrm>
            <a:off x="9925809" y="1519013"/>
            <a:ext cx="926546" cy="43107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Universal GMS Doze: Switch">
            <a:extLst>
              <a:ext uri="{FF2B5EF4-FFF2-40B4-BE49-F238E27FC236}">
                <a16:creationId xmlns:a16="http://schemas.microsoft.com/office/drawing/2014/main" id="{1E6D5CC1-D3A6-5492-298A-FE9FEDF0ECC9}"/>
              </a:ext>
            </a:extLst>
          </p:cNvPr>
          <p:cNvSpPr/>
          <p:nvPr/>
        </p:nvSpPr>
        <p:spPr>
          <a:xfrm>
            <a:off x="5320391" y="1226530"/>
            <a:ext cx="5888150" cy="1012438"/>
          </a:xfrm>
          <a:prstGeom prst="roundRect">
            <a:avLst>
              <a:gd name="adj" fmla="val 3525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a:t>
            </a:r>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使用</a:t>
            </a:r>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Universal GMS Doze</a:t>
            </a:r>
            <a:endParaRPr lang="zh-CN" altLang="en-US" sz="2400" b="1">
              <a:solidFill>
                <a:schemeClr val="tx1">
                  <a:lumMod val="75000"/>
                  <a:lumOff val="25000"/>
                </a:schemeClr>
              </a:solidFill>
              <a:latin typeface="Noto Sans SC" panose="020B0500000000000000" pitchFamily="34" charset="-122"/>
              <a:ea typeface="Noto Sans SC" panose="020B0500000000000000" pitchFamily="34" charset="-122"/>
            </a:endParaRPr>
          </a:p>
        </p:txBody>
      </p:sp>
      <p:sp>
        <p:nvSpPr>
          <p:cNvPr id="2" name="Switch Framework">
            <a:extLst>
              <a:ext uri="{FF2B5EF4-FFF2-40B4-BE49-F238E27FC236}">
                <a16:creationId xmlns:a16="http://schemas.microsoft.com/office/drawing/2014/main" id="{84E94960-01DE-3248-848D-C3BD8E72CF15}"/>
              </a:ext>
            </a:extLst>
          </p:cNvPr>
          <p:cNvSpPr/>
          <p:nvPr/>
        </p:nvSpPr>
        <p:spPr>
          <a:xfrm>
            <a:off x="9925809" y="1517211"/>
            <a:ext cx="926546" cy="431075"/>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After Switch Button">
            <a:extLst>
              <a:ext uri="{FF2B5EF4-FFF2-40B4-BE49-F238E27FC236}">
                <a16:creationId xmlns:a16="http://schemas.microsoft.com/office/drawing/2014/main" id="{EDB1E364-FB4A-A6C7-7328-5FD767ACFC9C}"/>
              </a:ext>
            </a:extLst>
          </p:cNvPr>
          <p:cNvSpPr/>
          <p:nvPr/>
        </p:nvSpPr>
        <p:spPr>
          <a:xfrm>
            <a:off x="9985284" y="1572556"/>
            <a:ext cx="316726" cy="323574"/>
          </a:xfrm>
          <a:prstGeom prst="ellipse">
            <a:avLst/>
          </a:prstGeom>
          <a:solidFill>
            <a:srgbClr val="6DB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Switch Button">
            <a:extLst>
              <a:ext uri="{FF2B5EF4-FFF2-40B4-BE49-F238E27FC236}">
                <a16:creationId xmlns:a16="http://schemas.microsoft.com/office/drawing/2014/main" id="{02938465-0CEA-A054-CB7A-6DC0DC1DA042}"/>
              </a:ext>
            </a:extLst>
          </p:cNvPr>
          <p:cNvSpPr/>
          <p:nvPr/>
        </p:nvSpPr>
        <p:spPr>
          <a:xfrm>
            <a:off x="9983705" y="1570754"/>
            <a:ext cx="316726" cy="32357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Universal GMS Doze: Title">
            <a:extLst>
              <a:ext uri="{FF2B5EF4-FFF2-40B4-BE49-F238E27FC236}">
                <a16:creationId xmlns:a16="http://schemas.microsoft.com/office/drawing/2014/main" id="{4E975D40-542D-F39A-62C8-10AC468F6E05}"/>
              </a:ext>
            </a:extLst>
          </p:cNvPr>
          <p:cNvSpPr txBox="1"/>
          <p:nvPr/>
        </p:nvSpPr>
        <p:spPr>
          <a:xfrm>
            <a:off x="5409408" y="216490"/>
            <a:ext cx="4641784" cy="646331"/>
          </a:xfrm>
          <a:prstGeom prst="rect">
            <a:avLst/>
          </a:prstGeom>
          <a:noFill/>
        </p:spPr>
        <p:txBody>
          <a:bodyPr wrap="none" rtlCol="0">
            <a:spAutoFit/>
          </a:bodyPr>
          <a:lstStyle/>
          <a:p>
            <a:r>
              <a:rPr lang="en-US" altLang="zh-CN" sz="3600" b="1">
                <a:solidFill>
                  <a:schemeClr val="tx1">
                    <a:lumMod val="75000"/>
                    <a:lumOff val="25000"/>
                  </a:schemeClr>
                </a:solidFill>
                <a:latin typeface="Noto Sans SC" panose="020B0500000000000000" pitchFamily="34" charset="-122"/>
                <a:ea typeface="Noto Sans SC" panose="020B0500000000000000" pitchFamily="34" charset="-122"/>
              </a:rPr>
              <a:t>Universal</a:t>
            </a:r>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a:t>
            </a:r>
            <a:r>
              <a:rPr lang="en-US" altLang="zh-CN" sz="3600" b="1">
                <a:solidFill>
                  <a:schemeClr val="tx1">
                    <a:lumMod val="75000"/>
                    <a:lumOff val="25000"/>
                  </a:schemeClr>
                </a:solidFill>
                <a:latin typeface="Noto Sans SC" panose="020B0500000000000000" pitchFamily="34" charset="-122"/>
                <a:ea typeface="Noto Sans SC" panose="020B0500000000000000" pitchFamily="34" charset="-122"/>
              </a:rPr>
              <a:t>GMS Doze</a:t>
            </a:r>
            <a:endParaRPr lang="zh-CN" altLang="en-US" sz="3600" b="1">
              <a:solidFill>
                <a:schemeClr val="tx1">
                  <a:lumMod val="75000"/>
                  <a:lumOff val="25000"/>
                </a:schemeClr>
              </a:solidFill>
              <a:latin typeface="Noto Sans SC" panose="020B0500000000000000" pitchFamily="34" charset="-122"/>
              <a:ea typeface="Noto Sans SC" panose="020B0500000000000000" pitchFamily="34" charset="-122"/>
            </a:endParaRPr>
          </a:p>
        </p:txBody>
      </p:sp>
      <p:sp>
        <p:nvSpPr>
          <p:cNvPr id="25" name="Universal GMS Doze: Subtitle">
            <a:extLst>
              <a:ext uri="{FF2B5EF4-FFF2-40B4-BE49-F238E27FC236}">
                <a16:creationId xmlns:a16="http://schemas.microsoft.com/office/drawing/2014/main" id="{D6961C15-3DC0-0CF2-1A77-0A9F657F4998}"/>
              </a:ext>
            </a:extLst>
          </p:cNvPr>
          <p:cNvSpPr txBox="1"/>
          <p:nvPr/>
        </p:nvSpPr>
        <p:spPr>
          <a:xfrm>
            <a:off x="5448300" y="2510818"/>
            <a:ext cx="5947847" cy="646331"/>
          </a:xfrm>
          <a:prstGeom prst="rect">
            <a:avLst/>
          </a:prstGeom>
          <a:noFill/>
        </p:spPr>
        <p:txBody>
          <a:bodyPr wrap="none" rtlCol="0">
            <a:spAutoFit/>
          </a:bodyPr>
          <a:lstStyle/>
          <a:p>
            <a:r>
              <a:rPr lang="en-US" altLang="zh-CN" b="1">
                <a:solidFill>
                  <a:schemeClr val="tx1">
                    <a:lumMod val="65000"/>
                    <a:lumOff val="35000"/>
                  </a:schemeClr>
                </a:solidFill>
                <a:latin typeface="Noto Sans SC" panose="020B0500000000000000" pitchFamily="34" charset="-122"/>
                <a:ea typeface="Noto Sans SC" panose="020B0500000000000000" pitchFamily="34" charset="-122"/>
              </a:rPr>
              <a:t>Universal</a:t>
            </a:r>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 </a:t>
            </a:r>
            <a:r>
              <a:rPr lang="en-US" altLang="zh-CN" b="1">
                <a:solidFill>
                  <a:schemeClr val="tx1">
                    <a:lumMod val="65000"/>
                    <a:lumOff val="35000"/>
                  </a:schemeClr>
                </a:solidFill>
                <a:latin typeface="Noto Sans SC" panose="020B0500000000000000" pitchFamily="34" charset="-122"/>
                <a:ea typeface="Noto Sans SC" panose="020B0500000000000000" pitchFamily="34" charset="-122"/>
              </a:rPr>
              <a:t>GMS</a:t>
            </a:r>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 </a:t>
            </a:r>
            <a:r>
              <a:rPr lang="en-US" altLang="zh-CN" b="1">
                <a:solidFill>
                  <a:schemeClr val="tx1">
                    <a:lumMod val="65000"/>
                    <a:lumOff val="35000"/>
                  </a:schemeClr>
                </a:solidFill>
                <a:latin typeface="Noto Sans SC" panose="020B0500000000000000" pitchFamily="34" charset="-122"/>
                <a:ea typeface="Noto Sans SC" panose="020B0500000000000000" pitchFamily="34" charset="-122"/>
              </a:rPr>
              <a:t>Doze </a:t>
            </a:r>
            <a:r>
              <a:rPr lang="zh-CN" altLang="en-US" b="1">
                <a:solidFill>
                  <a:schemeClr val="tx1">
                    <a:lumMod val="65000"/>
                    <a:lumOff val="35000"/>
                  </a:schemeClr>
                </a:solidFill>
                <a:ea typeface="Noto Sans SC" panose="020B0500000000000000" pitchFamily="34" charset="-122"/>
              </a:rPr>
              <a:t>能够自动休眠谷歌服务，提高设备</a:t>
            </a:r>
            <a:endParaRPr lang="en-US" altLang="zh-CN" b="1">
              <a:solidFill>
                <a:schemeClr val="tx1">
                  <a:lumMod val="65000"/>
                  <a:lumOff val="35000"/>
                </a:schemeClr>
              </a:solidFill>
              <a:ea typeface="Noto Sans SC" panose="020B0500000000000000" pitchFamily="34" charset="-122"/>
            </a:endParaRPr>
          </a:p>
          <a:p>
            <a:r>
              <a:rPr lang="zh-CN" altLang="en-US" b="1">
                <a:solidFill>
                  <a:schemeClr val="tx1">
                    <a:lumMod val="65000"/>
                    <a:lumOff val="35000"/>
                  </a:schemeClr>
                </a:solidFill>
                <a:ea typeface="Noto Sans SC" panose="020B0500000000000000" pitchFamily="34" charset="-122"/>
              </a:rPr>
              <a:t>的续航能力。</a:t>
            </a:r>
            <a:endParaRPr lang="en-US" altLang="zh-CN" b="1">
              <a:solidFill>
                <a:schemeClr val="tx1">
                  <a:lumMod val="65000"/>
                  <a:lumOff val="35000"/>
                </a:schemeClr>
              </a:solidFill>
              <a:ea typeface="Noto Sans SC" panose="020B0500000000000000" pitchFamily="34" charset="-122"/>
            </a:endParaRPr>
          </a:p>
        </p:txBody>
      </p:sp>
      <p:sp>
        <p:nvSpPr>
          <p:cNvPr id="6" name="Menu Item 1">
            <a:extLst>
              <a:ext uri="{FF2B5EF4-FFF2-40B4-BE49-F238E27FC236}">
                <a16:creationId xmlns:a16="http://schemas.microsoft.com/office/drawing/2014/main" id="{31CE7193-2B5D-95F4-D6FA-A364EB722FF0}"/>
              </a:ext>
            </a:extLst>
          </p:cNvPr>
          <p:cNvSpPr txBox="1"/>
          <p:nvPr/>
        </p:nvSpPr>
        <p:spPr>
          <a:xfrm>
            <a:off x="5448300" y="3429000"/>
            <a:ext cx="4442242" cy="461665"/>
          </a:xfrm>
          <a:prstGeom prst="rect">
            <a:avLst/>
          </a:prstGeom>
          <a:noFill/>
        </p:spPr>
        <p:txBody>
          <a:bodyPr wrap="none" rtlCol="0">
            <a:spAutoFit/>
          </a:bodyPr>
          <a:lstStyle/>
          <a:p>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Google Play</a:t>
            </a:r>
            <a:r>
              <a:rPr lang="zh-CN" altLang="en-US" sz="2400" b="1">
                <a:solidFill>
                  <a:schemeClr val="tx1">
                    <a:lumMod val="75000"/>
                    <a:lumOff val="25000"/>
                  </a:schemeClr>
                </a:solidFill>
                <a:ea typeface="Noto Sans SC" panose="020B0500000000000000" pitchFamily="34" charset="-122"/>
              </a:rPr>
              <a:t>服务是耗电的元凶</a:t>
            </a:r>
          </a:p>
        </p:txBody>
      </p:sp>
      <p:sp>
        <p:nvSpPr>
          <p:cNvPr id="26" name="Universal GMS Doze: Subtitle">
            <a:extLst>
              <a:ext uri="{FF2B5EF4-FFF2-40B4-BE49-F238E27FC236}">
                <a16:creationId xmlns:a16="http://schemas.microsoft.com/office/drawing/2014/main" id="{8607E818-5F86-06EE-2DA5-CB1B1FE570E5}"/>
              </a:ext>
            </a:extLst>
          </p:cNvPr>
          <p:cNvSpPr txBox="1"/>
          <p:nvPr/>
        </p:nvSpPr>
        <p:spPr>
          <a:xfrm>
            <a:off x="5448300" y="3819265"/>
            <a:ext cx="2262158" cy="369332"/>
          </a:xfrm>
          <a:prstGeom prst="rect">
            <a:avLst/>
          </a:prstGeom>
          <a:noFill/>
        </p:spPr>
        <p:txBody>
          <a:bodyPr wrap="none" rtlCol="0">
            <a:spAutoFit/>
          </a:bodyPr>
          <a:lstStyle/>
          <a:p>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重复唤醒，无法连接</a:t>
            </a:r>
            <a:endParaRPr lang="en-US" altLang="zh-CN" b="1">
              <a:solidFill>
                <a:schemeClr val="tx1">
                  <a:lumMod val="65000"/>
                  <a:lumOff val="35000"/>
                </a:schemeClr>
              </a:solidFill>
              <a:latin typeface="Noto Sans SC" panose="020B0500000000000000" pitchFamily="34" charset="-122"/>
              <a:ea typeface="Noto Sans SC" panose="020B0500000000000000" pitchFamily="34" charset="-122"/>
            </a:endParaRPr>
          </a:p>
        </p:txBody>
      </p:sp>
      <p:sp>
        <p:nvSpPr>
          <p:cNvPr id="27" name="Menu Item 2">
            <a:extLst>
              <a:ext uri="{FF2B5EF4-FFF2-40B4-BE49-F238E27FC236}">
                <a16:creationId xmlns:a16="http://schemas.microsoft.com/office/drawing/2014/main" id="{46773D90-0CE6-ADFE-4000-FCD522967F10}"/>
              </a:ext>
            </a:extLst>
          </p:cNvPr>
          <p:cNvSpPr txBox="1"/>
          <p:nvPr/>
        </p:nvSpPr>
        <p:spPr>
          <a:xfrm>
            <a:off x="5448300" y="4280930"/>
            <a:ext cx="3877985" cy="461665"/>
          </a:xfrm>
          <a:prstGeom prst="rect">
            <a:avLst/>
          </a:prstGeom>
          <a:noFill/>
        </p:spPr>
        <p:txBody>
          <a:bodyPr wrap="none" rtlCol="0">
            <a:spAutoFit/>
          </a:bodyPr>
          <a:lstStyle/>
          <a:p>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模块自动按需唤醒谷歌服务</a:t>
            </a:r>
          </a:p>
        </p:txBody>
      </p:sp>
      <p:sp>
        <p:nvSpPr>
          <p:cNvPr id="28" name="Universal GMS Doze: Subtitle">
            <a:extLst>
              <a:ext uri="{FF2B5EF4-FFF2-40B4-BE49-F238E27FC236}">
                <a16:creationId xmlns:a16="http://schemas.microsoft.com/office/drawing/2014/main" id="{2374CA0C-5F7F-063C-48A8-048511CCB2E4}"/>
              </a:ext>
            </a:extLst>
          </p:cNvPr>
          <p:cNvSpPr txBox="1"/>
          <p:nvPr/>
        </p:nvSpPr>
        <p:spPr>
          <a:xfrm>
            <a:off x="5448300" y="4671195"/>
            <a:ext cx="2031325" cy="369332"/>
          </a:xfrm>
          <a:prstGeom prst="rect">
            <a:avLst/>
          </a:prstGeom>
          <a:noFill/>
        </p:spPr>
        <p:txBody>
          <a:bodyPr wrap="none" rtlCol="0">
            <a:spAutoFit/>
          </a:bodyPr>
          <a:lstStyle/>
          <a:p>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减少后台留存撞墙</a:t>
            </a:r>
            <a:endParaRPr lang="en-US" altLang="zh-CN" b="1">
              <a:solidFill>
                <a:schemeClr val="tx1">
                  <a:lumMod val="65000"/>
                  <a:lumOff val="35000"/>
                </a:schemeClr>
              </a:solidFill>
              <a:latin typeface="Noto Sans SC" panose="020B0500000000000000" pitchFamily="34" charset="-122"/>
              <a:ea typeface="Noto Sans SC" panose="020B0500000000000000" pitchFamily="34" charset="-122"/>
            </a:endParaRPr>
          </a:p>
        </p:txBody>
      </p:sp>
      <p:sp>
        <p:nvSpPr>
          <p:cNvPr id="29" name="Menu Item 3">
            <a:extLst>
              <a:ext uri="{FF2B5EF4-FFF2-40B4-BE49-F238E27FC236}">
                <a16:creationId xmlns:a16="http://schemas.microsoft.com/office/drawing/2014/main" id="{9B6355FA-6A29-5004-B68C-6B46B10E629F}"/>
              </a:ext>
            </a:extLst>
          </p:cNvPr>
          <p:cNvSpPr txBox="1"/>
          <p:nvPr/>
        </p:nvSpPr>
        <p:spPr>
          <a:xfrm>
            <a:off x="5448300" y="5132860"/>
            <a:ext cx="3648756" cy="461665"/>
          </a:xfrm>
          <a:prstGeom prst="rect">
            <a:avLst/>
          </a:prstGeom>
          <a:noFill/>
        </p:spPr>
        <p:txBody>
          <a:bodyPr wrap="none" rtlCol="0">
            <a:spAutoFit/>
          </a:bodyPr>
          <a:lstStyle/>
          <a:p>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影响</a:t>
            </a:r>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FCM</a:t>
            </a:r>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推送的延迟缺陷</a:t>
            </a:r>
          </a:p>
        </p:txBody>
      </p:sp>
      <p:sp>
        <p:nvSpPr>
          <p:cNvPr id="30" name="Universal GMS Doze: Subtitle">
            <a:extLst>
              <a:ext uri="{FF2B5EF4-FFF2-40B4-BE49-F238E27FC236}">
                <a16:creationId xmlns:a16="http://schemas.microsoft.com/office/drawing/2014/main" id="{2D27CA82-0DB0-3B48-24DA-85062ABD6DA1}"/>
              </a:ext>
            </a:extLst>
          </p:cNvPr>
          <p:cNvSpPr txBox="1"/>
          <p:nvPr/>
        </p:nvSpPr>
        <p:spPr>
          <a:xfrm>
            <a:off x="5448300" y="5523125"/>
            <a:ext cx="1800493" cy="369332"/>
          </a:xfrm>
          <a:prstGeom prst="rect">
            <a:avLst/>
          </a:prstGeom>
          <a:noFill/>
        </p:spPr>
        <p:txBody>
          <a:bodyPr wrap="none" rtlCol="0">
            <a:spAutoFit/>
          </a:bodyPr>
          <a:lstStyle/>
          <a:p>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通知可能会延后</a:t>
            </a:r>
            <a:endParaRPr lang="en-US" altLang="zh-CN" b="1">
              <a:solidFill>
                <a:schemeClr val="tx1">
                  <a:lumMod val="65000"/>
                  <a:lumOff val="35000"/>
                </a:schemeClr>
              </a:solidFill>
              <a:latin typeface="Noto Sans SC" panose="020B0500000000000000" pitchFamily="34" charset="-122"/>
              <a:ea typeface="Noto Sans SC" panose="020B0500000000000000" pitchFamily="34" charset="-122"/>
            </a:endParaRPr>
          </a:p>
        </p:txBody>
      </p:sp>
      <p:pic>
        <p:nvPicPr>
          <p:cNvPr id="40" name="Magisk Icon" descr="卡通人物&#10;&#10;低可信度描述已自动生成">
            <a:extLst>
              <a:ext uri="{FF2B5EF4-FFF2-40B4-BE49-F238E27FC236}">
                <a16:creationId xmlns:a16="http://schemas.microsoft.com/office/drawing/2014/main" id="{C9025ACE-9DDC-D538-612D-789BC7838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2068" y="118079"/>
            <a:ext cx="841742" cy="841742"/>
          </a:xfrm>
          <a:prstGeom prst="rect">
            <a:avLst/>
          </a:prstGeom>
        </p:spPr>
      </p:pic>
    </p:spTree>
    <p:extLst>
      <p:ext uri="{BB962C8B-B14F-4D97-AF65-F5344CB8AC3E}">
        <p14:creationId xmlns:p14="http://schemas.microsoft.com/office/powerpoint/2010/main" val="27016106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
                                        <p:tgtEl>
                                          <p:spTgt spid="23"/>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500"/>
                                        <p:tgtEl>
                                          <p:spTgt spid="26"/>
                                        </p:tgtEl>
                                      </p:cBhvr>
                                    </p:animEffect>
                                  </p:childTnLst>
                                </p:cTn>
                              </p:par>
                              <p:par>
                                <p:cTn id="15" presetID="10" presetClass="entr" presetSubtype="0" fill="hold" grpId="0" nodeType="withEffect">
                                  <p:stCondLst>
                                    <p:cond delay="10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par>
                                <p:cTn id="18" presetID="10" presetClass="entr" presetSubtype="0" fill="hold" grpId="0" nodeType="withEffect">
                                  <p:stCondLst>
                                    <p:cond delay="10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grpId="0" nodeType="withEffect">
                                  <p:stCondLst>
                                    <p:cond delay="20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2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xit" presetSubtype="0" fill="hold" nodeType="withEffect">
                                  <p:stCondLst>
                                    <p:cond delay="150"/>
                                  </p:stCondLst>
                                  <p:childTnLst>
                                    <p:animEffect transition="out" filter="fad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350"/>
                                        <p:tgtEl>
                                          <p:spTgt spid="12"/>
                                        </p:tgtEl>
                                      </p:cBhvr>
                                    </p:animEffect>
                                    <p:set>
                                      <p:cBhvr>
                                        <p:cTn id="32" dur="1" fill="hold">
                                          <p:stCondLst>
                                            <p:cond delay="349"/>
                                          </p:stCondLst>
                                        </p:cTn>
                                        <p:tgtEl>
                                          <p:spTgt spid="12"/>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350"/>
                                        <p:tgtEl>
                                          <p:spTgt spid="2"/>
                                        </p:tgtEl>
                                      </p:cBhvr>
                                    </p:animEffect>
                                    <p:set>
                                      <p:cBhvr>
                                        <p:cTn id="35" dur="1" fill="hold">
                                          <p:stCondLst>
                                            <p:cond delay="349"/>
                                          </p:stCondLst>
                                        </p:cTn>
                                        <p:tgtEl>
                                          <p:spTgt spid="2"/>
                                        </p:tgtEl>
                                        <p:attrNameLst>
                                          <p:attrName>style.visibility</p:attrName>
                                        </p:attrNameLst>
                                      </p:cBhvr>
                                      <p:to>
                                        <p:strVal val="hidden"/>
                                      </p:to>
                                    </p:set>
                                  </p:childTnLst>
                                </p:cTn>
                              </p:par>
                              <p:par>
                                <p:cTn id="36" presetID="1" presetClass="exit"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hidden"/>
                                      </p:to>
                                    </p:set>
                                  </p:childTnLst>
                                </p:cTn>
                              </p:par>
                              <p:par>
                                <p:cTn id="38" presetID="42" presetClass="path" presetSubtype="0" accel="50000" decel="50000" fill="hold" grpId="0" nodeType="withEffect">
                                  <p:stCondLst>
                                    <p:cond delay="0"/>
                                  </p:stCondLst>
                                  <p:childTnLst>
                                    <p:animMotion origin="layout" path="M -1.04167E-6 2.22222E-6 L 0.03984 -0.00023 " pathEditMode="relative" rAng="0" ptsTypes="AA">
                                      <p:cBhvr>
                                        <p:cTn id="39" dur="350" fill="hold"/>
                                        <p:tgtEl>
                                          <p:spTgt spid="22"/>
                                        </p:tgtEl>
                                        <p:attrNameLst>
                                          <p:attrName>ppt_x</p:attrName>
                                          <p:attrName>ppt_y</p:attrName>
                                        </p:attrNameLst>
                                      </p:cBhvr>
                                      <p:rCtr x="1992" y="-23"/>
                                    </p:animMotion>
                                  </p:childTnLst>
                                </p:cTn>
                              </p:par>
                              <p:par>
                                <p:cTn id="40" presetID="42" presetClass="path" presetSubtype="0" accel="50000" decel="50000" fill="hold" grpId="0" nodeType="withEffect">
                                  <p:stCondLst>
                                    <p:cond delay="0"/>
                                  </p:stCondLst>
                                  <p:childTnLst>
                                    <p:animMotion origin="layout" path="M -1.25E-6 7.40741E-7 L 0.03985 -0.00023 " pathEditMode="relative" rAng="0" ptsTypes="AA">
                                      <p:cBhvr>
                                        <p:cTn id="41" dur="350" fill="hold"/>
                                        <p:tgtEl>
                                          <p:spTgt spid="23"/>
                                        </p:tgtEl>
                                        <p:attrNameLst>
                                          <p:attrName>ppt_x</p:attrName>
                                          <p:attrName>ppt_y</p:attrName>
                                        </p:attrNameLst>
                                      </p:cBhvr>
                                      <p:rCtr x="1992" y="-23"/>
                                    </p:animMotion>
                                  </p:childTnLst>
                                </p:cTn>
                              </p:par>
                            </p:childTnLst>
                          </p:cTn>
                        </p:par>
                        <p:par>
                          <p:cTn id="42" fill="hold">
                            <p:stCondLst>
                              <p:cond delay="800"/>
                            </p:stCondLst>
                            <p:childTnLst>
                              <p:par>
                                <p:cTn id="43" presetID="10" presetClass="exit" presetSubtype="0" fill="hold" grpId="2" nodeType="afterEffect">
                                  <p:stCondLst>
                                    <p:cond delay="0"/>
                                  </p:stCondLst>
                                  <p:childTnLst>
                                    <p:animEffect transition="out" filter="fade">
                                      <p:cBhvr>
                                        <p:cTn id="44" dur="500"/>
                                        <p:tgtEl>
                                          <p:spTgt spid="23"/>
                                        </p:tgtEl>
                                      </p:cBhvr>
                                    </p:animEffect>
                                    <p:set>
                                      <p:cBhvr>
                                        <p:cTn id="45"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3" grpId="2" animBg="1"/>
      <p:bldP spid="12" grpId="0" animBg="1"/>
      <p:bldP spid="2" grpId="0" animBg="1"/>
      <p:bldP spid="22" grpId="0" animBg="1"/>
      <p:bldP spid="5" grpId="0" animBg="1"/>
      <p:bldP spid="6" grpId="0"/>
      <p:bldP spid="26" grpId="0"/>
      <p:bldP spid="27" grpId="0"/>
      <p:bldP spid="28"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功能 Text and LOGO">
            <a:extLst>
              <a:ext uri="{FF2B5EF4-FFF2-40B4-BE49-F238E27FC236}">
                <a16:creationId xmlns:a16="http://schemas.microsoft.com/office/drawing/2014/main" id="{ECAB9C7F-227A-D27C-FE57-311011283DC1}"/>
              </a:ext>
            </a:extLst>
          </p:cNvPr>
          <p:cNvGrpSpPr/>
          <p:nvPr/>
        </p:nvGrpSpPr>
        <p:grpSpPr>
          <a:xfrm>
            <a:off x="2960316" y="2210383"/>
            <a:ext cx="2112111" cy="2702898"/>
            <a:chOff x="3011295" y="2565766"/>
            <a:chExt cx="2112111" cy="2702898"/>
          </a:xfrm>
        </p:grpSpPr>
        <p:sp>
          <p:nvSpPr>
            <p:cNvPr id="2" name="功能Text">
              <a:extLst>
                <a:ext uri="{FF2B5EF4-FFF2-40B4-BE49-F238E27FC236}">
                  <a16:creationId xmlns:a16="http://schemas.microsoft.com/office/drawing/2014/main" id="{D1602BF2-6E64-F1DB-0B70-5A6B5A03E0B8}"/>
                </a:ext>
              </a:extLst>
            </p:cNvPr>
            <p:cNvSpPr txBox="1"/>
            <p:nvPr/>
          </p:nvSpPr>
          <p:spPr>
            <a:xfrm>
              <a:off x="3011295" y="4560778"/>
              <a:ext cx="2112111" cy="707886"/>
            </a:xfrm>
            <a:prstGeom prst="rect">
              <a:avLst/>
            </a:prstGeom>
            <a:noFill/>
          </p:spPr>
          <p:txBody>
            <a:bodyPr wrap="square" rtlCol="0">
              <a:spAutoFit/>
            </a:bodyPr>
            <a:lstStyle/>
            <a:p>
              <a:pPr algn="ctr"/>
              <a:r>
                <a:rPr lang="zh-CN" altLang="en-US" sz="4000">
                  <a:latin typeface="Noto Sans SC" panose="020B0500000000000000" pitchFamily="34" charset="-122"/>
                  <a:ea typeface="Noto Sans SC" panose="020B0500000000000000" pitchFamily="34" charset="-122"/>
                </a:rPr>
                <a:t>功能</a:t>
              </a:r>
            </a:p>
          </p:txBody>
        </p:sp>
        <p:sp>
          <p:nvSpPr>
            <p:cNvPr id="17" name="功能LOGO">
              <a:extLst>
                <a:ext uri="{FF2B5EF4-FFF2-40B4-BE49-F238E27FC236}">
                  <a16:creationId xmlns:a16="http://schemas.microsoft.com/office/drawing/2014/main" id="{9CA9AD5A-B03E-D19A-3036-1550C076221E}"/>
                </a:ext>
              </a:extLst>
            </p:cNvPr>
            <p:cNvSpPr/>
            <p:nvPr/>
          </p:nvSpPr>
          <p:spPr>
            <a:xfrm>
              <a:off x="3192161" y="2565766"/>
              <a:ext cx="1750381" cy="1799492"/>
            </a:xfrm>
            <a:custGeom>
              <a:avLst/>
              <a:gdLst>
                <a:gd name="connsiteX0" fmla="*/ 1544377 w 1750381"/>
                <a:gd name="connsiteY0" fmla="*/ 987847 h 1799492"/>
                <a:gd name="connsiteX1" fmla="*/ 1550001 w 1750381"/>
                <a:gd name="connsiteY1" fmla="*/ 899746 h 1799492"/>
                <a:gd name="connsiteX2" fmla="*/ 1543440 w 1750381"/>
                <a:gd name="connsiteY2" fmla="*/ 811646 h 1799492"/>
                <a:gd name="connsiteX3" fmla="*/ 1733699 w 1750381"/>
                <a:gd name="connsiteY3" fmla="*/ 663563 h 1799492"/>
                <a:gd name="connsiteX4" fmla="*/ 1744946 w 1750381"/>
                <a:gd name="connsiteY4" fmla="*/ 606392 h 1799492"/>
                <a:gd name="connsiteX5" fmla="*/ 1564997 w 1750381"/>
                <a:gd name="connsiteY5" fmla="*/ 295229 h 1799492"/>
                <a:gd name="connsiteX6" fmla="*/ 1509700 w 1750381"/>
                <a:gd name="connsiteY6" fmla="*/ 274610 h 1799492"/>
                <a:gd name="connsiteX7" fmla="*/ 1285700 w 1750381"/>
                <a:gd name="connsiteY7" fmla="*/ 364585 h 1799492"/>
                <a:gd name="connsiteX8" fmla="*/ 1133868 w 1750381"/>
                <a:gd name="connsiteY8" fmla="*/ 276485 h 1799492"/>
                <a:gd name="connsiteX9" fmla="*/ 1100127 w 1750381"/>
                <a:gd name="connsiteY9" fmla="*/ 38427 h 1799492"/>
                <a:gd name="connsiteX10" fmla="*/ 1055140 w 1750381"/>
                <a:gd name="connsiteY10" fmla="*/ 0 h 1799492"/>
                <a:gd name="connsiteX11" fmla="*/ 695242 w 1750381"/>
                <a:gd name="connsiteY11" fmla="*/ 0 h 1799492"/>
                <a:gd name="connsiteX12" fmla="*/ 651191 w 1750381"/>
                <a:gd name="connsiteY12" fmla="*/ 38427 h 1799492"/>
                <a:gd name="connsiteX13" fmla="*/ 617451 w 1750381"/>
                <a:gd name="connsiteY13" fmla="*/ 276485 h 1799492"/>
                <a:gd name="connsiteX14" fmla="*/ 465619 w 1750381"/>
                <a:gd name="connsiteY14" fmla="*/ 364585 h 1799492"/>
                <a:gd name="connsiteX15" fmla="*/ 241619 w 1750381"/>
                <a:gd name="connsiteY15" fmla="*/ 274610 h 1799492"/>
                <a:gd name="connsiteX16" fmla="*/ 186323 w 1750381"/>
                <a:gd name="connsiteY16" fmla="*/ 295229 h 1799492"/>
                <a:gd name="connsiteX17" fmla="*/ 7310 w 1750381"/>
                <a:gd name="connsiteY17" fmla="*/ 606392 h 1799492"/>
                <a:gd name="connsiteX18" fmla="*/ 18557 w 1750381"/>
                <a:gd name="connsiteY18" fmla="*/ 663563 h 1799492"/>
                <a:gd name="connsiteX19" fmla="*/ 208816 w 1750381"/>
                <a:gd name="connsiteY19" fmla="*/ 811646 h 1799492"/>
                <a:gd name="connsiteX20" fmla="*/ 200381 w 1750381"/>
                <a:gd name="connsiteY20" fmla="*/ 899746 h 1799492"/>
                <a:gd name="connsiteX21" fmla="*/ 206942 w 1750381"/>
                <a:gd name="connsiteY21" fmla="*/ 987847 h 1799492"/>
                <a:gd name="connsiteX22" fmla="*/ 16683 w 1750381"/>
                <a:gd name="connsiteY22" fmla="*/ 1135930 h 1799492"/>
                <a:gd name="connsiteX23" fmla="*/ 5436 w 1750381"/>
                <a:gd name="connsiteY23" fmla="*/ 1193101 h 1799492"/>
                <a:gd name="connsiteX24" fmla="*/ 185385 w 1750381"/>
                <a:gd name="connsiteY24" fmla="*/ 1504264 h 1799492"/>
                <a:gd name="connsiteX25" fmla="*/ 240682 w 1750381"/>
                <a:gd name="connsiteY25" fmla="*/ 1524883 h 1799492"/>
                <a:gd name="connsiteX26" fmla="*/ 464682 w 1750381"/>
                <a:gd name="connsiteY26" fmla="*/ 1434908 h 1799492"/>
                <a:gd name="connsiteX27" fmla="*/ 616514 w 1750381"/>
                <a:gd name="connsiteY27" fmla="*/ 1523008 h 1799492"/>
                <a:gd name="connsiteX28" fmla="*/ 650254 w 1750381"/>
                <a:gd name="connsiteY28" fmla="*/ 1761066 h 1799492"/>
                <a:gd name="connsiteX29" fmla="*/ 695242 w 1750381"/>
                <a:gd name="connsiteY29" fmla="*/ 1799493 h 1799492"/>
                <a:gd name="connsiteX30" fmla="*/ 1055140 w 1750381"/>
                <a:gd name="connsiteY30" fmla="*/ 1799493 h 1799492"/>
                <a:gd name="connsiteX31" fmla="*/ 1099190 w 1750381"/>
                <a:gd name="connsiteY31" fmla="*/ 1761066 h 1799492"/>
                <a:gd name="connsiteX32" fmla="*/ 1132931 w 1750381"/>
                <a:gd name="connsiteY32" fmla="*/ 1523008 h 1799492"/>
                <a:gd name="connsiteX33" fmla="*/ 1284763 w 1750381"/>
                <a:gd name="connsiteY33" fmla="*/ 1434908 h 1799492"/>
                <a:gd name="connsiteX34" fmla="*/ 1508762 w 1750381"/>
                <a:gd name="connsiteY34" fmla="*/ 1524883 h 1799492"/>
                <a:gd name="connsiteX35" fmla="*/ 1564059 w 1750381"/>
                <a:gd name="connsiteY35" fmla="*/ 1504264 h 1799492"/>
                <a:gd name="connsiteX36" fmla="*/ 1744009 w 1750381"/>
                <a:gd name="connsiteY36" fmla="*/ 1193101 h 1799492"/>
                <a:gd name="connsiteX37" fmla="*/ 1732762 w 1750381"/>
                <a:gd name="connsiteY37" fmla="*/ 1135930 h 1799492"/>
                <a:gd name="connsiteX38" fmla="*/ 1544377 w 1750381"/>
                <a:gd name="connsiteY38" fmla="*/ 987847 h 1799492"/>
                <a:gd name="connsiteX39" fmla="*/ 875191 w 1750381"/>
                <a:gd name="connsiteY39" fmla="*/ 1237151 h 1799492"/>
                <a:gd name="connsiteX40" fmla="*/ 537786 w 1750381"/>
                <a:gd name="connsiteY40" fmla="*/ 899746 h 1799492"/>
                <a:gd name="connsiteX41" fmla="*/ 875191 w 1750381"/>
                <a:gd name="connsiteY41" fmla="*/ 562341 h 1799492"/>
                <a:gd name="connsiteX42" fmla="*/ 1212596 w 1750381"/>
                <a:gd name="connsiteY42" fmla="*/ 899746 h 1799492"/>
                <a:gd name="connsiteX43" fmla="*/ 875191 w 1750381"/>
                <a:gd name="connsiteY43" fmla="*/ 1237151 h 1799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750381" h="1799492">
                  <a:moveTo>
                    <a:pt x="1544377" y="987847"/>
                  </a:moveTo>
                  <a:cubicBezTo>
                    <a:pt x="1548126" y="959730"/>
                    <a:pt x="1550001" y="930675"/>
                    <a:pt x="1550001" y="899746"/>
                  </a:cubicBezTo>
                  <a:cubicBezTo>
                    <a:pt x="1550001" y="869755"/>
                    <a:pt x="1548126" y="839763"/>
                    <a:pt x="1543440" y="811646"/>
                  </a:cubicBezTo>
                  <a:lnTo>
                    <a:pt x="1733699" y="663563"/>
                  </a:lnTo>
                  <a:cubicBezTo>
                    <a:pt x="1750569" y="650442"/>
                    <a:pt x="1755255" y="625136"/>
                    <a:pt x="1744946" y="606392"/>
                  </a:cubicBezTo>
                  <a:lnTo>
                    <a:pt x="1564997" y="295229"/>
                  </a:lnTo>
                  <a:cubicBezTo>
                    <a:pt x="1553750" y="274610"/>
                    <a:pt x="1530319" y="268049"/>
                    <a:pt x="1509700" y="274610"/>
                  </a:cubicBezTo>
                  <a:lnTo>
                    <a:pt x="1285700" y="364585"/>
                  </a:lnTo>
                  <a:cubicBezTo>
                    <a:pt x="1238838" y="328970"/>
                    <a:pt x="1189165" y="298978"/>
                    <a:pt x="1133868" y="276485"/>
                  </a:cubicBezTo>
                  <a:lnTo>
                    <a:pt x="1100127" y="38427"/>
                  </a:lnTo>
                  <a:cubicBezTo>
                    <a:pt x="1096379" y="15933"/>
                    <a:pt x="1077634" y="0"/>
                    <a:pt x="1055140" y="0"/>
                  </a:cubicBezTo>
                  <a:lnTo>
                    <a:pt x="695242" y="0"/>
                  </a:lnTo>
                  <a:cubicBezTo>
                    <a:pt x="672748" y="0"/>
                    <a:pt x="654940" y="15933"/>
                    <a:pt x="651191" y="38427"/>
                  </a:cubicBezTo>
                  <a:lnTo>
                    <a:pt x="617451" y="276485"/>
                  </a:lnTo>
                  <a:cubicBezTo>
                    <a:pt x="562154" y="298978"/>
                    <a:pt x="511543" y="329907"/>
                    <a:pt x="465619" y="364585"/>
                  </a:cubicBezTo>
                  <a:lnTo>
                    <a:pt x="241619" y="274610"/>
                  </a:lnTo>
                  <a:cubicBezTo>
                    <a:pt x="221000" y="267112"/>
                    <a:pt x="197569" y="274610"/>
                    <a:pt x="186323" y="295229"/>
                  </a:cubicBezTo>
                  <a:lnTo>
                    <a:pt x="7310" y="606392"/>
                  </a:lnTo>
                  <a:cubicBezTo>
                    <a:pt x="-3936" y="626074"/>
                    <a:pt x="-187" y="650442"/>
                    <a:pt x="18557" y="663563"/>
                  </a:cubicBezTo>
                  <a:lnTo>
                    <a:pt x="208816" y="811646"/>
                  </a:lnTo>
                  <a:cubicBezTo>
                    <a:pt x="204130" y="839763"/>
                    <a:pt x="200381" y="870692"/>
                    <a:pt x="200381" y="899746"/>
                  </a:cubicBezTo>
                  <a:cubicBezTo>
                    <a:pt x="200381" y="928801"/>
                    <a:pt x="202256" y="959730"/>
                    <a:pt x="206942" y="987847"/>
                  </a:cubicBezTo>
                  <a:lnTo>
                    <a:pt x="16683" y="1135930"/>
                  </a:lnTo>
                  <a:cubicBezTo>
                    <a:pt x="-187" y="1149051"/>
                    <a:pt x="-4874" y="1174357"/>
                    <a:pt x="5436" y="1193101"/>
                  </a:cubicBezTo>
                  <a:lnTo>
                    <a:pt x="185385" y="1504264"/>
                  </a:lnTo>
                  <a:cubicBezTo>
                    <a:pt x="196632" y="1524883"/>
                    <a:pt x="220063" y="1531443"/>
                    <a:pt x="240682" y="1524883"/>
                  </a:cubicBezTo>
                  <a:lnTo>
                    <a:pt x="464682" y="1434908"/>
                  </a:lnTo>
                  <a:cubicBezTo>
                    <a:pt x="511543" y="1470523"/>
                    <a:pt x="561217" y="1500515"/>
                    <a:pt x="616514" y="1523008"/>
                  </a:cubicBezTo>
                  <a:lnTo>
                    <a:pt x="650254" y="1761066"/>
                  </a:lnTo>
                  <a:cubicBezTo>
                    <a:pt x="654940" y="1783560"/>
                    <a:pt x="672748" y="1799493"/>
                    <a:pt x="695242" y="1799493"/>
                  </a:cubicBezTo>
                  <a:lnTo>
                    <a:pt x="1055140" y="1799493"/>
                  </a:lnTo>
                  <a:cubicBezTo>
                    <a:pt x="1077634" y="1799493"/>
                    <a:pt x="1096379" y="1783560"/>
                    <a:pt x="1099190" y="1761066"/>
                  </a:cubicBezTo>
                  <a:lnTo>
                    <a:pt x="1132931" y="1523008"/>
                  </a:lnTo>
                  <a:cubicBezTo>
                    <a:pt x="1188228" y="1500515"/>
                    <a:pt x="1238838" y="1470523"/>
                    <a:pt x="1284763" y="1434908"/>
                  </a:cubicBezTo>
                  <a:lnTo>
                    <a:pt x="1508762" y="1524883"/>
                  </a:lnTo>
                  <a:cubicBezTo>
                    <a:pt x="1529381" y="1532381"/>
                    <a:pt x="1552812" y="1524883"/>
                    <a:pt x="1564059" y="1504264"/>
                  </a:cubicBezTo>
                  <a:lnTo>
                    <a:pt x="1744009" y="1193101"/>
                  </a:lnTo>
                  <a:cubicBezTo>
                    <a:pt x="1755255" y="1172482"/>
                    <a:pt x="1750569" y="1149051"/>
                    <a:pt x="1732762" y="1135930"/>
                  </a:cubicBezTo>
                  <a:lnTo>
                    <a:pt x="1544377" y="987847"/>
                  </a:lnTo>
                  <a:close/>
                  <a:moveTo>
                    <a:pt x="875191" y="1237151"/>
                  </a:moveTo>
                  <a:cubicBezTo>
                    <a:pt x="689618" y="1237151"/>
                    <a:pt x="537786" y="1085319"/>
                    <a:pt x="537786" y="899746"/>
                  </a:cubicBezTo>
                  <a:cubicBezTo>
                    <a:pt x="537786" y="714174"/>
                    <a:pt x="689618" y="562341"/>
                    <a:pt x="875191" y="562341"/>
                  </a:cubicBezTo>
                  <a:cubicBezTo>
                    <a:pt x="1060764" y="562341"/>
                    <a:pt x="1212596" y="714174"/>
                    <a:pt x="1212596" y="899746"/>
                  </a:cubicBezTo>
                  <a:cubicBezTo>
                    <a:pt x="1212596" y="1085319"/>
                    <a:pt x="1060764" y="1237151"/>
                    <a:pt x="875191" y="1237151"/>
                  </a:cubicBezTo>
                  <a:close/>
                </a:path>
              </a:pathLst>
            </a:custGeom>
            <a:solidFill>
              <a:srgbClr val="6DBB90"/>
            </a:solidFill>
            <a:ln w="93663" cap="flat">
              <a:noFill/>
              <a:prstDash val="solid"/>
              <a:miter/>
            </a:ln>
          </p:spPr>
          <p:txBody>
            <a:bodyPr rtlCol="0" anchor="ctr"/>
            <a:lstStyle/>
            <a:p>
              <a:endParaRPr lang="zh-CN" altLang="en-US">
                <a:solidFill>
                  <a:schemeClr val="accent5"/>
                </a:solidFill>
              </a:endParaRPr>
            </a:p>
          </p:txBody>
        </p:sp>
      </p:grpSp>
      <p:grpSp>
        <p:nvGrpSpPr>
          <p:cNvPr id="5" name="美化 Text and LOGO">
            <a:extLst>
              <a:ext uri="{FF2B5EF4-FFF2-40B4-BE49-F238E27FC236}">
                <a16:creationId xmlns:a16="http://schemas.microsoft.com/office/drawing/2014/main" id="{2DC1BEA6-3431-F85C-7D45-1910045FA91E}"/>
              </a:ext>
            </a:extLst>
          </p:cNvPr>
          <p:cNvGrpSpPr/>
          <p:nvPr/>
        </p:nvGrpSpPr>
        <p:grpSpPr>
          <a:xfrm>
            <a:off x="7262118" y="2210383"/>
            <a:ext cx="1965787" cy="2695489"/>
            <a:chOff x="7262118" y="2561112"/>
            <a:chExt cx="1965787" cy="2695489"/>
          </a:xfrm>
        </p:grpSpPr>
        <p:sp>
          <p:nvSpPr>
            <p:cNvPr id="14" name="美化Text">
              <a:extLst>
                <a:ext uri="{FF2B5EF4-FFF2-40B4-BE49-F238E27FC236}">
                  <a16:creationId xmlns:a16="http://schemas.microsoft.com/office/drawing/2014/main" id="{491FD557-D8E8-2D12-5118-A6F6562176E9}"/>
                </a:ext>
              </a:extLst>
            </p:cNvPr>
            <p:cNvSpPr txBox="1"/>
            <p:nvPr/>
          </p:nvSpPr>
          <p:spPr>
            <a:xfrm>
              <a:off x="7262118" y="4548715"/>
              <a:ext cx="1965787" cy="707886"/>
            </a:xfrm>
            <a:prstGeom prst="rect">
              <a:avLst/>
            </a:prstGeom>
            <a:noFill/>
          </p:spPr>
          <p:txBody>
            <a:bodyPr wrap="square" rtlCol="0">
              <a:spAutoFit/>
            </a:bodyPr>
            <a:lstStyle/>
            <a:p>
              <a:pPr algn="ctr"/>
              <a:r>
                <a:rPr lang="zh-CN" altLang="en-US" sz="4000">
                  <a:latin typeface="Noto Sans SC" panose="020B0500000000000000" pitchFamily="34" charset="-122"/>
                  <a:ea typeface="Noto Sans SC" panose="020B0500000000000000" pitchFamily="34" charset="-122"/>
                </a:rPr>
                <a:t>美化</a:t>
              </a:r>
            </a:p>
          </p:txBody>
        </p:sp>
        <p:sp>
          <p:nvSpPr>
            <p:cNvPr id="20" name="美化LOGO">
              <a:extLst>
                <a:ext uri="{FF2B5EF4-FFF2-40B4-BE49-F238E27FC236}">
                  <a16:creationId xmlns:a16="http://schemas.microsoft.com/office/drawing/2014/main" id="{CD4EC940-FF1E-DA6E-2509-EDD96596C6DE}"/>
                </a:ext>
              </a:extLst>
            </p:cNvPr>
            <p:cNvSpPr/>
            <p:nvPr/>
          </p:nvSpPr>
          <p:spPr>
            <a:xfrm>
              <a:off x="7415408" y="2561112"/>
              <a:ext cx="1659208" cy="1869154"/>
            </a:xfrm>
            <a:custGeom>
              <a:avLst/>
              <a:gdLst>
                <a:gd name="connsiteX0" fmla="*/ 759161 w 1518321"/>
                <a:gd name="connsiteY0" fmla="*/ 1771375 h 1771374"/>
                <a:gd name="connsiteX1" fmla="*/ 1518321 w 1518321"/>
                <a:gd name="connsiteY1" fmla="*/ 1012214 h 1771374"/>
                <a:gd name="connsiteX2" fmla="*/ 759161 w 1518321"/>
                <a:gd name="connsiteY2" fmla="*/ 1771375 h 1771374"/>
                <a:gd name="connsiteX3" fmla="*/ 219313 w 1518321"/>
                <a:gd name="connsiteY3" fmla="*/ 780248 h 1771374"/>
                <a:gd name="connsiteX4" fmla="*/ 430191 w 1518321"/>
                <a:gd name="connsiteY4" fmla="*/ 991126 h 1771374"/>
                <a:gd name="connsiteX5" fmla="*/ 549970 w 1518321"/>
                <a:gd name="connsiteY5" fmla="*/ 954012 h 1771374"/>
                <a:gd name="connsiteX6" fmla="*/ 548283 w 1518321"/>
                <a:gd name="connsiteY6" fmla="*/ 970038 h 1771374"/>
                <a:gd name="connsiteX7" fmla="*/ 759161 w 1518321"/>
                <a:gd name="connsiteY7" fmla="*/ 1180916 h 1771374"/>
                <a:gd name="connsiteX8" fmla="*/ 970038 w 1518321"/>
                <a:gd name="connsiteY8" fmla="*/ 970038 h 1771374"/>
                <a:gd name="connsiteX9" fmla="*/ 968351 w 1518321"/>
                <a:gd name="connsiteY9" fmla="*/ 954012 h 1771374"/>
                <a:gd name="connsiteX10" fmla="*/ 1088130 w 1518321"/>
                <a:gd name="connsiteY10" fmla="*/ 991126 h 1771374"/>
                <a:gd name="connsiteX11" fmla="*/ 1299008 w 1518321"/>
                <a:gd name="connsiteY11" fmla="*/ 780248 h 1771374"/>
                <a:gd name="connsiteX12" fmla="*/ 1178386 w 1518321"/>
                <a:gd name="connsiteY12" fmla="*/ 590458 h 1771374"/>
                <a:gd name="connsiteX13" fmla="*/ 1299008 w 1518321"/>
                <a:gd name="connsiteY13" fmla="*/ 400668 h 1771374"/>
                <a:gd name="connsiteX14" fmla="*/ 1088130 w 1518321"/>
                <a:gd name="connsiteY14" fmla="*/ 189790 h 1771374"/>
                <a:gd name="connsiteX15" fmla="*/ 968351 w 1518321"/>
                <a:gd name="connsiteY15" fmla="*/ 226905 h 1771374"/>
                <a:gd name="connsiteX16" fmla="*/ 970038 w 1518321"/>
                <a:gd name="connsiteY16" fmla="*/ 210878 h 1771374"/>
                <a:gd name="connsiteX17" fmla="*/ 759161 w 1518321"/>
                <a:gd name="connsiteY17" fmla="*/ 0 h 1771374"/>
                <a:gd name="connsiteX18" fmla="*/ 548283 w 1518321"/>
                <a:gd name="connsiteY18" fmla="*/ 210878 h 1771374"/>
                <a:gd name="connsiteX19" fmla="*/ 549970 w 1518321"/>
                <a:gd name="connsiteY19" fmla="*/ 226905 h 1771374"/>
                <a:gd name="connsiteX20" fmla="*/ 430191 w 1518321"/>
                <a:gd name="connsiteY20" fmla="*/ 189790 h 1771374"/>
                <a:gd name="connsiteX21" fmla="*/ 219313 w 1518321"/>
                <a:gd name="connsiteY21" fmla="*/ 400668 h 1771374"/>
                <a:gd name="connsiteX22" fmla="*/ 339935 w 1518321"/>
                <a:gd name="connsiteY22" fmla="*/ 590458 h 1771374"/>
                <a:gd name="connsiteX23" fmla="*/ 219313 w 1518321"/>
                <a:gd name="connsiteY23" fmla="*/ 780248 h 1771374"/>
                <a:gd name="connsiteX24" fmla="*/ 759161 w 1518321"/>
                <a:gd name="connsiteY24" fmla="*/ 379580 h 1771374"/>
                <a:gd name="connsiteX25" fmla="*/ 970038 w 1518321"/>
                <a:gd name="connsiteY25" fmla="*/ 590458 h 1771374"/>
                <a:gd name="connsiteX26" fmla="*/ 759161 w 1518321"/>
                <a:gd name="connsiteY26" fmla="*/ 801336 h 1771374"/>
                <a:gd name="connsiteX27" fmla="*/ 548283 w 1518321"/>
                <a:gd name="connsiteY27" fmla="*/ 590458 h 1771374"/>
                <a:gd name="connsiteX28" fmla="*/ 759161 w 1518321"/>
                <a:gd name="connsiteY28" fmla="*/ 379580 h 1771374"/>
                <a:gd name="connsiteX29" fmla="*/ 0 w 1518321"/>
                <a:gd name="connsiteY29" fmla="*/ 1012214 h 1771374"/>
                <a:gd name="connsiteX30" fmla="*/ 759161 w 1518321"/>
                <a:gd name="connsiteY30" fmla="*/ 1771375 h 1771374"/>
                <a:gd name="connsiteX31" fmla="*/ 0 w 1518321"/>
                <a:gd name="connsiteY31" fmla="*/ 1012214 h 1771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18321" h="1771374">
                  <a:moveTo>
                    <a:pt x="759161" y="1771375"/>
                  </a:moveTo>
                  <a:cubicBezTo>
                    <a:pt x="1178386" y="1771375"/>
                    <a:pt x="1518321" y="1431439"/>
                    <a:pt x="1518321" y="1012214"/>
                  </a:cubicBezTo>
                  <a:cubicBezTo>
                    <a:pt x="1099096" y="1012214"/>
                    <a:pt x="759161" y="1352149"/>
                    <a:pt x="759161" y="1771375"/>
                  </a:cubicBezTo>
                  <a:close/>
                  <a:moveTo>
                    <a:pt x="219313" y="780248"/>
                  </a:moveTo>
                  <a:cubicBezTo>
                    <a:pt x="219313" y="896653"/>
                    <a:pt x="313786" y="991126"/>
                    <a:pt x="430191" y="991126"/>
                  </a:cubicBezTo>
                  <a:cubicBezTo>
                    <a:pt x="474897" y="991126"/>
                    <a:pt x="515386" y="977630"/>
                    <a:pt x="549970" y="954012"/>
                  </a:cubicBezTo>
                  <a:lnTo>
                    <a:pt x="548283" y="970038"/>
                  </a:lnTo>
                  <a:cubicBezTo>
                    <a:pt x="548283" y="1086443"/>
                    <a:pt x="642756" y="1180916"/>
                    <a:pt x="759161" y="1180916"/>
                  </a:cubicBezTo>
                  <a:cubicBezTo>
                    <a:pt x="875565" y="1180916"/>
                    <a:pt x="970038" y="1086443"/>
                    <a:pt x="970038" y="970038"/>
                  </a:cubicBezTo>
                  <a:lnTo>
                    <a:pt x="968351" y="954012"/>
                  </a:lnTo>
                  <a:cubicBezTo>
                    <a:pt x="1002092" y="977630"/>
                    <a:pt x="1043424" y="991126"/>
                    <a:pt x="1088130" y="991126"/>
                  </a:cubicBezTo>
                  <a:cubicBezTo>
                    <a:pt x="1204535" y="991126"/>
                    <a:pt x="1299008" y="896653"/>
                    <a:pt x="1299008" y="780248"/>
                  </a:cubicBezTo>
                  <a:cubicBezTo>
                    <a:pt x="1299008" y="695897"/>
                    <a:pt x="1249241" y="624199"/>
                    <a:pt x="1178386" y="590458"/>
                  </a:cubicBezTo>
                  <a:cubicBezTo>
                    <a:pt x="1249241" y="556718"/>
                    <a:pt x="1299008" y="485019"/>
                    <a:pt x="1299008" y="400668"/>
                  </a:cubicBezTo>
                  <a:cubicBezTo>
                    <a:pt x="1299008" y="284263"/>
                    <a:pt x="1204535" y="189790"/>
                    <a:pt x="1088130" y="189790"/>
                  </a:cubicBezTo>
                  <a:cubicBezTo>
                    <a:pt x="1043424" y="189790"/>
                    <a:pt x="1002935" y="203286"/>
                    <a:pt x="968351" y="226905"/>
                  </a:cubicBezTo>
                  <a:lnTo>
                    <a:pt x="970038" y="210878"/>
                  </a:lnTo>
                  <a:cubicBezTo>
                    <a:pt x="970038" y="94473"/>
                    <a:pt x="875565" y="0"/>
                    <a:pt x="759161" y="0"/>
                  </a:cubicBezTo>
                  <a:cubicBezTo>
                    <a:pt x="642756" y="0"/>
                    <a:pt x="548283" y="94473"/>
                    <a:pt x="548283" y="210878"/>
                  </a:cubicBezTo>
                  <a:lnTo>
                    <a:pt x="549970" y="226905"/>
                  </a:lnTo>
                  <a:cubicBezTo>
                    <a:pt x="516229" y="203286"/>
                    <a:pt x="474897" y="189790"/>
                    <a:pt x="430191" y="189790"/>
                  </a:cubicBezTo>
                  <a:cubicBezTo>
                    <a:pt x="313786" y="189790"/>
                    <a:pt x="219313" y="284263"/>
                    <a:pt x="219313" y="400668"/>
                  </a:cubicBezTo>
                  <a:cubicBezTo>
                    <a:pt x="219313" y="485019"/>
                    <a:pt x="269080" y="556718"/>
                    <a:pt x="339935" y="590458"/>
                  </a:cubicBezTo>
                  <a:cubicBezTo>
                    <a:pt x="269080" y="624199"/>
                    <a:pt x="219313" y="695897"/>
                    <a:pt x="219313" y="780248"/>
                  </a:cubicBezTo>
                  <a:close/>
                  <a:moveTo>
                    <a:pt x="759161" y="379580"/>
                  </a:moveTo>
                  <a:cubicBezTo>
                    <a:pt x="875565" y="379580"/>
                    <a:pt x="970038" y="474054"/>
                    <a:pt x="970038" y="590458"/>
                  </a:cubicBezTo>
                  <a:cubicBezTo>
                    <a:pt x="970038" y="706863"/>
                    <a:pt x="875565" y="801336"/>
                    <a:pt x="759161" y="801336"/>
                  </a:cubicBezTo>
                  <a:cubicBezTo>
                    <a:pt x="642756" y="801336"/>
                    <a:pt x="548283" y="706863"/>
                    <a:pt x="548283" y="590458"/>
                  </a:cubicBezTo>
                  <a:cubicBezTo>
                    <a:pt x="548283" y="474054"/>
                    <a:pt x="642756" y="379580"/>
                    <a:pt x="759161" y="379580"/>
                  </a:cubicBezTo>
                  <a:close/>
                  <a:moveTo>
                    <a:pt x="0" y="1012214"/>
                  </a:moveTo>
                  <a:cubicBezTo>
                    <a:pt x="0" y="1431439"/>
                    <a:pt x="339935" y="1771375"/>
                    <a:pt x="759161" y="1771375"/>
                  </a:cubicBezTo>
                  <a:cubicBezTo>
                    <a:pt x="759161" y="1352149"/>
                    <a:pt x="419225" y="1012214"/>
                    <a:pt x="0" y="1012214"/>
                  </a:cubicBezTo>
                  <a:close/>
                </a:path>
              </a:pathLst>
            </a:custGeom>
            <a:solidFill>
              <a:srgbClr val="6DBB90"/>
            </a:solidFill>
            <a:ln w="84138" cap="flat">
              <a:noFill/>
              <a:prstDash val="solid"/>
              <a:miter/>
            </a:ln>
          </p:spPr>
          <p:txBody>
            <a:bodyPr rtlCol="0" anchor="ctr"/>
            <a:lstStyle/>
            <a:p>
              <a:endParaRPr lang="zh-CN" altLang="en-US"/>
            </a:p>
          </p:txBody>
        </p:sp>
      </p:grpSp>
      <p:pic>
        <p:nvPicPr>
          <p:cNvPr id="8" name="MA Avatar" descr="形状, 圆圈&#10;&#10;描述已自动生成" hidden="1">
            <a:extLst>
              <a:ext uri="{FF2B5EF4-FFF2-40B4-BE49-F238E27FC236}">
                <a16:creationId xmlns:a16="http://schemas.microsoft.com/office/drawing/2014/main" id="{29B0416B-EF56-CAEB-EB28-E4975DBC6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0985" y="2104875"/>
            <a:ext cx="1905000" cy="1905000"/>
          </a:xfrm>
          <a:prstGeom prst="ellipse">
            <a:avLst/>
          </a:prstGeom>
          <a:ln w="38100">
            <a:solidFill>
              <a:schemeClr val="tx1">
                <a:lumMod val="50000"/>
                <a:lumOff val="50000"/>
              </a:schemeClr>
            </a:solidFill>
          </a:ln>
        </p:spPr>
      </p:pic>
    </p:spTree>
    <p:extLst>
      <p:ext uri="{BB962C8B-B14F-4D97-AF65-F5344CB8AC3E}">
        <p14:creationId xmlns:p14="http://schemas.microsoft.com/office/powerpoint/2010/main" val="3446228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7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par>
                                <p:cTn id="17" presetID="42" presetClass="path" presetSubtype="0" accel="50000" decel="50000" fill="hold" nodeType="withEffect">
                                  <p:stCondLst>
                                    <p:cond delay="0"/>
                                  </p:stCondLst>
                                  <p:childTnLst>
                                    <p:animMotion origin="layout" path="M -2.08333E-6 0 L -0.1763 0.00093 " pathEditMode="relative" rAng="0" ptsTypes="AA">
                                      <p:cBhvr>
                                        <p:cTn id="18" dur="1000" fill="hold"/>
                                        <p:tgtEl>
                                          <p:spTgt spid="5"/>
                                        </p:tgtEl>
                                        <p:attrNameLst>
                                          <p:attrName>ppt_x</p:attrName>
                                          <p:attrName>ppt_y</p:attrName>
                                        </p:attrNameLst>
                                      </p:cBhvr>
                                      <p:rCtr x="-8815" y="46"/>
                                    </p:animMotion>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 Avatar" descr="形状, 圆圈&#10;&#10;描述已自动生成" hidden="1">
            <a:extLst>
              <a:ext uri="{FF2B5EF4-FFF2-40B4-BE49-F238E27FC236}">
                <a16:creationId xmlns:a16="http://schemas.microsoft.com/office/drawing/2014/main" id="{29B0416B-EF56-CAEB-EB28-E4975DBC6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0985" y="2104875"/>
            <a:ext cx="1905000" cy="1905000"/>
          </a:xfrm>
          <a:prstGeom prst="ellipse">
            <a:avLst/>
          </a:prstGeom>
          <a:ln w="38100">
            <a:solidFill>
              <a:schemeClr val="tx1">
                <a:lumMod val="50000"/>
                <a:lumOff val="50000"/>
              </a:schemeClr>
            </a:solidFill>
          </a:ln>
        </p:spPr>
      </p:pic>
      <p:sp>
        <p:nvSpPr>
          <p:cNvPr id="3" name="文本框 1">
            <a:extLst>
              <a:ext uri="{FF2B5EF4-FFF2-40B4-BE49-F238E27FC236}">
                <a16:creationId xmlns:a16="http://schemas.microsoft.com/office/drawing/2014/main" id="{768108B5-3C28-692C-74E0-F87BCB6AF5FD}"/>
              </a:ext>
            </a:extLst>
          </p:cNvPr>
          <p:cNvSpPr txBox="1"/>
          <p:nvPr/>
        </p:nvSpPr>
        <p:spPr>
          <a:xfrm>
            <a:off x="3118262" y="3244334"/>
            <a:ext cx="5955476"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a:latin typeface="Noto Sans SC" panose="020B0500000000000000" pitchFamily="34" charset="-128"/>
                <a:ea typeface="Noto Sans SC" panose="020B0500000000000000" pitchFamily="34" charset="-128"/>
              </a:rPr>
              <a:t>幻灯片中所有出现的商标均为对应公司的商标或注册商标</a:t>
            </a:r>
          </a:p>
        </p:txBody>
      </p:sp>
    </p:spTree>
    <p:extLst>
      <p:ext uri="{BB962C8B-B14F-4D97-AF65-F5344CB8AC3E}">
        <p14:creationId xmlns:p14="http://schemas.microsoft.com/office/powerpoint/2010/main" val="11696616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670">
        <p159:morph option="byObject"/>
      </p:transition>
    </mc:Choice>
    <mc:Fallback>
      <p:transition spd="med">
        <p:fade/>
      </p:transition>
    </mc:Fallback>
  </mc:AlternateContent>
</p:sld>
</file>

<file path=ppt/theme/theme1.xml><?xml version="1.0" encoding="utf-8"?>
<a:theme xmlns:a="http://schemas.openxmlformats.org/drawingml/2006/main" name="Office 主题​​">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27C3D56DBEC3C4580439D003641A0DD" ma:contentTypeVersion="2" ma:contentTypeDescription="Create a new document." ma:contentTypeScope="" ma:versionID="c0743d242cd0c82c9fe0a2ea1f860841">
  <xsd:schema xmlns:xsd="http://www.w3.org/2001/XMLSchema" xmlns:xs="http://www.w3.org/2001/XMLSchema" xmlns:p="http://schemas.microsoft.com/office/2006/metadata/properties" xmlns:ns3="1b92a475-bae0-4ddb-841c-4826cde7f5dc" targetNamespace="http://schemas.microsoft.com/office/2006/metadata/properties" ma:root="true" ma:fieldsID="7c819044758a9f3141538b4dbf01a1a1" ns3:_="">
    <xsd:import namespace="1b92a475-bae0-4ddb-841c-4826cde7f5d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92a475-bae0-4ddb-841c-4826cde7f5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F14EB6-9178-4992-892D-FCEE764F78E3}">
  <ds:schemaRefs>
    <ds:schemaRef ds:uri="http://schemas.microsoft.com/sharepoint/v3/contenttype/forms"/>
  </ds:schemaRefs>
</ds:datastoreItem>
</file>

<file path=customXml/itemProps2.xml><?xml version="1.0" encoding="utf-8"?>
<ds:datastoreItem xmlns:ds="http://schemas.openxmlformats.org/officeDocument/2006/customXml" ds:itemID="{ADC1BBC9-C01A-4BBE-B651-AD03FBE8D30F}">
  <ds:schemaRefs>
    <ds:schemaRef ds:uri="1b92a475-bae0-4ddb-841c-4826cde7f5d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24EE767-5D68-4F91-93B9-CDB61FD0ACA3}">
  <ds:schemaRefs>
    <ds:schemaRef ds:uri="http://schemas.microsoft.com/office/2006/documentManagement/types"/>
    <ds:schemaRef ds:uri="http://schemas.microsoft.com/office/2006/metadata/properties"/>
    <ds:schemaRef ds:uri="http://www.w3.org/XML/1998/namespace"/>
    <ds:schemaRef ds:uri="http://purl.org/dc/terms/"/>
    <ds:schemaRef ds:uri="http://purl.org/dc/elements/1.1/"/>
    <ds:schemaRef ds:uri="http://schemas.openxmlformats.org/package/2006/metadata/core-properties"/>
    <ds:schemaRef ds:uri="http://schemas.microsoft.com/office/infopath/2007/PartnerControls"/>
    <ds:schemaRef ds:uri="1b92a475-bae0-4ddb-841c-4826cde7f5dc"/>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TotalTime>
  <Words>293</Words>
  <Application>Microsoft Macintosh PowerPoint</Application>
  <PresentationFormat>宽屏</PresentationFormat>
  <Paragraphs>26</Paragraphs>
  <Slides>7</Slides>
  <Notes>3</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等线 Light</vt:lpstr>
      <vt:lpstr>Noto Sans SC</vt:lpstr>
      <vt:lpstr>Arial</vt:lpstr>
      <vt:lpstr>Office 主题​​</vt:lpstr>
      <vt:lpstr>PowerPoint 演示文稿</vt:lpstr>
      <vt:lpstr>PowerPoint 演示文稿</vt:lpstr>
      <vt:lpstr>你好</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alt0191@fancade.onmicrosoft.com;MAltmann@fancade.onmicrosoft.com</dc:creator>
  <cp:lastModifiedBy>Michael Altmann</cp:lastModifiedBy>
  <cp:revision>3</cp:revision>
  <dcterms:created xsi:type="dcterms:W3CDTF">2022-05-18T04:25:35Z</dcterms:created>
  <dcterms:modified xsi:type="dcterms:W3CDTF">2023-02-10T07:14:06Z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0x010100227C3D56DBEC3C4580439D003641A0DD</vt:lpwstr>
  </property>
</Properties>
</file>