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78" r:id="rId5"/>
    <p:sldId id="256" r:id="rId6"/>
    <p:sldId id="258" r:id="rId7"/>
    <p:sldId id="261" r:id="rId8"/>
    <p:sldId id="262" r:id="rId9"/>
    <p:sldId id="263" r:id="rId10"/>
    <p:sldId id="266" r:id="rId11"/>
    <p:sldId id="268" r:id="rId12"/>
    <p:sldId id="257" r:id="rId13"/>
    <p:sldId id="269" r:id="rId14"/>
    <p:sldId id="275" r:id="rId15"/>
    <p:sldId id="267" r:id="rId16"/>
    <p:sldId id="270" r:id="rId17"/>
    <p:sldId id="264" r:id="rId18"/>
    <p:sldId id="271" r:id="rId19"/>
    <p:sldId id="276" r:id="rId20"/>
    <p:sldId id="277" r:id="rId21"/>
    <p:sldId id="272" r:id="rId22"/>
    <p:sldId id="273" r:id="rId23"/>
    <p:sldId id="274"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03F0481-AD05-49A2-BFD3-ED832753BBE2}">
          <p14:sldIdLst>
            <p14:sldId id="278"/>
            <p14:sldId id="256"/>
            <p14:sldId id="258"/>
            <p14:sldId id="261"/>
          </p14:sldIdLst>
        </p14:section>
        <p14:section name="Magisk" id="{2D2C6702-A186-428A-9472-191C78FEB4F2}">
          <p14:sldIdLst>
            <p14:sldId id="262"/>
            <p14:sldId id="263"/>
            <p14:sldId id="266"/>
            <p14:sldId id="268"/>
            <p14:sldId id="257"/>
            <p14:sldId id="269"/>
            <p14:sldId id="275"/>
          </p14:sldIdLst>
        </p14:section>
        <p14:section name="救砖模块" id="{B9B3772C-C211-48DC-A08B-27B0ECCBEE8B}">
          <p14:sldIdLst>
            <p14:sldId id="267"/>
          </p14:sldIdLst>
        </p14:section>
        <p14:section name="过渡" id="{8864C0CE-5600-4D67-AE9F-4B1FF5A09870}">
          <p14:sldIdLst>
            <p14:sldId id="270"/>
          </p14:sldIdLst>
        </p14:section>
        <p14:section name="Lsposed" id="{101314EB-172D-4E36-8676-0BD237C4FF97}">
          <p14:sldIdLst>
            <p14:sldId id="264"/>
            <p14:sldId id="271"/>
            <p14:sldId id="276"/>
            <p14:sldId id="277"/>
            <p14:sldId id="272"/>
            <p14:sldId id="273"/>
          </p14:sldIdLst>
        </p14:section>
        <p14:section name="预告" id="{5DD29047-42BA-4D91-8F77-EF531A11BFCA}">
          <p14:sldIdLst>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0F82D6D-C9BE-F7B3-4570-59707F331FDE}" name="Alt 0191" initials="A0" userId="Alt 0191" providerId="None"/>
  <p188:author id="{8699A3B5-494D-C0F2-4386-E40F54D396BF}" name="Michael Altmann" initials="MA" userId="Michael Altmann" providerId="None"/>
  <p188:author id="{F9DFC5D0-895B-20D1-A764-D4498844C8D2}" name="Jiang Chengye" initials="JC" userId="Jiang Chengye" providerId="None"/>
  <p188:author id="{14429BDF-C5DD-582C-3CEB-C2FDB28DE1EF}" name="Alt0191" initials="A" userId="Alt0191"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BF7"/>
    <a:srgbClr val="595959"/>
    <a:srgbClr val="9BDFFD"/>
    <a:srgbClr val="EF8C84"/>
    <a:srgbClr val="00FF00"/>
    <a:srgbClr val="00B050"/>
    <a:srgbClr val="95FB79"/>
    <a:srgbClr val="000000"/>
    <a:srgbClr val="D93025"/>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B6C933-F7F5-4879-9360-A4D20D8C2B0C}" v="44" dt="2022-06-05T13:41:15.024"/>
    <p1510:client id="{BDA0639F-8BEB-4276-A46D-F01B7EB6819C}" v="3" dt="2022-06-05T09:03:10.7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18" autoAdjust="0"/>
    <p:restoredTop sz="95271" autoAdjust="0"/>
  </p:normalViewPr>
  <p:slideViewPr>
    <p:cSldViewPr snapToGrid="0">
      <p:cViewPr varScale="1">
        <p:scale>
          <a:sx n="99" d="100"/>
          <a:sy n="99" d="100"/>
        </p:scale>
        <p:origin x="208" y="512"/>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Altmann" userId="eabc6d5b-b3cc-440e-9399-7cf88d7dd314" providerId="ADAL" clId="{76B6C933-F7F5-4879-9360-A4D20D8C2B0C}"/>
    <pc:docChg chg="undo custSel addSld modSld modSection">
      <pc:chgData name="Michael Altmann" userId="eabc6d5b-b3cc-440e-9399-7cf88d7dd314" providerId="ADAL" clId="{76B6C933-F7F5-4879-9360-A4D20D8C2B0C}" dt="2022-06-05T13:42:15.237" v="60"/>
      <pc:docMkLst>
        <pc:docMk/>
      </pc:docMkLst>
      <pc:sldChg chg="modAnim">
        <pc:chgData name="Michael Altmann" userId="eabc6d5b-b3cc-440e-9399-7cf88d7dd314" providerId="ADAL" clId="{76B6C933-F7F5-4879-9360-A4D20D8C2B0C}" dt="2022-06-05T13:11:09.341" v="4"/>
        <pc:sldMkLst>
          <pc:docMk/>
          <pc:sldMk cId="158851127" sldId="258"/>
        </pc:sldMkLst>
      </pc:sldChg>
      <pc:sldChg chg="modAnim">
        <pc:chgData name="Michael Altmann" userId="eabc6d5b-b3cc-440e-9399-7cf88d7dd314" providerId="ADAL" clId="{76B6C933-F7F5-4879-9360-A4D20D8C2B0C}" dt="2022-06-05T13:25:34.215" v="43"/>
        <pc:sldMkLst>
          <pc:docMk/>
          <pc:sldMk cId="3327910723" sldId="263"/>
        </pc:sldMkLst>
      </pc:sldChg>
      <pc:sldChg chg="modSp mod modAnim">
        <pc:chgData name="Michael Altmann" userId="eabc6d5b-b3cc-440e-9399-7cf88d7dd314" providerId="ADAL" clId="{76B6C933-F7F5-4879-9360-A4D20D8C2B0C}" dt="2022-06-05T13:20:34.963" v="41"/>
        <pc:sldMkLst>
          <pc:docMk/>
          <pc:sldMk cId="1001003429" sldId="266"/>
        </pc:sldMkLst>
        <pc:spChg chg="mod">
          <ac:chgData name="Michael Altmann" userId="eabc6d5b-b3cc-440e-9399-7cf88d7dd314" providerId="ADAL" clId="{76B6C933-F7F5-4879-9360-A4D20D8C2B0C}" dt="2022-06-05T13:19:35.508" v="34" actId="1076"/>
          <ac:spMkLst>
            <pc:docMk/>
            <pc:sldMk cId="1001003429" sldId="266"/>
            <ac:spMk id="31" creationId="{9D88685E-44E0-800E-579E-A3BA80664B6B}"/>
          </ac:spMkLst>
        </pc:spChg>
        <pc:spChg chg="mod">
          <ac:chgData name="Michael Altmann" userId="eabc6d5b-b3cc-440e-9399-7cf88d7dd314" providerId="ADAL" clId="{76B6C933-F7F5-4879-9360-A4D20D8C2B0C}" dt="2022-06-05T13:19:35.321" v="33" actId="1076"/>
          <ac:spMkLst>
            <pc:docMk/>
            <pc:sldMk cId="1001003429" sldId="266"/>
            <ac:spMk id="37" creationId="{7BA55432-85B3-D573-EFEC-416BCD2EF4B6}"/>
          </ac:spMkLst>
        </pc:spChg>
        <pc:spChg chg="mod">
          <ac:chgData name="Michael Altmann" userId="eabc6d5b-b3cc-440e-9399-7cf88d7dd314" providerId="ADAL" clId="{76B6C933-F7F5-4879-9360-A4D20D8C2B0C}" dt="2022-06-05T13:19:38.023" v="38" actId="368"/>
          <ac:spMkLst>
            <pc:docMk/>
            <pc:sldMk cId="1001003429" sldId="266"/>
            <ac:spMk id="38" creationId="{B49445A4-6AD1-A1C0-D713-AC55F42D39CA}"/>
          </ac:spMkLst>
        </pc:spChg>
        <pc:picChg chg="mod">
          <ac:chgData name="Michael Altmann" userId="eabc6d5b-b3cc-440e-9399-7cf88d7dd314" providerId="ADAL" clId="{76B6C933-F7F5-4879-9360-A4D20D8C2B0C}" dt="2022-06-05T13:19:34.800" v="31" actId="1076"/>
          <ac:picMkLst>
            <pc:docMk/>
            <pc:sldMk cId="1001003429" sldId="266"/>
            <ac:picMk id="23" creationId="{BD287AB2-82C6-A23B-73A6-8AB8875F5200}"/>
          </ac:picMkLst>
        </pc:picChg>
        <pc:picChg chg="mod">
          <ac:chgData name="Michael Altmann" userId="eabc6d5b-b3cc-440e-9399-7cf88d7dd314" providerId="ADAL" clId="{76B6C933-F7F5-4879-9360-A4D20D8C2B0C}" dt="2022-06-05T13:19:34.206" v="29" actId="1076"/>
          <ac:picMkLst>
            <pc:docMk/>
            <pc:sldMk cId="1001003429" sldId="266"/>
            <ac:picMk id="27" creationId="{DCFC1629-3A93-B864-82E3-D3378A17A84D}"/>
          </ac:picMkLst>
        </pc:picChg>
        <pc:picChg chg="mod">
          <ac:chgData name="Michael Altmann" userId="eabc6d5b-b3cc-440e-9399-7cf88d7dd314" providerId="ADAL" clId="{76B6C933-F7F5-4879-9360-A4D20D8C2B0C}" dt="2022-06-05T13:19:33.751" v="28" actId="1076"/>
          <ac:picMkLst>
            <pc:docMk/>
            <pc:sldMk cId="1001003429" sldId="266"/>
            <ac:picMk id="29" creationId="{9ADF3FBB-9403-53EE-C161-5DFF24702295}"/>
          </ac:picMkLst>
        </pc:picChg>
        <pc:picChg chg="mod">
          <ac:chgData name="Michael Altmann" userId="eabc6d5b-b3cc-440e-9399-7cf88d7dd314" providerId="ADAL" clId="{76B6C933-F7F5-4879-9360-A4D20D8C2B0C}" dt="2022-06-05T13:19:34.484" v="30" actId="1076"/>
          <ac:picMkLst>
            <pc:docMk/>
            <pc:sldMk cId="1001003429" sldId="266"/>
            <ac:picMk id="30" creationId="{9D4A8E05-D687-41B4-C0FB-8F3B03B80DDB}"/>
          </ac:picMkLst>
        </pc:picChg>
      </pc:sldChg>
      <pc:sldChg chg="modAnim">
        <pc:chgData name="Michael Altmann" userId="eabc6d5b-b3cc-440e-9399-7cf88d7dd314" providerId="ADAL" clId="{76B6C933-F7F5-4879-9360-A4D20D8C2B0C}" dt="2022-06-05T13:34:44.961" v="57"/>
        <pc:sldMkLst>
          <pc:docMk/>
          <pc:sldMk cId="2316660921" sldId="267"/>
        </pc:sldMkLst>
      </pc:sldChg>
      <pc:sldChg chg="modAnim">
        <pc:chgData name="Michael Altmann" userId="eabc6d5b-b3cc-440e-9399-7cf88d7dd314" providerId="ADAL" clId="{76B6C933-F7F5-4879-9360-A4D20D8C2B0C}" dt="2022-06-05T13:20:57.361" v="42"/>
        <pc:sldMkLst>
          <pc:docMk/>
          <pc:sldMk cId="1572325998" sldId="268"/>
        </pc:sldMkLst>
      </pc:sldChg>
      <pc:sldChg chg="modSp modAnim">
        <pc:chgData name="Michael Altmann" userId="eabc6d5b-b3cc-440e-9399-7cf88d7dd314" providerId="ADAL" clId="{76B6C933-F7F5-4879-9360-A4D20D8C2B0C}" dt="2022-06-05T13:31:39.946" v="53"/>
        <pc:sldMkLst>
          <pc:docMk/>
          <pc:sldMk cId="4112627251" sldId="269"/>
        </pc:sldMkLst>
        <pc:spChg chg="mod">
          <ac:chgData name="Michael Altmann" userId="eabc6d5b-b3cc-440e-9399-7cf88d7dd314" providerId="ADAL" clId="{76B6C933-F7F5-4879-9360-A4D20D8C2B0C}" dt="2022-06-05T13:30:44.997" v="49" actId="207"/>
          <ac:spMkLst>
            <pc:docMk/>
            <pc:sldMk cId="4112627251" sldId="269"/>
            <ac:spMk id="2" creationId="{B5BFD5FB-EDA5-9D1A-2209-87F648CFFDAE}"/>
          </ac:spMkLst>
        </pc:spChg>
        <pc:spChg chg="mod">
          <ac:chgData name="Michael Altmann" userId="eabc6d5b-b3cc-440e-9399-7cf88d7dd314" providerId="ADAL" clId="{76B6C933-F7F5-4879-9360-A4D20D8C2B0C}" dt="2022-06-05T13:31:22.522" v="52" actId="20577"/>
          <ac:spMkLst>
            <pc:docMk/>
            <pc:sldMk cId="4112627251" sldId="269"/>
            <ac:spMk id="4" creationId="{D88A365D-AB42-2054-1595-68A4F2A4F816}"/>
          </ac:spMkLst>
        </pc:spChg>
        <pc:spChg chg="mod">
          <ac:chgData name="Michael Altmann" userId="eabc6d5b-b3cc-440e-9399-7cf88d7dd314" providerId="ADAL" clId="{76B6C933-F7F5-4879-9360-A4D20D8C2B0C}" dt="2022-06-05T13:30:42.143" v="48" actId="207"/>
          <ac:spMkLst>
            <pc:docMk/>
            <pc:sldMk cId="4112627251" sldId="269"/>
            <ac:spMk id="10" creationId="{AC459A1E-40DF-2943-B2FA-2673D5A3D884}"/>
          </ac:spMkLst>
        </pc:spChg>
      </pc:sldChg>
      <pc:sldChg chg="modAnim">
        <pc:chgData name="Michael Altmann" userId="eabc6d5b-b3cc-440e-9399-7cf88d7dd314" providerId="ADAL" clId="{76B6C933-F7F5-4879-9360-A4D20D8C2B0C}" dt="2022-06-05T13:41:15.024" v="59"/>
        <pc:sldMkLst>
          <pc:docMk/>
          <pc:sldMk cId="2113120241" sldId="272"/>
        </pc:sldMkLst>
      </pc:sldChg>
      <pc:sldChg chg="modCm">
        <pc:chgData name="Michael Altmann" userId="eabc6d5b-b3cc-440e-9399-7cf88d7dd314" providerId="ADAL" clId="{76B6C933-F7F5-4879-9360-A4D20D8C2B0C}" dt="2022-06-05T13:42:15.237" v="60"/>
        <pc:sldMkLst>
          <pc:docMk/>
          <pc:sldMk cId="117053395" sldId="274"/>
        </pc:sldMkLst>
      </pc:sldChg>
      <pc:sldChg chg="add mod modShow">
        <pc:chgData name="Michael Altmann" userId="eabc6d5b-b3cc-440e-9399-7cf88d7dd314" providerId="ADAL" clId="{76B6C933-F7F5-4879-9360-A4D20D8C2B0C}" dt="2022-06-05T13:32:47.231" v="55" actId="729"/>
        <pc:sldMkLst>
          <pc:docMk/>
          <pc:sldMk cId="2042284809" sldId="275"/>
        </pc:sldMkLst>
      </pc:sldChg>
    </pc:docChg>
  </pc:docChgLst>
  <pc:docChgLst>
    <pc:chgData name="Mo net" userId="d1032b4b-c07d-4f7e-aa7e-c7ba469578d2" providerId="ADAL" clId="{BDA0639F-8BEB-4276-A46D-F01B7EB6819C}"/>
    <pc:docChg chg="modSld">
      <pc:chgData name="Mo net" userId="d1032b4b-c07d-4f7e-aa7e-c7ba469578d2" providerId="ADAL" clId="{BDA0639F-8BEB-4276-A46D-F01B7EB6819C}" dt="2022-06-05T09:15:10.015" v="3" actId="1076"/>
      <pc:docMkLst>
        <pc:docMk/>
      </pc:docMkLst>
      <pc:sldChg chg="modSp mod">
        <pc:chgData name="Mo net" userId="d1032b4b-c07d-4f7e-aa7e-c7ba469578d2" providerId="ADAL" clId="{BDA0639F-8BEB-4276-A46D-F01B7EB6819C}" dt="2022-06-05T09:15:10.015" v="3" actId="1076"/>
        <pc:sldMkLst>
          <pc:docMk/>
          <pc:sldMk cId="2316660921" sldId="267"/>
        </pc:sldMkLst>
        <pc:spChg chg="mod">
          <ac:chgData name="Mo net" userId="d1032b4b-c07d-4f7e-aa7e-c7ba469578d2" providerId="ADAL" clId="{BDA0639F-8BEB-4276-A46D-F01B7EB6819C}" dt="2022-06-05T09:14:39.238" v="0" actId="1076"/>
          <ac:spMkLst>
            <pc:docMk/>
            <pc:sldMk cId="2316660921" sldId="267"/>
            <ac:spMk id="7" creationId="{F228C9E4-6090-4C79-B72C-1AD3BC41777B}"/>
          </ac:spMkLst>
        </pc:spChg>
        <pc:spChg chg="mod">
          <ac:chgData name="Mo net" userId="d1032b4b-c07d-4f7e-aa7e-c7ba469578d2" providerId="ADAL" clId="{BDA0639F-8BEB-4276-A46D-F01B7EB6819C}" dt="2022-06-05T09:14:57.072" v="1" actId="1076"/>
          <ac:spMkLst>
            <pc:docMk/>
            <pc:sldMk cId="2316660921" sldId="267"/>
            <ac:spMk id="9" creationId="{E86B4E4E-BB45-E8E3-04E5-4A4419085AD8}"/>
          </ac:spMkLst>
        </pc:spChg>
        <pc:spChg chg="mod">
          <ac:chgData name="Mo net" userId="d1032b4b-c07d-4f7e-aa7e-c7ba469578d2" providerId="ADAL" clId="{BDA0639F-8BEB-4276-A46D-F01B7EB6819C}" dt="2022-06-05T09:15:03.142" v="2" actId="1076"/>
          <ac:spMkLst>
            <pc:docMk/>
            <pc:sldMk cId="2316660921" sldId="267"/>
            <ac:spMk id="14" creationId="{79168085-57B4-B983-F085-82473F934258}"/>
          </ac:spMkLst>
        </pc:spChg>
        <pc:spChg chg="mod">
          <ac:chgData name="Mo net" userId="d1032b4b-c07d-4f7e-aa7e-c7ba469578d2" providerId="ADAL" clId="{BDA0639F-8BEB-4276-A46D-F01B7EB6819C}" dt="2022-06-05T09:15:10.015" v="3" actId="1076"/>
          <ac:spMkLst>
            <pc:docMk/>
            <pc:sldMk cId="2316660921" sldId="267"/>
            <ac:spMk id="15" creationId="{B177C829-045E-0925-7739-643B4C68FF7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66EA6-1AD1-40D8-BEAF-7170A0B8EC99}" type="datetimeFigureOut">
              <a:rPr lang="zh-CN" altLang="en-US" smtClean="0"/>
              <a:t>2023/2/10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117586-CEEE-4CD0-845A-128682E41BC5}" type="slidenum">
              <a:rPr lang="zh-CN" altLang="en-US" smtClean="0"/>
              <a:t>‹#›</a:t>
            </a:fld>
            <a:endParaRPr lang="zh-CN" altLang="en-US"/>
          </a:p>
        </p:txBody>
      </p:sp>
    </p:spTree>
    <p:extLst>
      <p:ext uri="{BB962C8B-B14F-4D97-AF65-F5344CB8AC3E}">
        <p14:creationId xmlns:p14="http://schemas.microsoft.com/office/powerpoint/2010/main" val="307688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E117586-CEEE-4CD0-845A-128682E41BC5}" type="slidenum">
              <a:rPr lang="zh-CN" altLang="en-US" smtClean="0"/>
              <a:t>3</a:t>
            </a:fld>
            <a:endParaRPr lang="zh-CN" altLang="en-US"/>
          </a:p>
        </p:txBody>
      </p:sp>
    </p:spTree>
    <p:extLst>
      <p:ext uri="{BB962C8B-B14F-4D97-AF65-F5344CB8AC3E}">
        <p14:creationId xmlns:p14="http://schemas.microsoft.com/office/powerpoint/2010/main" val="2860729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117586-CEEE-4CD0-845A-128682E41BC5}" type="slidenum">
              <a:rPr lang="zh-CN" altLang="en-US" smtClean="0"/>
              <a:t>4</a:t>
            </a:fld>
            <a:endParaRPr lang="zh-CN" altLang="en-US"/>
          </a:p>
        </p:txBody>
      </p:sp>
    </p:spTree>
    <p:extLst>
      <p:ext uri="{BB962C8B-B14F-4D97-AF65-F5344CB8AC3E}">
        <p14:creationId xmlns:p14="http://schemas.microsoft.com/office/powerpoint/2010/main" val="2163561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117586-CEEE-4CD0-845A-128682E41BC5}" type="slidenum">
              <a:rPr lang="zh-CN" altLang="en-US" smtClean="0"/>
              <a:t>13</a:t>
            </a:fld>
            <a:endParaRPr lang="zh-CN" altLang="en-US"/>
          </a:p>
        </p:txBody>
      </p:sp>
    </p:spTree>
    <p:extLst>
      <p:ext uri="{BB962C8B-B14F-4D97-AF65-F5344CB8AC3E}">
        <p14:creationId xmlns:p14="http://schemas.microsoft.com/office/powerpoint/2010/main" val="2939648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117586-CEEE-4CD0-845A-128682E41BC5}" type="slidenum">
              <a:rPr lang="zh-CN" altLang="en-US" smtClean="0"/>
              <a:t>15</a:t>
            </a:fld>
            <a:endParaRPr lang="zh-CN" altLang="en-US"/>
          </a:p>
        </p:txBody>
      </p:sp>
    </p:spTree>
    <p:extLst>
      <p:ext uri="{BB962C8B-B14F-4D97-AF65-F5344CB8AC3E}">
        <p14:creationId xmlns:p14="http://schemas.microsoft.com/office/powerpoint/2010/main" val="3226057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117586-CEEE-4CD0-845A-128682E41BC5}" type="slidenum">
              <a:rPr lang="zh-CN" altLang="en-US" smtClean="0"/>
              <a:t>16</a:t>
            </a:fld>
            <a:endParaRPr lang="zh-CN" altLang="en-US"/>
          </a:p>
        </p:txBody>
      </p:sp>
    </p:spTree>
    <p:extLst>
      <p:ext uri="{BB962C8B-B14F-4D97-AF65-F5344CB8AC3E}">
        <p14:creationId xmlns:p14="http://schemas.microsoft.com/office/powerpoint/2010/main" val="4134337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117586-CEEE-4CD0-845A-128682E41BC5}" type="slidenum">
              <a:rPr lang="zh-CN" altLang="en-US" smtClean="0"/>
              <a:t>17</a:t>
            </a:fld>
            <a:endParaRPr lang="zh-CN" altLang="en-US"/>
          </a:p>
        </p:txBody>
      </p:sp>
    </p:spTree>
    <p:extLst>
      <p:ext uri="{BB962C8B-B14F-4D97-AF65-F5344CB8AC3E}">
        <p14:creationId xmlns:p14="http://schemas.microsoft.com/office/powerpoint/2010/main" val="3528539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117586-CEEE-4CD0-845A-128682E41BC5}" type="slidenum">
              <a:rPr lang="zh-CN" altLang="en-US" smtClean="0"/>
              <a:t>18</a:t>
            </a:fld>
            <a:endParaRPr lang="zh-CN" altLang="en-US"/>
          </a:p>
        </p:txBody>
      </p:sp>
    </p:spTree>
    <p:extLst>
      <p:ext uri="{BB962C8B-B14F-4D97-AF65-F5344CB8AC3E}">
        <p14:creationId xmlns:p14="http://schemas.microsoft.com/office/powerpoint/2010/main" val="470023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117586-CEEE-4CD0-845A-128682E41BC5}" type="slidenum">
              <a:rPr lang="zh-CN" altLang="en-US" smtClean="0"/>
              <a:t>19</a:t>
            </a:fld>
            <a:endParaRPr lang="zh-CN" altLang="en-US"/>
          </a:p>
        </p:txBody>
      </p:sp>
    </p:spTree>
    <p:extLst>
      <p:ext uri="{BB962C8B-B14F-4D97-AF65-F5344CB8AC3E}">
        <p14:creationId xmlns:p14="http://schemas.microsoft.com/office/powerpoint/2010/main" val="1834790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117586-CEEE-4CD0-845A-128682E41BC5}" type="slidenum">
              <a:rPr lang="zh-CN" altLang="en-US" smtClean="0"/>
              <a:t>20</a:t>
            </a:fld>
            <a:endParaRPr lang="zh-CN" altLang="en-US"/>
          </a:p>
        </p:txBody>
      </p:sp>
    </p:spTree>
    <p:extLst>
      <p:ext uri="{BB962C8B-B14F-4D97-AF65-F5344CB8AC3E}">
        <p14:creationId xmlns:p14="http://schemas.microsoft.com/office/powerpoint/2010/main" val="1838346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2E9005-688A-26D1-2DF9-3CA3CB7E233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620734B-9517-9302-9E96-FF10CC3B6A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3FCC0B9-08A6-5305-84EF-B180A7646431}"/>
              </a:ext>
            </a:extLst>
          </p:cNvPr>
          <p:cNvSpPr>
            <a:spLocks noGrp="1"/>
          </p:cNvSpPr>
          <p:nvPr>
            <p:ph type="dt" sz="half" idx="10"/>
          </p:nvPr>
        </p:nvSpPr>
        <p:spPr/>
        <p:txBody>
          <a:bodyPr/>
          <a:lstStyle/>
          <a:p>
            <a:fld id="{AE5D055F-91DE-4F41-927B-76188ADB0A00}" type="datetimeFigureOut">
              <a:rPr lang="zh-CN" altLang="en-US" smtClean="0"/>
              <a:t>2023/2/10</a:t>
            </a:fld>
            <a:endParaRPr lang="zh-CN" altLang="en-US"/>
          </a:p>
        </p:txBody>
      </p:sp>
      <p:sp>
        <p:nvSpPr>
          <p:cNvPr id="5" name="页脚占位符 4">
            <a:extLst>
              <a:ext uri="{FF2B5EF4-FFF2-40B4-BE49-F238E27FC236}">
                <a16:creationId xmlns:a16="http://schemas.microsoft.com/office/drawing/2014/main" id="{B83E3FA5-5455-5723-3478-A4D30DA965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613008-D2D4-FBAA-C1C9-9FA060B3208B}"/>
              </a:ext>
            </a:extLst>
          </p:cNvPr>
          <p:cNvSpPr>
            <a:spLocks noGrp="1"/>
          </p:cNvSpPr>
          <p:nvPr>
            <p:ph type="sldNum" sz="quarter" idx="12"/>
          </p:nvPr>
        </p:nvSpPr>
        <p:spPr/>
        <p:txBody>
          <a:bodyPr/>
          <a:lstStyle/>
          <a:p>
            <a:fld id="{E5949EDF-36B9-4A9C-9EBA-7B6B04223BAE}" type="slidenum">
              <a:rPr lang="zh-CN" altLang="en-US" smtClean="0"/>
              <a:t>‹#›</a:t>
            </a:fld>
            <a:endParaRPr lang="zh-CN" altLang="en-US"/>
          </a:p>
        </p:txBody>
      </p:sp>
    </p:spTree>
    <p:extLst>
      <p:ext uri="{BB962C8B-B14F-4D97-AF65-F5344CB8AC3E}">
        <p14:creationId xmlns:p14="http://schemas.microsoft.com/office/powerpoint/2010/main" val="779466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326510-F437-7CA9-75F9-AC760F6242B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DE073EF-3EB0-B29A-5822-EFA7A31AB86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DFE51B-B99B-1959-9E1F-A75F19E1F8DA}"/>
              </a:ext>
            </a:extLst>
          </p:cNvPr>
          <p:cNvSpPr>
            <a:spLocks noGrp="1"/>
          </p:cNvSpPr>
          <p:nvPr>
            <p:ph type="dt" sz="half" idx="10"/>
          </p:nvPr>
        </p:nvSpPr>
        <p:spPr/>
        <p:txBody>
          <a:bodyPr/>
          <a:lstStyle/>
          <a:p>
            <a:fld id="{AE5D055F-91DE-4F41-927B-76188ADB0A00}" type="datetimeFigureOut">
              <a:rPr lang="zh-CN" altLang="en-US" smtClean="0"/>
              <a:t>2023/2/10</a:t>
            </a:fld>
            <a:endParaRPr lang="zh-CN" altLang="en-US"/>
          </a:p>
        </p:txBody>
      </p:sp>
      <p:sp>
        <p:nvSpPr>
          <p:cNvPr id="5" name="页脚占位符 4">
            <a:extLst>
              <a:ext uri="{FF2B5EF4-FFF2-40B4-BE49-F238E27FC236}">
                <a16:creationId xmlns:a16="http://schemas.microsoft.com/office/drawing/2014/main" id="{5A37A7D7-C85A-3FE8-6AFD-53A7BB2861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4C2B5D-5EDE-A62C-8391-16E3A914CB30}"/>
              </a:ext>
            </a:extLst>
          </p:cNvPr>
          <p:cNvSpPr>
            <a:spLocks noGrp="1"/>
          </p:cNvSpPr>
          <p:nvPr>
            <p:ph type="sldNum" sz="quarter" idx="12"/>
          </p:nvPr>
        </p:nvSpPr>
        <p:spPr/>
        <p:txBody>
          <a:bodyPr/>
          <a:lstStyle/>
          <a:p>
            <a:fld id="{E5949EDF-36B9-4A9C-9EBA-7B6B04223BAE}" type="slidenum">
              <a:rPr lang="zh-CN" altLang="en-US" smtClean="0"/>
              <a:t>‹#›</a:t>
            </a:fld>
            <a:endParaRPr lang="zh-CN" altLang="en-US"/>
          </a:p>
        </p:txBody>
      </p:sp>
    </p:spTree>
    <p:extLst>
      <p:ext uri="{BB962C8B-B14F-4D97-AF65-F5344CB8AC3E}">
        <p14:creationId xmlns:p14="http://schemas.microsoft.com/office/powerpoint/2010/main" val="3802219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F825B9B-CB56-E7D6-037E-FB7184BB42A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19826EF-B1C6-EB0D-5AC0-8D57D40A55D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EA1C1D2-8380-CE38-D083-C5C1947BEDF0}"/>
              </a:ext>
            </a:extLst>
          </p:cNvPr>
          <p:cNvSpPr>
            <a:spLocks noGrp="1"/>
          </p:cNvSpPr>
          <p:nvPr>
            <p:ph type="dt" sz="half" idx="10"/>
          </p:nvPr>
        </p:nvSpPr>
        <p:spPr/>
        <p:txBody>
          <a:bodyPr/>
          <a:lstStyle/>
          <a:p>
            <a:fld id="{AE5D055F-91DE-4F41-927B-76188ADB0A00}" type="datetimeFigureOut">
              <a:rPr lang="zh-CN" altLang="en-US" smtClean="0"/>
              <a:t>2023/2/10</a:t>
            </a:fld>
            <a:endParaRPr lang="zh-CN" altLang="en-US"/>
          </a:p>
        </p:txBody>
      </p:sp>
      <p:sp>
        <p:nvSpPr>
          <p:cNvPr id="5" name="页脚占位符 4">
            <a:extLst>
              <a:ext uri="{FF2B5EF4-FFF2-40B4-BE49-F238E27FC236}">
                <a16:creationId xmlns:a16="http://schemas.microsoft.com/office/drawing/2014/main" id="{944631C3-2588-BC66-BABC-85547A28EE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C9785A-7F84-0804-7915-16296D0DA94F}"/>
              </a:ext>
            </a:extLst>
          </p:cNvPr>
          <p:cNvSpPr>
            <a:spLocks noGrp="1"/>
          </p:cNvSpPr>
          <p:nvPr>
            <p:ph type="sldNum" sz="quarter" idx="12"/>
          </p:nvPr>
        </p:nvSpPr>
        <p:spPr/>
        <p:txBody>
          <a:bodyPr/>
          <a:lstStyle/>
          <a:p>
            <a:fld id="{E5949EDF-36B9-4A9C-9EBA-7B6B04223BAE}" type="slidenum">
              <a:rPr lang="zh-CN" altLang="en-US" smtClean="0"/>
              <a:t>‹#›</a:t>
            </a:fld>
            <a:endParaRPr lang="zh-CN" altLang="en-US"/>
          </a:p>
        </p:txBody>
      </p:sp>
    </p:spTree>
    <p:extLst>
      <p:ext uri="{BB962C8B-B14F-4D97-AF65-F5344CB8AC3E}">
        <p14:creationId xmlns:p14="http://schemas.microsoft.com/office/powerpoint/2010/main" val="2528948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6A66BC-1576-6F25-B295-7BD9DA1F352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2240FA7-1E51-E788-2B7A-98891C742D3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8DA522-CD07-9501-600C-3020AFD8E72E}"/>
              </a:ext>
            </a:extLst>
          </p:cNvPr>
          <p:cNvSpPr>
            <a:spLocks noGrp="1"/>
          </p:cNvSpPr>
          <p:nvPr>
            <p:ph type="dt" sz="half" idx="10"/>
          </p:nvPr>
        </p:nvSpPr>
        <p:spPr/>
        <p:txBody>
          <a:bodyPr/>
          <a:lstStyle/>
          <a:p>
            <a:fld id="{AE5D055F-91DE-4F41-927B-76188ADB0A00}" type="datetimeFigureOut">
              <a:rPr lang="zh-CN" altLang="en-US" smtClean="0"/>
              <a:t>2023/2/10</a:t>
            </a:fld>
            <a:endParaRPr lang="zh-CN" altLang="en-US"/>
          </a:p>
        </p:txBody>
      </p:sp>
      <p:sp>
        <p:nvSpPr>
          <p:cNvPr id="5" name="页脚占位符 4">
            <a:extLst>
              <a:ext uri="{FF2B5EF4-FFF2-40B4-BE49-F238E27FC236}">
                <a16:creationId xmlns:a16="http://schemas.microsoft.com/office/drawing/2014/main" id="{B532D97E-74C6-76FE-70CF-0C7EFBA128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15AF97-9F39-C03A-D317-4D282A4C9DB0}"/>
              </a:ext>
            </a:extLst>
          </p:cNvPr>
          <p:cNvSpPr>
            <a:spLocks noGrp="1"/>
          </p:cNvSpPr>
          <p:nvPr>
            <p:ph type="sldNum" sz="quarter" idx="12"/>
          </p:nvPr>
        </p:nvSpPr>
        <p:spPr/>
        <p:txBody>
          <a:bodyPr/>
          <a:lstStyle/>
          <a:p>
            <a:fld id="{E5949EDF-36B9-4A9C-9EBA-7B6B04223BAE}" type="slidenum">
              <a:rPr lang="zh-CN" altLang="en-US" smtClean="0"/>
              <a:t>‹#›</a:t>
            </a:fld>
            <a:endParaRPr lang="zh-CN" altLang="en-US"/>
          </a:p>
        </p:txBody>
      </p:sp>
    </p:spTree>
    <p:extLst>
      <p:ext uri="{BB962C8B-B14F-4D97-AF65-F5344CB8AC3E}">
        <p14:creationId xmlns:p14="http://schemas.microsoft.com/office/powerpoint/2010/main" val="2064673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6C3B1D-383F-7137-F35A-A59F09A5789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DCD7628-E32E-55AA-305F-F8CE09B212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DA50387-4B02-F5EF-9E86-513F42427FAD}"/>
              </a:ext>
            </a:extLst>
          </p:cNvPr>
          <p:cNvSpPr>
            <a:spLocks noGrp="1"/>
          </p:cNvSpPr>
          <p:nvPr>
            <p:ph type="dt" sz="half" idx="10"/>
          </p:nvPr>
        </p:nvSpPr>
        <p:spPr/>
        <p:txBody>
          <a:bodyPr/>
          <a:lstStyle/>
          <a:p>
            <a:fld id="{AE5D055F-91DE-4F41-927B-76188ADB0A00}" type="datetimeFigureOut">
              <a:rPr lang="zh-CN" altLang="en-US" smtClean="0"/>
              <a:t>2023/2/10</a:t>
            </a:fld>
            <a:endParaRPr lang="zh-CN" altLang="en-US"/>
          </a:p>
        </p:txBody>
      </p:sp>
      <p:sp>
        <p:nvSpPr>
          <p:cNvPr id="5" name="页脚占位符 4">
            <a:extLst>
              <a:ext uri="{FF2B5EF4-FFF2-40B4-BE49-F238E27FC236}">
                <a16:creationId xmlns:a16="http://schemas.microsoft.com/office/drawing/2014/main" id="{DBDFA09C-B8C2-344D-E3A9-407FE6D512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22F72A-D446-4AAB-1CFD-68D211328AC0}"/>
              </a:ext>
            </a:extLst>
          </p:cNvPr>
          <p:cNvSpPr>
            <a:spLocks noGrp="1"/>
          </p:cNvSpPr>
          <p:nvPr>
            <p:ph type="sldNum" sz="quarter" idx="12"/>
          </p:nvPr>
        </p:nvSpPr>
        <p:spPr/>
        <p:txBody>
          <a:bodyPr/>
          <a:lstStyle/>
          <a:p>
            <a:fld id="{E5949EDF-36B9-4A9C-9EBA-7B6B04223BAE}" type="slidenum">
              <a:rPr lang="zh-CN" altLang="en-US" smtClean="0"/>
              <a:t>‹#›</a:t>
            </a:fld>
            <a:endParaRPr lang="zh-CN" altLang="en-US"/>
          </a:p>
        </p:txBody>
      </p:sp>
    </p:spTree>
    <p:extLst>
      <p:ext uri="{BB962C8B-B14F-4D97-AF65-F5344CB8AC3E}">
        <p14:creationId xmlns:p14="http://schemas.microsoft.com/office/powerpoint/2010/main" val="40849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5F49E-4468-4542-5549-2D75C20C2D0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64505AF-BEB8-3A59-62A7-DAA69CE008B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1505956-6DE0-7963-43AB-C68A9951B14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70E1266-2B41-3553-5264-75997935CCD9}"/>
              </a:ext>
            </a:extLst>
          </p:cNvPr>
          <p:cNvSpPr>
            <a:spLocks noGrp="1"/>
          </p:cNvSpPr>
          <p:nvPr>
            <p:ph type="dt" sz="half" idx="10"/>
          </p:nvPr>
        </p:nvSpPr>
        <p:spPr/>
        <p:txBody>
          <a:bodyPr/>
          <a:lstStyle/>
          <a:p>
            <a:fld id="{AE5D055F-91DE-4F41-927B-76188ADB0A00}" type="datetimeFigureOut">
              <a:rPr lang="zh-CN" altLang="en-US" smtClean="0"/>
              <a:t>2023/2/10</a:t>
            </a:fld>
            <a:endParaRPr lang="zh-CN" altLang="en-US"/>
          </a:p>
        </p:txBody>
      </p:sp>
      <p:sp>
        <p:nvSpPr>
          <p:cNvPr id="6" name="页脚占位符 5">
            <a:extLst>
              <a:ext uri="{FF2B5EF4-FFF2-40B4-BE49-F238E27FC236}">
                <a16:creationId xmlns:a16="http://schemas.microsoft.com/office/drawing/2014/main" id="{4D64C369-7D96-0BF3-E08B-3E96434B29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7FF20B-66C2-1615-EC92-B4A6E291FD04}"/>
              </a:ext>
            </a:extLst>
          </p:cNvPr>
          <p:cNvSpPr>
            <a:spLocks noGrp="1"/>
          </p:cNvSpPr>
          <p:nvPr>
            <p:ph type="sldNum" sz="quarter" idx="12"/>
          </p:nvPr>
        </p:nvSpPr>
        <p:spPr/>
        <p:txBody>
          <a:bodyPr/>
          <a:lstStyle/>
          <a:p>
            <a:fld id="{E5949EDF-36B9-4A9C-9EBA-7B6B04223BAE}" type="slidenum">
              <a:rPr lang="zh-CN" altLang="en-US" smtClean="0"/>
              <a:t>‹#›</a:t>
            </a:fld>
            <a:endParaRPr lang="zh-CN" altLang="en-US"/>
          </a:p>
        </p:txBody>
      </p:sp>
    </p:spTree>
    <p:extLst>
      <p:ext uri="{BB962C8B-B14F-4D97-AF65-F5344CB8AC3E}">
        <p14:creationId xmlns:p14="http://schemas.microsoft.com/office/powerpoint/2010/main" val="4270885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9C6689-0AEA-7008-B5BD-D0CF11E8F8C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D57A9CF-5C5D-16E5-BCF6-5B63082A60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BF2FC97-DB0C-95BD-171D-B09201FBDAD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9B6C5DD-79B8-5D01-AB42-ECB38B3453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DAC12C2-41D9-DAE4-3669-3BC3AF7DEE1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8C93C61-3DDF-6496-E4DC-EB543C14F2F5}"/>
              </a:ext>
            </a:extLst>
          </p:cNvPr>
          <p:cNvSpPr>
            <a:spLocks noGrp="1"/>
          </p:cNvSpPr>
          <p:nvPr>
            <p:ph type="dt" sz="half" idx="10"/>
          </p:nvPr>
        </p:nvSpPr>
        <p:spPr/>
        <p:txBody>
          <a:bodyPr/>
          <a:lstStyle/>
          <a:p>
            <a:fld id="{AE5D055F-91DE-4F41-927B-76188ADB0A00}" type="datetimeFigureOut">
              <a:rPr lang="zh-CN" altLang="en-US" smtClean="0"/>
              <a:t>2023/2/10</a:t>
            </a:fld>
            <a:endParaRPr lang="zh-CN" altLang="en-US"/>
          </a:p>
        </p:txBody>
      </p:sp>
      <p:sp>
        <p:nvSpPr>
          <p:cNvPr id="8" name="页脚占位符 7">
            <a:extLst>
              <a:ext uri="{FF2B5EF4-FFF2-40B4-BE49-F238E27FC236}">
                <a16:creationId xmlns:a16="http://schemas.microsoft.com/office/drawing/2014/main" id="{F1A6A488-BB5A-0A43-1044-368DBFB38E8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16924FF-AD38-CD59-A1A1-311C295C772D}"/>
              </a:ext>
            </a:extLst>
          </p:cNvPr>
          <p:cNvSpPr>
            <a:spLocks noGrp="1"/>
          </p:cNvSpPr>
          <p:nvPr>
            <p:ph type="sldNum" sz="quarter" idx="12"/>
          </p:nvPr>
        </p:nvSpPr>
        <p:spPr/>
        <p:txBody>
          <a:bodyPr/>
          <a:lstStyle/>
          <a:p>
            <a:fld id="{E5949EDF-36B9-4A9C-9EBA-7B6B04223BAE}" type="slidenum">
              <a:rPr lang="zh-CN" altLang="en-US" smtClean="0"/>
              <a:t>‹#›</a:t>
            </a:fld>
            <a:endParaRPr lang="zh-CN" altLang="en-US"/>
          </a:p>
        </p:txBody>
      </p:sp>
    </p:spTree>
    <p:extLst>
      <p:ext uri="{BB962C8B-B14F-4D97-AF65-F5344CB8AC3E}">
        <p14:creationId xmlns:p14="http://schemas.microsoft.com/office/powerpoint/2010/main" val="2168973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F9A858-6C48-5914-C5B1-14C1E581248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99AF78C-415D-14BA-15A7-233E558C386F}"/>
              </a:ext>
            </a:extLst>
          </p:cNvPr>
          <p:cNvSpPr>
            <a:spLocks noGrp="1"/>
          </p:cNvSpPr>
          <p:nvPr>
            <p:ph type="dt" sz="half" idx="10"/>
          </p:nvPr>
        </p:nvSpPr>
        <p:spPr/>
        <p:txBody>
          <a:bodyPr/>
          <a:lstStyle/>
          <a:p>
            <a:fld id="{AE5D055F-91DE-4F41-927B-76188ADB0A00}" type="datetimeFigureOut">
              <a:rPr lang="zh-CN" altLang="en-US" smtClean="0"/>
              <a:t>2023/2/10</a:t>
            </a:fld>
            <a:endParaRPr lang="zh-CN" altLang="en-US"/>
          </a:p>
        </p:txBody>
      </p:sp>
      <p:sp>
        <p:nvSpPr>
          <p:cNvPr id="4" name="页脚占位符 3">
            <a:extLst>
              <a:ext uri="{FF2B5EF4-FFF2-40B4-BE49-F238E27FC236}">
                <a16:creationId xmlns:a16="http://schemas.microsoft.com/office/drawing/2014/main" id="{22C14409-275F-3223-B34E-C02D02E14B5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13BA73B-FFA6-65CE-4AB3-23DD8F7CE75B}"/>
              </a:ext>
            </a:extLst>
          </p:cNvPr>
          <p:cNvSpPr>
            <a:spLocks noGrp="1"/>
          </p:cNvSpPr>
          <p:nvPr>
            <p:ph type="sldNum" sz="quarter" idx="12"/>
          </p:nvPr>
        </p:nvSpPr>
        <p:spPr/>
        <p:txBody>
          <a:bodyPr/>
          <a:lstStyle/>
          <a:p>
            <a:fld id="{E5949EDF-36B9-4A9C-9EBA-7B6B04223BAE}" type="slidenum">
              <a:rPr lang="zh-CN" altLang="en-US" smtClean="0"/>
              <a:t>‹#›</a:t>
            </a:fld>
            <a:endParaRPr lang="zh-CN" altLang="en-US"/>
          </a:p>
        </p:txBody>
      </p:sp>
    </p:spTree>
    <p:extLst>
      <p:ext uri="{BB962C8B-B14F-4D97-AF65-F5344CB8AC3E}">
        <p14:creationId xmlns:p14="http://schemas.microsoft.com/office/powerpoint/2010/main" val="2368221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CD561BD-4640-F262-A9AF-8A63B7A111FA}"/>
              </a:ext>
            </a:extLst>
          </p:cNvPr>
          <p:cNvSpPr>
            <a:spLocks noGrp="1"/>
          </p:cNvSpPr>
          <p:nvPr>
            <p:ph type="dt" sz="half" idx="10"/>
          </p:nvPr>
        </p:nvSpPr>
        <p:spPr/>
        <p:txBody>
          <a:bodyPr/>
          <a:lstStyle/>
          <a:p>
            <a:fld id="{AE5D055F-91DE-4F41-927B-76188ADB0A00}" type="datetimeFigureOut">
              <a:rPr lang="zh-CN" altLang="en-US" smtClean="0"/>
              <a:t>2023/2/10</a:t>
            </a:fld>
            <a:endParaRPr lang="zh-CN" altLang="en-US"/>
          </a:p>
        </p:txBody>
      </p:sp>
      <p:sp>
        <p:nvSpPr>
          <p:cNvPr id="3" name="页脚占位符 2">
            <a:extLst>
              <a:ext uri="{FF2B5EF4-FFF2-40B4-BE49-F238E27FC236}">
                <a16:creationId xmlns:a16="http://schemas.microsoft.com/office/drawing/2014/main" id="{10AAA67B-E526-B403-291F-0F93E94C623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EAE6723-E116-933D-83BA-03F1F2FD6CC9}"/>
              </a:ext>
            </a:extLst>
          </p:cNvPr>
          <p:cNvSpPr>
            <a:spLocks noGrp="1"/>
          </p:cNvSpPr>
          <p:nvPr>
            <p:ph type="sldNum" sz="quarter" idx="12"/>
          </p:nvPr>
        </p:nvSpPr>
        <p:spPr/>
        <p:txBody>
          <a:bodyPr/>
          <a:lstStyle/>
          <a:p>
            <a:fld id="{E5949EDF-36B9-4A9C-9EBA-7B6B04223BAE}" type="slidenum">
              <a:rPr lang="zh-CN" altLang="en-US" smtClean="0"/>
              <a:t>‹#›</a:t>
            </a:fld>
            <a:endParaRPr lang="zh-CN" altLang="en-US"/>
          </a:p>
        </p:txBody>
      </p:sp>
    </p:spTree>
    <p:extLst>
      <p:ext uri="{BB962C8B-B14F-4D97-AF65-F5344CB8AC3E}">
        <p14:creationId xmlns:p14="http://schemas.microsoft.com/office/powerpoint/2010/main" val="2168886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C2BE9B-8FFA-3AB3-78F8-317EAAF2F35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FDCFC76-5A56-17AB-EF0A-3EDD157DC6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28E1143-A3A9-B6EB-B1D3-23DB166A7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3818B71-74C0-81CF-A808-CD784AA25229}"/>
              </a:ext>
            </a:extLst>
          </p:cNvPr>
          <p:cNvSpPr>
            <a:spLocks noGrp="1"/>
          </p:cNvSpPr>
          <p:nvPr>
            <p:ph type="dt" sz="half" idx="10"/>
          </p:nvPr>
        </p:nvSpPr>
        <p:spPr/>
        <p:txBody>
          <a:bodyPr/>
          <a:lstStyle/>
          <a:p>
            <a:fld id="{AE5D055F-91DE-4F41-927B-76188ADB0A00}" type="datetimeFigureOut">
              <a:rPr lang="zh-CN" altLang="en-US" smtClean="0"/>
              <a:t>2023/2/10</a:t>
            </a:fld>
            <a:endParaRPr lang="zh-CN" altLang="en-US"/>
          </a:p>
        </p:txBody>
      </p:sp>
      <p:sp>
        <p:nvSpPr>
          <p:cNvPr id="6" name="页脚占位符 5">
            <a:extLst>
              <a:ext uri="{FF2B5EF4-FFF2-40B4-BE49-F238E27FC236}">
                <a16:creationId xmlns:a16="http://schemas.microsoft.com/office/drawing/2014/main" id="{E1EEA610-E362-56DE-63AD-B3BC3EF5BC7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81C3435-9632-C95E-2C8C-2E718B2D7E68}"/>
              </a:ext>
            </a:extLst>
          </p:cNvPr>
          <p:cNvSpPr>
            <a:spLocks noGrp="1"/>
          </p:cNvSpPr>
          <p:nvPr>
            <p:ph type="sldNum" sz="quarter" idx="12"/>
          </p:nvPr>
        </p:nvSpPr>
        <p:spPr/>
        <p:txBody>
          <a:bodyPr/>
          <a:lstStyle/>
          <a:p>
            <a:fld id="{E5949EDF-36B9-4A9C-9EBA-7B6B04223BAE}" type="slidenum">
              <a:rPr lang="zh-CN" altLang="en-US" smtClean="0"/>
              <a:t>‹#›</a:t>
            </a:fld>
            <a:endParaRPr lang="zh-CN" altLang="en-US"/>
          </a:p>
        </p:txBody>
      </p:sp>
    </p:spTree>
    <p:extLst>
      <p:ext uri="{BB962C8B-B14F-4D97-AF65-F5344CB8AC3E}">
        <p14:creationId xmlns:p14="http://schemas.microsoft.com/office/powerpoint/2010/main" val="3767460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31598-15A0-7BC1-6528-CA5200E8CD7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1BF18EE-C61C-C55A-A30F-BB6DC4329D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9CA84-B9B5-185D-A10F-5775041A43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C2F669D-7548-8AC7-DE0C-63A4556B4323}"/>
              </a:ext>
            </a:extLst>
          </p:cNvPr>
          <p:cNvSpPr>
            <a:spLocks noGrp="1"/>
          </p:cNvSpPr>
          <p:nvPr>
            <p:ph type="dt" sz="half" idx="10"/>
          </p:nvPr>
        </p:nvSpPr>
        <p:spPr/>
        <p:txBody>
          <a:bodyPr/>
          <a:lstStyle/>
          <a:p>
            <a:fld id="{AE5D055F-91DE-4F41-927B-76188ADB0A00}" type="datetimeFigureOut">
              <a:rPr lang="zh-CN" altLang="en-US" smtClean="0"/>
              <a:t>2023/2/10</a:t>
            </a:fld>
            <a:endParaRPr lang="zh-CN" altLang="en-US"/>
          </a:p>
        </p:txBody>
      </p:sp>
      <p:sp>
        <p:nvSpPr>
          <p:cNvPr id="6" name="页脚占位符 5">
            <a:extLst>
              <a:ext uri="{FF2B5EF4-FFF2-40B4-BE49-F238E27FC236}">
                <a16:creationId xmlns:a16="http://schemas.microsoft.com/office/drawing/2014/main" id="{9CFB7C63-937C-5351-8582-504ADC325F6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2119C4-52B4-2F29-61A9-8E59E21A7140}"/>
              </a:ext>
            </a:extLst>
          </p:cNvPr>
          <p:cNvSpPr>
            <a:spLocks noGrp="1"/>
          </p:cNvSpPr>
          <p:nvPr>
            <p:ph type="sldNum" sz="quarter" idx="12"/>
          </p:nvPr>
        </p:nvSpPr>
        <p:spPr/>
        <p:txBody>
          <a:bodyPr/>
          <a:lstStyle/>
          <a:p>
            <a:fld id="{E5949EDF-36B9-4A9C-9EBA-7B6B04223BAE}" type="slidenum">
              <a:rPr lang="zh-CN" altLang="en-US" smtClean="0"/>
              <a:t>‹#›</a:t>
            </a:fld>
            <a:endParaRPr lang="zh-CN" altLang="en-US"/>
          </a:p>
        </p:txBody>
      </p:sp>
    </p:spTree>
    <p:extLst>
      <p:ext uri="{BB962C8B-B14F-4D97-AF65-F5344CB8AC3E}">
        <p14:creationId xmlns:p14="http://schemas.microsoft.com/office/powerpoint/2010/main" val="115336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B8F00CC-2D89-70B0-6DDD-AF5C6B5E2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CFBD157-22A5-22C2-860B-2A1A30E61F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86FE78C-9B79-2B43-B471-ABB9213F1E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5D055F-91DE-4F41-927B-76188ADB0A00}" type="datetimeFigureOut">
              <a:rPr lang="zh-CN" altLang="en-US" smtClean="0"/>
              <a:t>2023/2/10</a:t>
            </a:fld>
            <a:endParaRPr lang="zh-CN" altLang="en-US"/>
          </a:p>
        </p:txBody>
      </p:sp>
      <p:sp>
        <p:nvSpPr>
          <p:cNvPr id="5" name="页脚占位符 4">
            <a:extLst>
              <a:ext uri="{FF2B5EF4-FFF2-40B4-BE49-F238E27FC236}">
                <a16:creationId xmlns:a16="http://schemas.microsoft.com/office/drawing/2014/main" id="{CB6240BD-5FC1-1F42-4AD2-D1020E457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25B4415-A881-14C5-2D6B-B5D0E49D80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949EDF-36B9-4A9C-9EBA-7B6B04223BAE}" type="slidenum">
              <a:rPr lang="zh-CN" altLang="en-US" smtClean="0"/>
              <a:t>‹#›</a:t>
            </a:fld>
            <a:endParaRPr lang="zh-CN" altLang="en-US"/>
          </a:p>
        </p:txBody>
      </p:sp>
    </p:spTree>
    <p:extLst>
      <p:ext uri="{BB962C8B-B14F-4D97-AF65-F5344CB8AC3E}">
        <p14:creationId xmlns:p14="http://schemas.microsoft.com/office/powerpoint/2010/main" val="1571006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3.png"/><Relationship Id="rId7" Type="http://schemas.openxmlformats.org/officeDocument/2006/relationships/image" Target="../media/image18.png"/><Relationship Id="rId12"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microsoft.com/office/2007/relationships/hdphoto" Target="../media/hdphoto5.wdp"/><Relationship Id="rId11" Type="http://schemas.microsoft.com/office/2007/relationships/hdphoto" Target="../media/hdphoto7.wdp"/><Relationship Id="rId5" Type="http://schemas.openxmlformats.org/officeDocument/2006/relationships/image" Target="../media/image17.png"/><Relationship Id="rId10" Type="http://schemas.openxmlformats.org/officeDocument/2006/relationships/image" Target="../media/image20.png"/><Relationship Id="rId4" Type="http://schemas.openxmlformats.org/officeDocument/2006/relationships/image" Target="../media/image4.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2.png"/><Relationship Id="rId9"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microsoft.com/office/2007/relationships/hdphoto" Target="../media/hdphoto2.wdp"/><Relationship Id="rId11" Type="http://schemas.openxmlformats.org/officeDocument/2006/relationships/image" Target="../media/image4.png"/><Relationship Id="rId5" Type="http://schemas.openxmlformats.org/officeDocument/2006/relationships/image" Target="../media/image6.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microsoft.com/office/2007/relationships/hdphoto" Target="../media/hdphoto2.wdp"/><Relationship Id="rId11" Type="http://schemas.openxmlformats.org/officeDocument/2006/relationships/image" Target="../media/image4.png"/><Relationship Id="rId5" Type="http://schemas.openxmlformats.org/officeDocument/2006/relationships/image" Target="../media/image6.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EEBF7"/>
        </a:solidFill>
        <a:effectLst/>
      </p:bgPr>
    </p:bg>
    <p:spTree>
      <p:nvGrpSpPr>
        <p:cNvPr id="1" name=""/>
        <p:cNvGrpSpPr/>
        <p:nvPr/>
      </p:nvGrpSpPr>
      <p:grpSpPr>
        <a:xfrm>
          <a:off x="0" y="0"/>
          <a:ext cx="0" cy="0"/>
          <a:chOff x="0" y="0"/>
          <a:chExt cx="0" cy="0"/>
        </a:xfrm>
      </p:grpSpPr>
      <p:sp>
        <p:nvSpPr>
          <p:cNvPr id="3" name="Open source licence">
            <a:extLst>
              <a:ext uri="{FF2B5EF4-FFF2-40B4-BE49-F238E27FC236}">
                <a16:creationId xmlns:a16="http://schemas.microsoft.com/office/drawing/2014/main" id="{3F93F4EE-0C5B-75B3-93FD-401F30D20953}"/>
              </a:ext>
            </a:extLst>
          </p:cNvPr>
          <p:cNvSpPr>
            <a:spLocks noGrp="1"/>
          </p:cNvSpPr>
          <p:nvPr>
            <p:ph type="subTitle" idx="1"/>
          </p:nvPr>
        </p:nvSpPr>
        <p:spPr>
          <a:xfrm>
            <a:off x="1524000" y="1173697"/>
            <a:ext cx="9144000" cy="4510605"/>
          </a:xfrm>
        </p:spPr>
        <p:txBody>
          <a:bodyPr/>
          <a:lstStyle/>
          <a:p>
            <a:r>
              <a:rPr lang="en-US" altLang="zh-CN" sz="1800" dirty="0">
                <a:solidFill>
                  <a:schemeClr val="tx1">
                    <a:lumMod val="75000"/>
                    <a:lumOff val="25000"/>
                  </a:schemeClr>
                </a:solidFill>
                <a:latin typeface=""/>
                <a:ea typeface="HeadLineA" pitchFamily="2" charset="-127"/>
              </a:rPr>
              <a:t>Copyright © 2022 &lt;</a:t>
            </a:r>
            <a:r>
              <a:rPr lang="en-US" altLang="zh-CN" sz="1800" dirty="0" err="1">
                <a:solidFill>
                  <a:schemeClr val="tx1">
                    <a:lumMod val="75000"/>
                    <a:lumOff val="25000"/>
                  </a:schemeClr>
                </a:solidFill>
                <a:latin typeface=""/>
                <a:ea typeface="HeadLineA" pitchFamily="2" charset="-127"/>
              </a:rPr>
              <a:t>PixelHub</a:t>
            </a:r>
            <a:r>
              <a:rPr lang="en-US" altLang="zh-CN" sz="1800" dirty="0">
                <a:solidFill>
                  <a:schemeClr val="tx1">
                    <a:lumMod val="75000"/>
                    <a:lumOff val="25000"/>
                  </a:schemeClr>
                </a:solidFill>
                <a:latin typeface=""/>
                <a:ea typeface="HeadLineA" pitchFamily="2" charset="-127"/>
              </a:rPr>
              <a:t>&gt;</a:t>
            </a:r>
          </a:p>
          <a:p>
            <a:r>
              <a:rPr lang="en-US" altLang="zh-CN" sz="1800" dirty="0">
                <a:solidFill>
                  <a:schemeClr val="tx1">
                    <a:lumMod val="75000"/>
                    <a:lumOff val="25000"/>
                  </a:schemeClr>
                </a:solidFill>
                <a:latin typeface=""/>
                <a:ea typeface="HeadLineA" pitchFamily="2" charset="-127"/>
              </a:rPr>
              <a:t>Permission is hereby granted, free of charge, to any person obtaining a copy of this slides and associated documentation files (the “Slides”), to deal in the Slides without restriction, including without limitation the rights to use, copy, modify, merge, publish, distribute, sublicense, and/or sell copies of the Slides, and to permit persons to whom the Slides is furnished to do so, subject to the following conditions:</a:t>
            </a:r>
          </a:p>
          <a:p>
            <a:r>
              <a:rPr lang="en-US" altLang="zh-CN" sz="1800" dirty="0">
                <a:solidFill>
                  <a:schemeClr val="tx1">
                    <a:lumMod val="75000"/>
                    <a:lumOff val="25000"/>
                  </a:schemeClr>
                </a:solidFill>
                <a:latin typeface=""/>
                <a:ea typeface="HeadLineA" pitchFamily="2" charset="-127"/>
              </a:rPr>
              <a:t>The above copyright notice and this permission notice shall be included in all copies or substantial portions of the Slides.</a:t>
            </a:r>
          </a:p>
          <a:p>
            <a:r>
              <a:rPr lang="en-US" altLang="zh-CN" sz="1800" dirty="0">
                <a:solidFill>
                  <a:schemeClr val="tx1">
                    <a:lumMod val="75000"/>
                    <a:lumOff val="25000"/>
                  </a:schemeClr>
                </a:solidFill>
                <a:latin typeface=""/>
                <a:ea typeface="HeadLineA" pitchFamily="2" charset="-127"/>
              </a:rPr>
              <a:t>THE SLIDES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SLIDES OR THE USE OR OTHER DEALINGS IN THE SLIDES.</a:t>
            </a:r>
          </a:p>
          <a:p>
            <a:endParaRPr kumimoji="1" lang="zh-CN" altLang="en-US" sz="1800" dirty="0"/>
          </a:p>
        </p:txBody>
      </p:sp>
    </p:spTree>
    <p:extLst>
      <p:ext uri="{BB962C8B-B14F-4D97-AF65-F5344CB8AC3E}">
        <p14:creationId xmlns:p14="http://schemas.microsoft.com/office/powerpoint/2010/main" val="3805738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70">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12" name="magisk" descr="徽标&#10;&#10;描述已自动生成">
            <a:extLst>
              <a:ext uri="{FF2B5EF4-FFF2-40B4-BE49-F238E27FC236}">
                <a16:creationId xmlns:a16="http://schemas.microsoft.com/office/drawing/2014/main" id="{6879C5F5-BB0B-CF05-9F4E-4B83D0FA5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689" y="319133"/>
            <a:ext cx="777830" cy="777830"/>
          </a:xfrm>
          <a:prstGeom prst="rect">
            <a:avLst/>
          </a:prstGeom>
        </p:spPr>
      </p:pic>
      <p:pic>
        <p:nvPicPr>
          <p:cNvPr id="13" name="ma avatar">
            <a:extLst>
              <a:ext uri="{FF2B5EF4-FFF2-40B4-BE49-F238E27FC236}">
                <a16:creationId xmlns:a16="http://schemas.microsoft.com/office/drawing/2014/main" id="{40337DED-73E6-D34D-FB5F-87163E5B67B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854701" y="114140"/>
            <a:ext cx="1200150" cy="1200150"/>
          </a:xfrm>
          <a:prstGeom prst="ellipse">
            <a:avLst/>
          </a:prstGeom>
          <a:ln w="19050">
            <a:solidFill>
              <a:schemeClr val="bg2">
                <a:lumMod val="50000"/>
              </a:schemeClr>
            </a:solidFill>
          </a:ln>
        </p:spPr>
      </p:pic>
      <p:sp>
        <p:nvSpPr>
          <p:cNvPr id="14" name="ma name">
            <a:extLst>
              <a:ext uri="{FF2B5EF4-FFF2-40B4-BE49-F238E27FC236}">
                <a16:creationId xmlns:a16="http://schemas.microsoft.com/office/drawing/2014/main" id="{71B115EA-B713-AD50-2054-B0E186A8FAC7}"/>
              </a:ext>
            </a:extLst>
          </p:cNvPr>
          <p:cNvSpPr txBox="1"/>
          <p:nvPr/>
        </p:nvSpPr>
        <p:spPr>
          <a:xfrm>
            <a:off x="10710704" y="1444376"/>
            <a:ext cx="1478617" cy="230832"/>
          </a:xfrm>
          <a:prstGeom prst="rect">
            <a:avLst/>
          </a:prstGeom>
          <a:noFill/>
        </p:spPr>
        <p:txBody>
          <a:bodyPr wrap="square" rtlCol="0">
            <a:spAutoFit/>
          </a:bodyPr>
          <a:lstStyle/>
          <a:p>
            <a:pPr algn="ctr"/>
            <a:r>
              <a:rPr lang="en-US" altLang="zh-CN" sz="900" dirty="0">
                <a:latin typeface="Noto Sans SC Medium" panose="020B0600000000000000" pitchFamily="34" charset="-122"/>
                <a:ea typeface="Noto Sans SC Medium" panose="020B0600000000000000" pitchFamily="34" charset="-122"/>
              </a:rPr>
              <a:t>Alt0191</a:t>
            </a:r>
            <a:endParaRPr lang="zh-CN" altLang="en-US" sz="900" dirty="0">
              <a:latin typeface="Noto Sans SC Medium" panose="020B0600000000000000" pitchFamily="34" charset="-122"/>
              <a:ea typeface="Noto Sans SC Medium" panose="020B0600000000000000" pitchFamily="34" charset="-122"/>
            </a:endParaRPr>
          </a:p>
        </p:txBody>
      </p:sp>
      <p:sp>
        <p:nvSpPr>
          <p:cNvPr id="16" name="是什么">
            <a:extLst>
              <a:ext uri="{FF2B5EF4-FFF2-40B4-BE49-F238E27FC236}">
                <a16:creationId xmlns:a16="http://schemas.microsoft.com/office/drawing/2014/main" id="{56097203-6EA2-F05F-25C4-BD9319042398}"/>
              </a:ext>
            </a:extLst>
          </p:cNvPr>
          <p:cNvSpPr txBox="1"/>
          <p:nvPr/>
        </p:nvSpPr>
        <p:spPr>
          <a:xfrm>
            <a:off x="4123973" y="2558382"/>
            <a:ext cx="3567002" cy="646331"/>
          </a:xfrm>
          <a:prstGeom prst="rect">
            <a:avLst/>
          </a:prstGeom>
          <a:noFill/>
        </p:spPr>
        <p:txBody>
          <a:bodyPr wrap="none" rtlCol="0">
            <a:spAutoFit/>
          </a:bodyPr>
          <a:lstStyle/>
          <a:p>
            <a:r>
              <a:rPr lang="zh-CN" altLang="en-US" sz="3600" dirty="0">
                <a:latin typeface="Noto Sans SC Medium" panose="020B0600000000000000" pitchFamily="34" charset="-122"/>
                <a:ea typeface="Noto Sans SC Medium" panose="020B0600000000000000" pitchFamily="34" charset="-122"/>
              </a:rPr>
              <a:t>如何安装</a:t>
            </a:r>
            <a:r>
              <a:rPr lang="en-US" altLang="zh-CN" sz="3600" dirty="0" err="1">
                <a:latin typeface="Noto Sans SC Medium" panose="020B0600000000000000" pitchFamily="34" charset="-122"/>
                <a:ea typeface="Noto Sans SC Medium" panose="020B0600000000000000" pitchFamily="34" charset="-122"/>
              </a:rPr>
              <a:t>Magisk</a:t>
            </a:r>
            <a:endParaRPr lang="zh-CN" altLang="en-US" sz="3600" dirty="0">
              <a:latin typeface="Noto Sans SC Medium" panose="020B0600000000000000" pitchFamily="34" charset="-122"/>
              <a:ea typeface="Noto Sans SC Medium" panose="020B0600000000000000" pitchFamily="34" charset="-122"/>
            </a:endParaRPr>
          </a:p>
        </p:txBody>
      </p:sp>
      <p:pic>
        <p:nvPicPr>
          <p:cNvPr id="3" name="图片 2" descr="电子设备的屏幕&#10;&#10;描述已自动生成">
            <a:extLst>
              <a:ext uri="{FF2B5EF4-FFF2-40B4-BE49-F238E27FC236}">
                <a16:creationId xmlns:a16="http://schemas.microsoft.com/office/drawing/2014/main" id="{C21304E6-A190-D894-8D7C-14C53B3736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124700"/>
            <a:ext cx="3208421" cy="6858000"/>
          </a:xfrm>
          <a:prstGeom prst="rect">
            <a:avLst/>
          </a:prstGeom>
        </p:spPr>
      </p:pic>
      <p:sp>
        <p:nvSpPr>
          <p:cNvPr id="4" name="文本框 3">
            <a:extLst>
              <a:ext uri="{FF2B5EF4-FFF2-40B4-BE49-F238E27FC236}">
                <a16:creationId xmlns:a16="http://schemas.microsoft.com/office/drawing/2014/main" id="{D88A365D-AB42-2054-1595-68A4F2A4F816}"/>
              </a:ext>
            </a:extLst>
          </p:cNvPr>
          <p:cNvSpPr txBox="1"/>
          <p:nvPr/>
        </p:nvSpPr>
        <p:spPr>
          <a:xfrm>
            <a:off x="4221803" y="7276290"/>
            <a:ext cx="1502791" cy="461665"/>
          </a:xfrm>
          <a:prstGeom prst="rect">
            <a:avLst/>
          </a:prstGeom>
          <a:noFill/>
        </p:spPr>
        <p:txBody>
          <a:bodyPr wrap="square" rtlCol="0">
            <a:spAutoFit/>
          </a:bodyPr>
          <a:lstStyle/>
          <a:p>
            <a:r>
              <a:rPr lang="zh-CN" altLang="en-US" sz="2400" dirty="0">
                <a:solidFill>
                  <a:schemeClr val="tx1">
                    <a:lumMod val="65000"/>
                    <a:lumOff val="35000"/>
                  </a:schemeClr>
                </a:solidFill>
                <a:latin typeface="Noto Sans SC Medium" panose="020B0600000000000000" pitchFamily="34" charset="-122"/>
                <a:ea typeface="Noto Sans SC Medium" panose="020B0600000000000000" pitchFamily="34" charset="-122"/>
              </a:rPr>
              <a:t>备份数据</a:t>
            </a:r>
            <a:endParaRPr lang="en-US" altLang="zh-CN" sz="2400" dirty="0">
              <a:solidFill>
                <a:schemeClr val="tx1">
                  <a:lumMod val="65000"/>
                  <a:lumOff val="35000"/>
                </a:schemeClr>
              </a:solidFill>
              <a:latin typeface="Noto Sans SC Medium" panose="020B0600000000000000" pitchFamily="34" charset="-122"/>
              <a:ea typeface="Noto Sans SC Medium" panose="020B0600000000000000" pitchFamily="34" charset="-122"/>
            </a:endParaRPr>
          </a:p>
        </p:txBody>
      </p:sp>
      <p:sp>
        <p:nvSpPr>
          <p:cNvPr id="2" name="文本框 1">
            <a:extLst>
              <a:ext uri="{FF2B5EF4-FFF2-40B4-BE49-F238E27FC236}">
                <a16:creationId xmlns:a16="http://schemas.microsoft.com/office/drawing/2014/main" id="{B5BFD5FB-EDA5-9D1A-2209-87F648CFFDAE}"/>
              </a:ext>
            </a:extLst>
          </p:cNvPr>
          <p:cNvSpPr txBox="1"/>
          <p:nvPr/>
        </p:nvSpPr>
        <p:spPr>
          <a:xfrm>
            <a:off x="1890841" y="7322456"/>
            <a:ext cx="2433230" cy="461665"/>
          </a:xfrm>
          <a:prstGeom prst="rect">
            <a:avLst/>
          </a:prstGeom>
          <a:noFill/>
        </p:spPr>
        <p:txBody>
          <a:bodyPr wrap="none" rtlCol="0">
            <a:spAutoFit/>
          </a:bodyPr>
          <a:lstStyle/>
          <a:p>
            <a:r>
              <a:rPr lang="zh-CN" altLang="en-US" sz="2400" dirty="0">
                <a:solidFill>
                  <a:schemeClr val="tx1">
                    <a:lumMod val="65000"/>
                    <a:lumOff val="35000"/>
                  </a:schemeClr>
                </a:solidFill>
                <a:latin typeface="Noto Sans SC Medium" panose="020B0600000000000000" pitchFamily="34" charset="-122"/>
                <a:ea typeface="Noto Sans SC Medium" panose="020B0600000000000000" pitchFamily="34" charset="-122"/>
              </a:rPr>
              <a:t>解锁</a:t>
            </a:r>
            <a:r>
              <a:rPr lang="en-US" altLang="zh-CN" sz="2400" dirty="0">
                <a:solidFill>
                  <a:schemeClr val="tx1">
                    <a:lumMod val="65000"/>
                    <a:lumOff val="35000"/>
                  </a:schemeClr>
                </a:solidFill>
                <a:latin typeface="Noto Sans SC Medium" panose="020B0600000000000000" pitchFamily="34" charset="-122"/>
                <a:ea typeface="Noto Sans SC Medium" panose="020B0600000000000000" pitchFamily="34" charset="-122"/>
              </a:rPr>
              <a:t>bootloader</a:t>
            </a:r>
            <a:endParaRPr lang="zh-CN" altLang="en-US" sz="2400" dirty="0">
              <a:solidFill>
                <a:schemeClr val="tx1">
                  <a:lumMod val="65000"/>
                  <a:lumOff val="35000"/>
                </a:schemeClr>
              </a:solidFill>
              <a:latin typeface="Noto Sans SC Medium" panose="020B0600000000000000" pitchFamily="34" charset="-122"/>
              <a:ea typeface="Noto Sans SC Medium" panose="020B0600000000000000" pitchFamily="34" charset="-122"/>
            </a:endParaRPr>
          </a:p>
        </p:txBody>
      </p:sp>
      <p:sp>
        <p:nvSpPr>
          <p:cNvPr id="5" name="文本框 4">
            <a:extLst>
              <a:ext uri="{FF2B5EF4-FFF2-40B4-BE49-F238E27FC236}">
                <a16:creationId xmlns:a16="http://schemas.microsoft.com/office/drawing/2014/main" id="{78183C47-091D-C055-88C4-0DC0D19F0425}"/>
              </a:ext>
            </a:extLst>
          </p:cNvPr>
          <p:cNvSpPr txBox="1"/>
          <p:nvPr/>
        </p:nvSpPr>
        <p:spPr>
          <a:xfrm>
            <a:off x="3715352" y="7317525"/>
            <a:ext cx="184731" cy="369332"/>
          </a:xfrm>
          <a:prstGeom prst="rect">
            <a:avLst/>
          </a:prstGeom>
          <a:noFill/>
        </p:spPr>
        <p:txBody>
          <a:bodyPr wrap="none" rtlCol="0">
            <a:spAutoFit/>
          </a:bodyPr>
          <a:lstStyle/>
          <a:p>
            <a:endParaRPr lang="zh-CN" altLang="en-US" dirty="0"/>
          </a:p>
        </p:txBody>
      </p:sp>
      <p:sp>
        <p:nvSpPr>
          <p:cNvPr id="10" name="文本框 9">
            <a:extLst>
              <a:ext uri="{FF2B5EF4-FFF2-40B4-BE49-F238E27FC236}">
                <a16:creationId xmlns:a16="http://schemas.microsoft.com/office/drawing/2014/main" id="{AC459A1E-40DF-2943-B2FA-2673D5A3D884}"/>
              </a:ext>
            </a:extLst>
          </p:cNvPr>
          <p:cNvSpPr txBox="1"/>
          <p:nvPr/>
        </p:nvSpPr>
        <p:spPr>
          <a:xfrm>
            <a:off x="-703249" y="7330993"/>
            <a:ext cx="2954655" cy="461665"/>
          </a:xfrm>
          <a:prstGeom prst="rect">
            <a:avLst/>
          </a:prstGeom>
          <a:noFill/>
        </p:spPr>
        <p:txBody>
          <a:bodyPr wrap="none" rtlCol="0">
            <a:spAutoFit/>
          </a:bodyPr>
          <a:lstStyle/>
          <a:p>
            <a:r>
              <a:rPr lang="zh-CN" altLang="en-US" sz="2400" dirty="0">
                <a:solidFill>
                  <a:schemeClr val="tx1">
                    <a:lumMod val="65000"/>
                    <a:lumOff val="35000"/>
                  </a:schemeClr>
                </a:solidFill>
                <a:latin typeface="Noto Sans SC Medium" panose="020B0600000000000000" pitchFamily="34" charset="-122"/>
                <a:ea typeface="Noto Sans SC Medium" panose="020B0600000000000000" pitchFamily="34" charset="-122"/>
              </a:rPr>
              <a:t>根据教程进行下一步</a:t>
            </a:r>
          </a:p>
        </p:txBody>
      </p:sp>
    </p:spTree>
    <p:extLst>
      <p:ext uri="{BB962C8B-B14F-4D97-AF65-F5344CB8AC3E}">
        <p14:creationId xmlns:p14="http://schemas.microsoft.com/office/powerpoint/2010/main" val="4112627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par>
                          <p:cTn id="14" fill="hold">
                            <p:stCondLst>
                              <p:cond delay="500"/>
                            </p:stCondLst>
                            <p:childTnLst>
                              <p:par>
                                <p:cTn id="15" presetID="10" presetClass="entr" presetSubtype="0" fill="hold" grpId="1"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667" decel="49333" fill="hold" grpId="0" nodeType="clickEffect">
                                  <p:stCondLst>
                                    <p:cond delay="0"/>
                                  </p:stCondLst>
                                  <p:childTnLst>
                                    <p:animMotion origin="layout" path="M 4.79167E-6 1.11111E-6 L 0.00104 -0.28264 " pathEditMode="relative" rAng="0" ptsTypes="AA">
                                      <p:cBhvr>
                                        <p:cTn id="21" dur="750" fill="hold"/>
                                        <p:tgtEl>
                                          <p:spTgt spid="16"/>
                                        </p:tgtEl>
                                        <p:attrNameLst>
                                          <p:attrName>ppt_x</p:attrName>
                                          <p:attrName>ppt_y</p:attrName>
                                        </p:attrNameLst>
                                      </p:cBhvr>
                                      <p:rCtr x="52" y="-14144"/>
                                    </p:animMotion>
                                  </p:childTnLst>
                                </p:cTn>
                              </p:par>
                              <p:par>
                                <p:cTn id="22" presetID="42" presetClass="path" presetSubtype="0" accel="50000" decel="50000" fill="hold" nodeType="withEffect">
                                  <p:stCondLst>
                                    <p:cond delay="0"/>
                                  </p:stCondLst>
                                  <p:childTnLst>
                                    <p:animMotion origin="layout" path="M -4.16667E-7 -1.11111E-6 L 0.00013 1.0382 " pathEditMode="relative" rAng="0" ptsTypes="AA">
                                      <p:cBhvr>
                                        <p:cTn id="23" dur="750" fill="hold"/>
                                        <p:tgtEl>
                                          <p:spTgt spid="3"/>
                                        </p:tgtEl>
                                        <p:attrNameLst>
                                          <p:attrName>ppt_x</p:attrName>
                                          <p:attrName>ppt_y</p:attrName>
                                        </p:attrNameLst>
                                      </p:cBhvr>
                                      <p:rCtr x="0" y="51921"/>
                                    </p:animMotion>
                                  </p:childTnLst>
                                </p:cTn>
                              </p:par>
                              <p:par>
                                <p:cTn id="24" presetID="42" presetClass="path" presetSubtype="0" accel="50000" decel="50000" fill="hold" grpId="0" nodeType="withEffect">
                                  <p:stCondLst>
                                    <p:cond delay="0"/>
                                  </p:stCondLst>
                                  <p:childTnLst>
                                    <p:animMotion origin="layout" path="M 3.75E-6 -3.7037E-6 L -0.00026 -0.80995 " pathEditMode="relative" rAng="0" ptsTypes="AA">
                                      <p:cBhvr>
                                        <p:cTn id="25" dur="750" fill="hold"/>
                                        <p:tgtEl>
                                          <p:spTgt spid="4"/>
                                        </p:tgtEl>
                                        <p:attrNameLst>
                                          <p:attrName>ppt_x</p:attrName>
                                          <p:attrName>ppt_y</p:attrName>
                                        </p:attrNameLst>
                                      </p:cBhvr>
                                      <p:rCtr x="-13" y="-40509"/>
                                    </p:animMotion>
                                  </p:childTnLst>
                                </p:cTn>
                              </p:par>
                              <p:par>
                                <p:cTn id="26" presetID="10" presetClass="entr" presetSubtype="0" fill="hold" grpId="1" nodeType="withEffect">
                                  <p:stCondLst>
                                    <p:cond delay="25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75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0" nodeType="clickEffect">
                                  <p:stCondLst>
                                    <p:cond delay="0"/>
                                  </p:stCondLst>
                                  <p:childTnLst>
                                    <p:animMotion origin="layout" path="M 0.19297 -0.03449 L 0.19284 -0.67083 " pathEditMode="relative" rAng="0" ptsTypes="AA">
                                      <p:cBhvr>
                                        <p:cTn id="32" dur="750" fill="hold"/>
                                        <p:tgtEl>
                                          <p:spTgt spid="2"/>
                                        </p:tgtEl>
                                        <p:attrNameLst>
                                          <p:attrName>ppt_x</p:attrName>
                                          <p:attrName>ppt_y</p:attrName>
                                        </p:attrNameLst>
                                      </p:cBhvr>
                                      <p:rCtr x="-13" y="-31829"/>
                                    </p:animMotion>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0" nodeType="clickEffect">
                                  <p:stCondLst>
                                    <p:cond delay="0"/>
                                  </p:stCondLst>
                                  <p:childTnLst>
                                    <p:animMotion origin="layout" path="M 0.40612 0.0993 L 0.40417 -0.5294 " pathEditMode="relative" rAng="0" ptsTypes="AA">
                                      <p:cBhvr>
                                        <p:cTn id="36" dur="750" fill="hold"/>
                                        <p:tgtEl>
                                          <p:spTgt spid="10"/>
                                        </p:tgtEl>
                                        <p:attrNameLst>
                                          <p:attrName>ppt_x</p:attrName>
                                          <p:attrName>ppt_y</p:attrName>
                                        </p:attrNameLst>
                                      </p:cBhvr>
                                      <p:rCtr x="-104" y="-314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p:bldP spid="16" grpId="0"/>
      <p:bldP spid="16" grpId="1"/>
      <p:bldP spid="4" grpId="0"/>
      <p:bldP spid="4" grpId="1"/>
      <p:bldP spid="2"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12" name="magisk" descr="徽标&#10;&#10;描述已自动生成">
            <a:extLst>
              <a:ext uri="{FF2B5EF4-FFF2-40B4-BE49-F238E27FC236}">
                <a16:creationId xmlns:a16="http://schemas.microsoft.com/office/drawing/2014/main" id="{6879C5F5-BB0B-CF05-9F4E-4B83D0FA5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689" y="319133"/>
            <a:ext cx="777830" cy="777830"/>
          </a:xfrm>
          <a:prstGeom prst="rect">
            <a:avLst/>
          </a:prstGeom>
        </p:spPr>
      </p:pic>
      <p:pic>
        <p:nvPicPr>
          <p:cNvPr id="13" name="ma avatar" descr="形状, 圆圈&#10;&#10;描述已自动生成">
            <a:extLst>
              <a:ext uri="{FF2B5EF4-FFF2-40B4-BE49-F238E27FC236}">
                <a16:creationId xmlns:a16="http://schemas.microsoft.com/office/drawing/2014/main" id="{40337DED-73E6-D34D-FB5F-87163E5B6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4701" y="114140"/>
            <a:ext cx="1200150" cy="1200150"/>
          </a:xfrm>
          <a:prstGeom prst="ellipse">
            <a:avLst/>
          </a:prstGeom>
          <a:ln w="19050">
            <a:solidFill>
              <a:schemeClr val="bg2">
                <a:lumMod val="50000"/>
              </a:schemeClr>
            </a:solidFill>
          </a:ln>
        </p:spPr>
      </p:pic>
      <p:sp>
        <p:nvSpPr>
          <p:cNvPr id="14" name="ma name">
            <a:extLst>
              <a:ext uri="{FF2B5EF4-FFF2-40B4-BE49-F238E27FC236}">
                <a16:creationId xmlns:a16="http://schemas.microsoft.com/office/drawing/2014/main" id="{71B115EA-B713-AD50-2054-B0E186A8FAC7}"/>
              </a:ext>
            </a:extLst>
          </p:cNvPr>
          <p:cNvSpPr txBox="1"/>
          <p:nvPr/>
        </p:nvSpPr>
        <p:spPr>
          <a:xfrm>
            <a:off x="10710704" y="1444376"/>
            <a:ext cx="1478617" cy="230832"/>
          </a:xfrm>
          <a:prstGeom prst="rect">
            <a:avLst/>
          </a:prstGeom>
          <a:noFill/>
        </p:spPr>
        <p:txBody>
          <a:bodyPr wrap="square" rtlCol="0">
            <a:spAutoFit/>
          </a:bodyPr>
          <a:lstStyle/>
          <a:p>
            <a:pPr algn="ctr"/>
            <a:r>
              <a:rPr lang="en-US" altLang="zh-CN" sz="900" dirty="0">
                <a:latin typeface="Noto Sans SC Medium" panose="020B0600000000000000" pitchFamily="34" charset="-122"/>
                <a:ea typeface="Noto Sans SC Medium" panose="020B0600000000000000" pitchFamily="34" charset="-122"/>
              </a:rPr>
              <a:t>Michael Altmann</a:t>
            </a:r>
            <a:endParaRPr lang="zh-CN" altLang="en-US" sz="900" dirty="0">
              <a:latin typeface="Noto Sans SC Medium" panose="020B0600000000000000" pitchFamily="34" charset="-122"/>
              <a:ea typeface="Noto Sans SC Medium" panose="020B0600000000000000" pitchFamily="34" charset="-122"/>
            </a:endParaRPr>
          </a:p>
        </p:txBody>
      </p:sp>
      <p:sp>
        <p:nvSpPr>
          <p:cNvPr id="16" name="是什么">
            <a:extLst>
              <a:ext uri="{FF2B5EF4-FFF2-40B4-BE49-F238E27FC236}">
                <a16:creationId xmlns:a16="http://schemas.microsoft.com/office/drawing/2014/main" id="{56097203-6EA2-F05F-25C4-BD9319042398}"/>
              </a:ext>
            </a:extLst>
          </p:cNvPr>
          <p:cNvSpPr txBox="1"/>
          <p:nvPr/>
        </p:nvSpPr>
        <p:spPr>
          <a:xfrm>
            <a:off x="4123973" y="2558382"/>
            <a:ext cx="3567002" cy="646331"/>
          </a:xfrm>
          <a:prstGeom prst="rect">
            <a:avLst/>
          </a:prstGeom>
          <a:noFill/>
        </p:spPr>
        <p:txBody>
          <a:bodyPr wrap="none" rtlCol="0">
            <a:spAutoFit/>
          </a:bodyPr>
          <a:lstStyle/>
          <a:p>
            <a:r>
              <a:rPr lang="zh-CN" altLang="en-US" sz="3600" dirty="0">
                <a:latin typeface="Noto Sans SC Medium" panose="020B0600000000000000" pitchFamily="34" charset="-122"/>
                <a:ea typeface="Noto Sans SC Medium" panose="020B0600000000000000" pitchFamily="34" charset="-122"/>
              </a:rPr>
              <a:t>如何安装</a:t>
            </a:r>
            <a:r>
              <a:rPr lang="en-US" altLang="zh-CN" sz="3600" dirty="0" err="1">
                <a:latin typeface="Noto Sans SC Medium" panose="020B0600000000000000" pitchFamily="34" charset="-122"/>
                <a:ea typeface="Noto Sans SC Medium" panose="020B0600000000000000" pitchFamily="34" charset="-122"/>
              </a:rPr>
              <a:t>Magisk</a:t>
            </a:r>
            <a:endParaRPr lang="zh-CN" altLang="en-US" sz="3600" dirty="0">
              <a:latin typeface="Noto Sans SC Medium" panose="020B0600000000000000" pitchFamily="34" charset="-122"/>
              <a:ea typeface="Noto Sans SC Medium" panose="020B0600000000000000" pitchFamily="34" charset="-122"/>
            </a:endParaRPr>
          </a:p>
        </p:txBody>
      </p:sp>
      <p:pic>
        <p:nvPicPr>
          <p:cNvPr id="3" name="图片 2" descr="电子设备的屏幕&#10;&#10;描述已自动生成">
            <a:extLst>
              <a:ext uri="{FF2B5EF4-FFF2-40B4-BE49-F238E27FC236}">
                <a16:creationId xmlns:a16="http://schemas.microsoft.com/office/drawing/2014/main" id="{C21304E6-A190-D894-8D7C-14C53B3736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124700"/>
            <a:ext cx="3208421" cy="6858000"/>
          </a:xfrm>
          <a:prstGeom prst="rect">
            <a:avLst/>
          </a:prstGeom>
        </p:spPr>
      </p:pic>
      <p:sp>
        <p:nvSpPr>
          <p:cNvPr id="4" name="文本框 3">
            <a:extLst>
              <a:ext uri="{FF2B5EF4-FFF2-40B4-BE49-F238E27FC236}">
                <a16:creationId xmlns:a16="http://schemas.microsoft.com/office/drawing/2014/main" id="{D88A365D-AB42-2054-1595-68A4F2A4F816}"/>
              </a:ext>
            </a:extLst>
          </p:cNvPr>
          <p:cNvSpPr txBox="1"/>
          <p:nvPr/>
        </p:nvSpPr>
        <p:spPr>
          <a:xfrm>
            <a:off x="4221803" y="7276290"/>
            <a:ext cx="1502791" cy="461665"/>
          </a:xfrm>
          <a:prstGeom prst="rect">
            <a:avLst/>
          </a:prstGeom>
          <a:noFill/>
        </p:spPr>
        <p:txBody>
          <a:bodyPr wrap="square" rtlCol="0">
            <a:spAutoFit/>
          </a:bodyPr>
          <a:lstStyle/>
          <a:p>
            <a:r>
              <a:rPr lang="zh-CN" altLang="en-US" sz="2400" dirty="0">
                <a:solidFill>
                  <a:schemeClr val="tx1">
                    <a:lumMod val="65000"/>
                    <a:lumOff val="35000"/>
                  </a:schemeClr>
                </a:solidFill>
                <a:latin typeface="Noto Sans SC Medium" panose="020B0600000000000000" pitchFamily="34" charset="-122"/>
                <a:ea typeface="Noto Sans SC Medium" panose="020B0600000000000000" pitchFamily="34" charset="-122"/>
              </a:rPr>
              <a:t>备份数据</a:t>
            </a:r>
            <a:endParaRPr lang="en-US" altLang="zh-CN" sz="2400" dirty="0">
              <a:solidFill>
                <a:schemeClr val="tx1">
                  <a:lumMod val="65000"/>
                  <a:lumOff val="35000"/>
                </a:schemeClr>
              </a:solidFill>
              <a:latin typeface="Noto Sans SC Medium" panose="020B0600000000000000" pitchFamily="34" charset="-122"/>
              <a:ea typeface="Noto Sans SC Medium" panose="020B0600000000000000" pitchFamily="34" charset="-122"/>
            </a:endParaRPr>
          </a:p>
        </p:txBody>
      </p:sp>
      <p:sp>
        <p:nvSpPr>
          <p:cNvPr id="2" name="文本框 1">
            <a:extLst>
              <a:ext uri="{FF2B5EF4-FFF2-40B4-BE49-F238E27FC236}">
                <a16:creationId xmlns:a16="http://schemas.microsoft.com/office/drawing/2014/main" id="{B5BFD5FB-EDA5-9D1A-2209-87F648CFFDAE}"/>
              </a:ext>
            </a:extLst>
          </p:cNvPr>
          <p:cNvSpPr txBox="1"/>
          <p:nvPr/>
        </p:nvSpPr>
        <p:spPr>
          <a:xfrm>
            <a:off x="1890841" y="7322456"/>
            <a:ext cx="2433230" cy="461665"/>
          </a:xfrm>
          <a:prstGeom prst="rect">
            <a:avLst/>
          </a:prstGeom>
          <a:noFill/>
        </p:spPr>
        <p:txBody>
          <a:bodyPr wrap="none" rtlCol="0">
            <a:spAutoFit/>
          </a:bodyPr>
          <a:lstStyle/>
          <a:p>
            <a:r>
              <a:rPr lang="zh-CN" altLang="en-US" sz="2400" dirty="0">
                <a:solidFill>
                  <a:schemeClr val="tx1">
                    <a:lumMod val="65000"/>
                    <a:lumOff val="35000"/>
                  </a:schemeClr>
                </a:solidFill>
                <a:latin typeface="Noto Sans SC Medium" panose="020B0600000000000000" pitchFamily="34" charset="-122"/>
                <a:ea typeface="Noto Sans SC Medium" panose="020B0600000000000000" pitchFamily="34" charset="-122"/>
              </a:rPr>
              <a:t>解锁</a:t>
            </a:r>
            <a:r>
              <a:rPr lang="en-US" altLang="zh-CN" sz="2400" dirty="0">
                <a:solidFill>
                  <a:schemeClr val="tx1">
                    <a:lumMod val="65000"/>
                    <a:lumOff val="35000"/>
                  </a:schemeClr>
                </a:solidFill>
                <a:latin typeface="Noto Sans SC Medium" panose="020B0600000000000000" pitchFamily="34" charset="-122"/>
                <a:ea typeface="Noto Sans SC Medium" panose="020B0600000000000000" pitchFamily="34" charset="-122"/>
              </a:rPr>
              <a:t>bootloader</a:t>
            </a:r>
            <a:endParaRPr lang="zh-CN" altLang="en-US" sz="2400" dirty="0">
              <a:solidFill>
                <a:schemeClr val="tx1">
                  <a:lumMod val="65000"/>
                  <a:lumOff val="35000"/>
                </a:schemeClr>
              </a:solidFill>
              <a:latin typeface="Noto Sans SC Medium" panose="020B0600000000000000" pitchFamily="34" charset="-122"/>
              <a:ea typeface="Noto Sans SC Medium" panose="020B0600000000000000" pitchFamily="34" charset="-122"/>
            </a:endParaRPr>
          </a:p>
        </p:txBody>
      </p:sp>
      <p:sp>
        <p:nvSpPr>
          <p:cNvPr id="5" name="文本框 4">
            <a:extLst>
              <a:ext uri="{FF2B5EF4-FFF2-40B4-BE49-F238E27FC236}">
                <a16:creationId xmlns:a16="http://schemas.microsoft.com/office/drawing/2014/main" id="{78183C47-091D-C055-88C4-0DC0D19F0425}"/>
              </a:ext>
            </a:extLst>
          </p:cNvPr>
          <p:cNvSpPr txBox="1"/>
          <p:nvPr/>
        </p:nvSpPr>
        <p:spPr>
          <a:xfrm>
            <a:off x="3715352" y="7317525"/>
            <a:ext cx="184731" cy="369332"/>
          </a:xfrm>
          <a:prstGeom prst="rect">
            <a:avLst/>
          </a:prstGeom>
          <a:noFill/>
        </p:spPr>
        <p:txBody>
          <a:bodyPr wrap="none" rtlCol="0">
            <a:spAutoFit/>
          </a:bodyPr>
          <a:lstStyle/>
          <a:p>
            <a:endParaRPr lang="zh-CN" altLang="en-US" dirty="0"/>
          </a:p>
        </p:txBody>
      </p:sp>
      <p:sp>
        <p:nvSpPr>
          <p:cNvPr id="10" name="文本框 9">
            <a:extLst>
              <a:ext uri="{FF2B5EF4-FFF2-40B4-BE49-F238E27FC236}">
                <a16:creationId xmlns:a16="http://schemas.microsoft.com/office/drawing/2014/main" id="{AC459A1E-40DF-2943-B2FA-2673D5A3D884}"/>
              </a:ext>
            </a:extLst>
          </p:cNvPr>
          <p:cNvSpPr txBox="1"/>
          <p:nvPr/>
        </p:nvSpPr>
        <p:spPr>
          <a:xfrm>
            <a:off x="-703249" y="7330993"/>
            <a:ext cx="2954655" cy="461665"/>
          </a:xfrm>
          <a:prstGeom prst="rect">
            <a:avLst/>
          </a:prstGeom>
          <a:noFill/>
        </p:spPr>
        <p:txBody>
          <a:bodyPr wrap="none" rtlCol="0">
            <a:spAutoFit/>
          </a:bodyPr>
          <a:lstStyle/>
          <a:p>
            <a:r>
              <a:rPr lang="zh-CN" altLang="en-US" sz="2400" dirty="0">
                <a:solidFill>
                  <a:schemeClr val="tx1">
                    <a:lumMod val="65000"/>
                    <a:lumOff val="35000"/>
                  </a:schemeClr>
                </a:solidFill>
                <a:latin typeface="Noto Sans SC Medium" panose="020B0600000000000000" pitchFamily="34" charset="-122"/>
                <a:ea typeface="Noto Sans SC Medium" panose="020B0600000000000000" pitchFamily="34" charset="-122"/>
              </a:rPr>
              <a:t>根据教程进行下一步</a:t>
            </a:r>
          </a:p>
        </p:txBody>
      </p:sp>
    </p:spTree>
    <p:extLst>
      <p:ext uri="{BB962C8B-B14F-4D97-AF65-F5344CB8AC3E}">
        <p14:creationId xmlns:p14="http://schemas.microsoft.com/office/powerpoint/2010/main" val="2042284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667" decel="49333" fill="hold" grpId="0" nodeType="clickEffect">
                                  <p:stCondLst>
                                    <p:cond delay="0"/>
                                  </p:stCondLst>
                                  <p:childTnLst>
                                    <p:animMotion origin="layout" path="M 4.79167E-6 1.11111E-6 L 0.00104 -0.28264 " pathEditMode="relative" rAng="0" ptsTypes="AA">
                                      <p:cBhvr>
                                        <p:cTn id="6" dur="750" fill="hold"/>
                                        <p:tgtEl>
                                          <p:spTgt spid="16"/>
                                        </p:tgtEl>
                                        <p:attrNameLst>
                                          <p:attrName>ppt_x</p:attrName>
                                          <p:attrName>ppt_y</p:attrName>
                                        </p:attrNameLst>
                                      </p:cBhvr>
                                      <p:rCtr x="52" y="-14144"/>
                                    </p:animMotion>
                                  </p:childTnLst>
                                </p:cTn>
                              </p:par>
                              <p:par>
                                <p:cTn id="7" presetID="42" presetClass="path" presetSubtype="0" accel="50000" decel="50000" fill="hold" nodeType="withEffect">
                                  <p:stCondLst>
                                    <p:cond delay="0"/>
                                  </p:stCondLst>
                                  <p:childTnLst>
                                    <p:animMotion origin="layout" path="M -4.16667E-7 -1.11111E-6 L 0.00013 1.0382 " pathEditMode="relative" rAng="0" ptsTypes="AA">
                                      <p:cBhvr>
                                        <p:cTn id="8" dur="750" fill="hold"/>
                                        <p:tgtEl>
                                          <p:spTgt spid="3"/>
                                        </p:tgtEl>
                                        <p:attrNameLst>
                                          <p:attrName>ppt_x</p:attrName>
                                          <p:attrName>ppt_y</p:attrName>
                                        </p:attrNameLst>
                                      </p:cBhvr>
                                      <p:rCtr x="0" y="51921"/>
                                    </p:animMotion>
                                  </p:childTnLst>
                                </p:cTn>
                              </p:par>
                              <p:par>
                                <p:cTn id="9" presetID="42" presetClass="path" presetSubtype="0" accel="50000" decel="50000" fill="hold" grpId="0" nodeType="withEffect">
                                  <p:stCondLst>
                                    <p:cond delay="0"/>
                                  </p:stCondLst>
                                  <p:childTnLst>
                                    <p:animMotion origin="layout" path="M 3.75E-6 -3.7037E-6 L -0.00026 -0.80995 " pathEditMode="relative" rAng="0" ptsTypes="AA">
                                      <p:cBhvr>
                                        <p:cTn id="10" dur="750" fill="hold"/>
                                        <p:tgtEl>
                                          <p:spTgt spid="4"/>
                                        </p:tgtEl>
                                        <p:attrNameLst>
                                          <p:attrName>ppt_x</p:attrName>
                                          <p:attrName>ppt_y</p:attrName>
                                        </p:attrNameLst>
                                      </p:cBhvr>
                                      <p:rCtr x="-13" y="-40509"/>
                                    </p:animMotion>
                                  </p:childTnLst>
                                </p:cTn>
                              </p:par>
                              <p:par>
                                <p:cTn id="11" presetID="10" presetClass="entr" presetSubtype="0" fill="hold" grpId="1" nodeType="withEffect">
                                  <p:stCondLst>
                                    <p:cond delay="25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0" nodeType="clickEffect">
                                  <p:stCondLst>
                                    <p:cond delay="0"/>
                                  </p:stCondLst>
                                  <p:childTnLst>
                                    <p:animMotion origin="layout" path="M 0.19297 -0.03449 L 0.19284 -0.67083 " pathEditMode="relative" rAng="0" ptsTypes="AA">
                                      <p:cBhvr>
                                        <p:cTn id="17" dur="750" fill="hold"/>
                                        <p:tgtEl>
                                          <p:spTgt spid="2"/>
                                        </p:tgtEl>
                                        <p:attrNameLst>
                                          <p:attrName>ppt_x</p:attrName>
                                          <p:attrName>ppt_y</p:attrName>
                                        </p:attrNameLst>
                                      </p:cBhvr>
                                      <p:rCtr x="-13" y="-31829"/>
                                    </p:animMotion>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0" nodeType="clickEffect">
                                  <p:stCondLst>
                                    <p:cond delay="0"/>
                                  </p:stCondLst>
                                  <p:childTnLst>
                                    <p:animMotion origin="layout" path="M 0.40612 0.0993 L 0.40417 -0.5294 " pathEditMode="relative" rAng="0" ptsTypes="AA">
                                      <p:cBhvr>
                                        <p:cTn id="21" dur="750" fill="hold"/>
                                        <p:tgtEl>
                                          <p:spTgt spid="10"/>
                                        </p:tgtEl>
                                        <p:attrNameLst>
                                          <p:attrName>ppt_x</p:attrName>
                                          <p:attrName>ppt_y</p:attrName>
                                        </p:attrNameLst>
                                      </p:cBhvr>
                                      <p:rCtr x="-104" y="-31435"/>
                                    </p:animMotion>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14"/>
                                        </p:tgtEl>
                                      </p:cBhvr>
                                    </p:animEffect>
                                    <p:set>
                                      <p:cBhvr>
                                        <p:cTn id="29"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4" grpId="0"/>
      <p:bldP spid="4" grpId="1"/>
      <p:bldP spid="2"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EEBF7"/>
        </a:solidFill>
        <a:effectLst/>
      </p:bgPr>
    </p:bg>
    <p:spTree>
      <p:nvGrpSpPr>
        <p:cNvPr id="1" name=""/>
        <p:cNvGrpSpPr/>
        <p:nvPr/>
      </p:nvGrpSpPr>
      <p:grpSpPr>
        <a:xfrm>
          <a:off x="0" y="0"/>
          <a:ext cx="0" cy="0"/>
          <a:chOff x="0" y="0"/>
          <a:chExt cx="0" cy="0"/>
        </a:xfrm>
      </p:grpSpPr>
      <p:sp>
        <p:nvSpPr>
          <p:cNvPr id="24" name="ma name">
            <a:extLst>
              <a:ext uri="{FF2B5EF4-FFF2-40B4-BE49-F238E27FC236}">
                <a16:creationId xmlns:a16="http://schemas.microsoft.com/office/drawing/2014/main" id="{E8E4D545-B0B1-C007-6D76-6FD8A3C3E3D1}"/>
              </a:ext>
            </a:extLst>
          </p:cNvPr>
          <p:cNvSpPr txBox="1"/>
          <p:nvPr/>
        </p:nvSpPr>
        <p:spPr>
          <a:xfrm>
            <a:off x="10713383" y="1444376"/>
            <a:ext cx="1478617" cy="230832"/>
          </a:xfrm>
          <a:prstGeom prst="rect">
            <a:avLst/>
          </a:prstGeom>
          <a:noFill/>
        </p:spPr>
        <p:txBody>
          <a:bodyPr wrap="square" rtlCol="0">
            <a:spAutoFit/>
          </a:bodyPr>
          <a:lstStyle/>
          <a:p>
            <a:pPr algn="ctr"/>
            <a:r>
              <a:rPr lang="en-US" altLang="zh-CN" sz="900" dirty="0">
                <a:latin typeface="Noto Sans SC Medium" panose="020B0600000000000000" pitchFamily="34" charset="-122"/>
                <a:ea typeface="Noto Sans SC Medium" panose="020B0600000000000000" pitchFamily="34" charset="-122"/>
              </a:rPr>
              <a:t>Michael Altmann</a:t>
            </a:r>
            <a:endParaRPr lang="zh-CN" altLang="en-US" sz="900" dirty="0">
              <a:latin typeface="Noto Sans SC Medium" panose="020B0600000000000000" pitchFamily="34" charset="-122"/>
              <a:ea typeface="Noto Sans SC Medium" panose="020B0600000000000000" pitchFamily="34" charset="-122"/>
            </a:endParaRPr>
          </a:p>
        </p:txBody>
      </p:sp>
      <p:pic>
        <p:nvPicPr>
          <p:cNvPr id="23" name="ma avatar" descr="形状, 圆圈&#10;&#10;描述已自动生成">
            <a:extLst>
              <a:ext uri="{FF2B5EF4-FFF2-40B4-BE49-F238E27FC236}">
                <a16:creationId xmlns:a16="http://schemas.microsoft.com/office/drawing/2014/main" id="{AB05D857-468F-4915-7309-E6CEC2F4C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7380" y="114140"/>
            <a:ext cx="1200150" cy="1200150"/>
          </a:xfrm>
          <a:prstGeom prst="ellipse">
            <a:avLst/>
          </a:prstGeom>
          <a:ln w="19050">
            <a:solidFill>
              <a:schemeClr val="bg2">
                <a:lumMod val="50000"/>
              </a:schemeClr>
            </a:solidFill>
          </a:ln>
        </p:spPr>
      </p:pic>
      <p:sp>
        <p:nvSpPr>
          <p:cNvPr id="7" name="是什么">
            <a:extLst>
              <a:ext uri="{FF2B5EF4-FFF2-40B4-BE49-F238E27FC236}">
                <a16:creationId xmlns:a16="http://schemas.microsoft.com/office/drawing/2014/main" id="{F228C9E4-6090-4C79-B72C-1AD3BC41777B}"/>
              </a:ext>
            </a:extLst>
          </p:cNvPr>
          <p:cNvSpPr txBox="1"/>
          <p:nvPr/>
        </p:nvSpPr>
        <p:spPr>
          <a:xfrm>
            <a:off x="4159144" y="579160"/>
            <a:ext cx="2309693" cy="646331"/>
          </a:xfrm>
          <a:prstGeom prst="rect">
            <a:avLst/>
          </a:prstGeom>
          <a:noFill/>
        </p:spPr>
        <p:txBody>
          <a:bodyPr wrap="square" rtlCol="0">
            <a:spAutoFit/>
          </a:bodyPr>
          <a:lstStyle/>
          <a:p>
            <a:r>
              <a:rPr lang="zh-CN" altLang="en-US" sz="3600" dirty="0">
                <a:latin typeface="Noto Sans SC Medium" panose="020B0600000000000000" pitchFamily="34" charset="-122"/>
                <a:ea typeface="Noto Sans SC Medium" panose="020B0600000000000000" pitchFamily="34" charset="-122"/>
              </a:rPr>
              <a:t>救砖模块</a:t>
            </a:r>
          </a:p>
        </p:txBody>
      </p:sp>
      <p:sp>
        <p:nvSpPr>
          <p:cNvPr id="8" name="文本框 7">
            <a:extLst>
              <a:ext uri="{FF2B5EF4-FFF2-40B4-BE49-F238E27FC236}">
                <a16:creationId xmlns:a16="http://schemas.microsoft.com/office/drawing/2014/main" id="{21A74F63-7B82-053F-E692-03642FF11112}"/>
              </a:ext>
            </a:extLst>
          </p:cNvPr>
          <p:cNvSpPr txBox="1"/>
          <p:nvPr/>
        </p:nvSpPr>
        <p:spPr>
          <a:xfrm>
            <a:off x="4159144" y="1526194"/>
            <a:ext cx="2590135" cy="461665"/>
          </a:xfrm>
          <a:prstGeom prst="rect">
            <a:avLst/>
          </a:prstGeom>
          <a:noFill/>
        </p:spPr>
        <p:txBody>
          <a:bodyPr wrap="square" rtlCol="0">
            <a:spAutoFit/>
          </a:bodyPr>
          <a:lstStyle/>
          <a:p>
            <a:r>
              <a:rPr lang="zh-CN" altLang="en-US" sz="2400" dirty="0">
                <a:latin typeface="Noto Sans SC Medium" panose="020B0600000000000000" pitchFamily="34" charset="-122"/>
                <a:ea typeface="Noto Sans SC Medium" panose="020B0600000000000000" pitchFamily="34" charset="-122"/>
              </a:rPr>
              <a:t>自动禁用失败</a:t>
            </a:r>
            <a:endParaRPr lang="en-US" altLang="zh-CN" sz="2400" dirty="0">
              <a:latin typeface="Noto Sans SC Medium" panose="020B0600000000000000" pitchFamily="34" charset="-122"/>
              <a:ea typeface="Noto Sans SC Medium" panose="020B0600000000000000" pitchFamily="34" charset="-122"/>
            </a:endParaRPr>
          </a:p>
        </p:txBody>
      </p:sp>
      <p:sp>
        <p:nvSpPr>
          <p:cNvPr id="9" name="文本框 8">
            <a:extLst>
              <a:ext uri="{FF2B5EF4-FFF2-40B4-BE49-F238E27FC236}">
                <a16:creationId xmlns:a16="http://schemas.microsoft.com/office/drawing/2014/main" id="{E86B4E4E-BB45-E8E3-04E5-4A4419085AD8}"/>
              </a:ext>
            </a:extLst>
          </p:cNvPr>
          <p:cNvSpPr txBox="1"/>
          <p:nvPr/>
        </p:nvSpPr>
        <p:spPr>
          <a:xfrm>
            <a:off x="4159143" y="2597574"/>
            <a:ext cx="2590135" cy="461665"/>
          </a:xfrm>
          <a:prstGeom prst="rect">
            <a:avLst/>
          </a:prstGeom>
          <a:noFill/>
        </p:spPr>
        <p:txBody>
          <a:bodyPr wrap="square" rtlCol="0">
            <a:spAutoFit/>
          </a:bodyPr>
          <a:lstStyle/>
          <a:p>
            <a:r>
              <a:rPr lang="zh-CN" altLang="en-US" sz="2400" dirty="0">
                <a:latin typeface="Noto Sans SC Medium" panose="020B0600000000000000" pitchFamily="34" charset="-122"/>
                <a:ea typeface="Noto Sans SC Medium" panose="020B0600000000000000" pitchFamily="34" charset="-122"/>
              </a:rPr>
              <a:t>禁用单个模块</a:t>
            </a:r>
            <a:endParaRPr lang="en-US" altLang="zh-CN" sz="2400" dirty="0">
              <a:latin typeface="Noto Sans SC Medium" panose="020B0600000000000000" pitchFamily="34" charset="-122"/>
              <a:ea typeface="Noto Sans SC Medium" panose="020B0600000000000000" pitchFamily="34" charset="-122"/>
            </a:endParaRPr>
          </a:p>
        </p:txBody>
      </p:sp>
      <p:pic>
        <p:nvPicPr>
          <p:cNvPr id="10" name="图片 9" descr="形状, 箭头&#10;&#10;描述已自动生成">
            <a:extLst>
              <a:ext uri="{FF2B5EF4-FFF2-40B4-BE49-F238E27FC236}">
                <a16:creationId xmlns:a16="http://schemas.microsoft.com/office/drawing/2014/main" id="{E0AD7455-E6CB-77A3-92D3-BB5AAD222DF3}"/>
              </a:ext>
            </a:extLst>
          </p:cNvPr>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rot="5400000">
            <a:off x="5020288" y="2001139"/>
            <a:ext cx="289942" cy="577905"/>
          </a:xfrm>
          <a:prstGeom prst="rect">
            <a:avLst/>
          </a:prstGeom>
        </p:spPr>
      </p:pic>
      <p:pic>
        <p:nvPicPr>
          <p:cNvPr id="13" name="图片 12" descr="形状, 箭头&#10;&#10;描述已自动生成">
            <a:extLst>
              <a:ext uri="{FF2B5EF4-FFF2-40B4-BE49-F238E27FC236}">
                <a16:creationId xmlns:a16="http://schemas.microsoft.com/office/drawing/2014/main" id="{318E475F-6A65-A4CD-2C53-6DB94A110E67}"/>
              </a:ext>
            </a:extLst>
          </p:cNvPr>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rot="5400000">
            <a:off x="5020288" y="3061152"/>
            <a:ext cx="289942" cy="577905"/>
          </a:xfrm>
          <a:prstGeom prst="rect">
            <a:avLst/>
          </a:prstGeom>
        </p:spPr>
      </p:pic>
      <p:sp>
        <p:nvSpPr>
          <p:cNvPr id="14" name="文本框 13">
            <a:extLst>
              <a:ext uri="{FF2B5EF4-FFF2-40B4-BE49-F238E27FC236}">
                <a16:creationId xmlns:a16="http://schemas.microsoft.com/office/drawing/2014/main" id="{79168085-57B4-B983-F085-82473F934258}"/>
              </a:ext>
            </a:extLst>
          </p:cNvPr>
          <p:cNvSpPr txBox="1"/>
          <p:nvPr/>
        </p:nvSpPr>
        <p:spPr>
          <a:xfrm>
            <a:off x="4159143" y="3640519"/>
            <a:ext cx="2590135" cy="461665"/>
          </a:xfrm>
          <a:prstGeom prst="rect">
            <a:avLst/>
          </a:prstGeom>
          <a:noFill/>
        </p:spPr>
        <p:txBody>
          <a:bodyPr wrap="square" rtlCol="0">
            <a:spAutoFit/>
          </a:bodyPr>
          <a:lstStyle/>
          <a:p>
            <a:r>
              <a:rPr lang="zh-CN" altLang="en-US" sz="2400" dirty="0">
                <a:latin typeface="Noto Sans SC Medium" panose="020B0600000000000000" pitchFamily="34" charset="-122"/>
                <a:ea typeface="Noto Sans SC Medium" panose="020B0600000000000000" pitchFamily="34" charset="-122"/>
              </a:rPr>
              <a:t>禁用所有模块</a:t>
            </a:r>
            <a:endParaRPr lang="en-US" altLang="zh-CN" sz="2400" dirty="0">
              <a:latin typeface="Noto Sans SC Medium" panose="020B0600000000000000" pitchFamily="34" charset="-122"/>
              <a:ea typeface="Noto Sans SC Medium" panose="020B0600000000000000" pitchFamily="34" charset="-122"/>
            </a:endParaRPr>
          </a:p>
        </p:txBody>
      </p:sp>
      <p:sp>
        <p:nvSpPr>
          <p:cNvPr id="15" name="文本框 14">
            <a:extLst>
              <a:ext uri="{FF2B5EF4-FFF2-40B4-BE49-F238E27FC236}">
                <a16:creationId xmlns:a16="http://schemas.microsoft.com/office/drawing/2014/main" id="{B177C829-045E-0925-7739-643B4C68FF79}"/>
              </a:ext>
            </a:extLst>
          </p:cNvPr>
          <p:cNvSpPr txBox="1"/>
          <p:nvPr/>
        </p:nvSpPr>
        <p:spPr>
          <a:xfrm>
            <a:off x="4159143" y="4712753"/>
            <a:ext cx="2590135" cy="461665"/>
          </a:xfrm>
          <a:prstGeom prst="rect">
            <a:avLst/>
          </a:prstGeom>
          <a:noFill/>
        </p:spPr>
        <p:txBody>
          <a:bodyPr wrap="square" rtlCol="0">
            <a:spAutoFit/>
          </a:bodyPr>
          <a:lstStyle/>
          <a:p>
            <a:r>
              <a:rPr lang="zh-CN" altLang="en-US" sz="2400" dirty="0">
                <a:latin typeface="Noto Sans SC Medium" panose="020B0600000000000000" pitchFamily="34" charset="-122"/>
                <a:ea typeface="Noto Sans SC Medium" panose="020B0600000000000000" pitchFamily="34" charset="-122"/>
              </a:rPr>
              <a:t>进入安全模式</a:t>
            </a:r>
            <a:endParaRPr lang="en-US" altLang="zh-CN" sz="2400" dirty="0">
              <a:latin typeface="Noto Sans SC Medium" panose="020B0600000000000000" pitchFamily="34" charset="-122"/>
              <a:ea typeface="Noto Sans SC Medium" panose="020B0600000000000000" pitchFamily="34" charset="-122"/>
            </a:endParaRPr>
          </a:p>
        </p:txBody>
      </p:sp>
      <p:pic>
        <p:nvPicPr>
          <p:cNvPr id="16" name="图片 15" descr="形状, 箭头&#10;&#10;描述已自动生成">
            <a:extLst>
              <a:ext uri="{FF2B5EF4-FFF2-40B4-BE49-F238E27FC236}">
                <a16:creationId xmlns:a16="http://schemas.microsoft.com/office/drawing/2014/main" id="{1E6FAA4F-B818-E1B3-191F-AA167BF86E40}"/>
              </a:ext>
            </a:extLst>
          </p:cNvPr>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rot="5400000">
            <a:off x="5020288" y="4121166"/>
            <a:ext cx="289942" cy="577905"/>
          </a:xfrm>
          <a:prstGeom prst="rect">
            <a:avLst/>
          </a:prstGeom>
        </p:spPr>
      </p:pic>
      <p:pic>
        <p:nvPicPr>
          <p:cNvPr id="17" name="图片 16" descr="形状, 箭头&#10;&#10;描述已自动生成">
            <a:extLst>
              <a:ext uri="{FF2B5EF4-FFF2-40B4-BE49-F238E27FC236}">
                <a16:creationId xmlns:a16="http://schemas.microsoft.com/office/drawing/2014/main" id="{A77AFC1D-3762-27C9-63DE-D395559B2AE5}"/>
              </a:ext>
            </a:extLst>
          </p:cNvPr>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rot="5400000">
            <a:off x="5020288" y="5184238"/>
            <a:ext cx="289942" cy="577905"/>
          </a:xfrm>
          <a:prstGeom prst="rect">
            <a:avLst/>
          </a:prstGeom>
        </p:spPr>
      </p:pic>
      <p:sp>
        <p:nvSpPr>
          <p:cNvPr id="19" name="文本框 18">
            <a:extLst>
              <a:ext uri="{FF2B5EF4-FFF2-40B4-BE49-F238E27FC236}">
                <a16:creationId xmlns:a16="http://schemas.microsoft.com/office/drawing/2014/main" id="{629191BD-9E91-A308-23A6-778B5EB7DFF6}"/>
              </a:ext>
            </a:extLst>
          </p:cNvPr>
          <p:cNvSpPr txBox="1"/>
          <p:nvPr/>
        </p:nvSpPr>
        <p:spPr>
          <a:xfrm>
            <a:off x="4472373" y="5769307"/>
            <a:ext cx="2590135" cy="461665"/>
          </a:xfrm>
          <a:prstGeom prst="rect">
            <a:avLst/>
          </a:prstGeom>
          <a:noFill/>
        </p:spPr>
        <p:txBody>
          <a:bodyPr wrap="square" rtlCol="0">
            <a:spAutoFit/>
          </a:bodyPr>
          <a:lstStyle/>
          <a:p>
            <a:r>
              <a:rPr lang="zh-CN" altLang="en-US" sz="2400" dirty="0">
                <a:latin typeface="Noto Sans SC Medium" panose="020B0600000000000000" pitchFamily="34" charset="-122"/>
                <a:ea typeface="Noto Sans SC Medium" panose="020B0600000000000000" pitchFamily="34" charset="-122"/>
              </a:rPr>
              <a:t>正常开机</a:t>
            </a:r>
            <a:endParaRPr lang="en-US" altLang="zh-CN" sz="2400" dirty="0">
              <a:latin typeface="Noto Sans SC Medium" panose="020B0600000000000000" pitchFamily="34" charset="-122"/>
              <a:ea typeface="Noto Sans SC Medium" panose="020B0600000000000000" pitchFamily="34" charset="-122"/>
            </a:endParaRPr>
          </a:p>
        </p:txBody>
      </p:sp>
      <p:pic>
        <p:nvPicPr>
          <p:cNvPr id="6" name="图片 5" descr="电子设备的屏幕&#10;&#10;描述已自动生成">
            <a:extLst>
              <a:ext uri="{FF2B5EF4-FFF2-40B4-BE49-F238E27FC236}">
                <a16:creationId xmlns:a16="http://schemas.microsoft.com/office/drawing/2014/main" id="{4BB4376C-6F0B-FFDC-E506-236DDFC4C2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3208421" cy="6858000"/>
          </a:xfrm>
          <a:prstGeom prst="rect">
            <a:avLst/>
          </a:prstGeom>
        </p:spPr>
      </p:pic>
      <p:pic>
        <p:nvPicPr>
          <p:cNvPr id="18" name="ma avatar">
            <a:extLst>
              <a:ext uri="{FF2B5EF4-FFF2-40B4-BE49-F238E27FC236}">
                <a16:creationId xmlns:a16="http://schemas.microsoft.com/office/drawing/2014/main" id="{8208814B-8F31-A546-767E-492416D2EA8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0854701" y="114140"/>
            <a:ext cx="1200150" cy="1200150"/>
          </a:xfrm>
          <a:prstGeom prst="ellipse">
            <a:avLst/>
          </a:prstGeom>
          <a:ln w="19050">
            <a:solidFill>
              <a:schemeClr val="bg2">
                <a:lumMod val="50000"/>
              </a:schemeClr>
            </a:solidFill>
          </a:ln>
        </p:spPr>
      </p:pic>
      <p:sp>
        <p:nvSpPr>
          <p:cNvPr id="22" name="ma name">
            <a:extLst>
              <a:ext uri="{FF2B5EF4-FFF2-40B4-BE49-F238E27FC236}">
                <a16:creationId xmlns:a16="http://schemas.microsoft.com/office/drawing/2014/main" id="{6E61049D-901B-E77D-5F53-8EE2450B4173}"/>
              </a:ext>
            </a:extLst>
          </p:cNvPr>
          <p:cNvSpPr txBox="1"/>
          <p:nvPr/>
        </p:nvSpPr>
        <p:spPr>
          <a:xfrm>
            <a:off x="10710704" y="1444376"/>
            <a:ext cx="1478617" cy="230832"/>
          </a:xfrm>
          <a:prstGeom prst="rect">
            <a:avLst/>
          </a:prstGeom>
          <a:noFill/>
        </p:spPr>
        <p:txBody>
          <a:bodyPr wrap="square" rtlCol="0">
            <a:spAutoFit/>
          </a:bodyPr>
          <a:lstStyle/>
          <a:p>
            <a:pPr algn="ctr"/>
            <a:r>
              <a:rPr lang="en-US" altLang="zh-CN" sz="900" dirty="0">
                <a:latin typeface="Noto Sans SC Medium" panose="020B0600000000000000" pitchFamily="34" charset="-122"/>
                <a:ea typeface="Noto Sans SC Medium" panose="020B0600000000000000" pitchFamily="34" charset="-122"/>
              </a:rPr>
              <a:t>Alt0191</a:t>
            </a:r>
            <a:endParaRPr lang="zh-CN" altLang="en-US" sz="900" dirty="0">
              <a:latin typeface="Noto Sans SC Medium" panose="020B0600000000000000" pitchFamily="34" charset="-122"/>
              <a:ea typeface="Noto Sans SC Medium" panose="020B0600000000000000" pitchFamily="34" charset="-122"/>
            </a:endParaRPr>
          </a:p>
        </p:txBody>
      </p:sp>
    </p:spTree>
    <p:extLst>
      <p:ext uri="{BB962C8B-B14F-4D97-AF65-F5344CB8AC3E}">
        <p14:creationId xmlns:p14="http://schemas.microsoft.com/office/powerpoint/2010/main" val="2316660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15">
                                            <p:txEl>
                                              <p:pRg st="0" end="0"/>
                                            </p:txEl>
                                          </p:spTgt>
                                        </p:tgtEl>
                                        <p:attrNameLst>
                                          <p:attrName>style.visibility</p:attrName>
                                        </p:attrNameLst>
                                      </p:cBhvr>
                                      <p:to>
                                        <p:strVal val="visible"/>
                                      </p:to>
                                    </p:set>
                                    <p:animEffect transition="in" filter="fade">
                                      <p:cBhvr>
                                        <p:cTn id="39" dur="500"/>
                                        <p:tgtEl>
                                          <p:spTgt spid="15">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19">
                                            <p:txEl>
                                              <p:pRg st="0" end="0"/>
                                            </p:txEl>
                                          </p:spTgt>
                                        </p:tgtEl>
                                        <p:attrNameLst>
                                          <p:attrName>style.visibility</p:attrName>
                                        </p:attrNameLst>
                                      </p:cBhvr>
                                      <p:to>
                                        <p:strVal val="visible"/>
                                      </p:to>
                                    </p:set>
                                    <p:animEffect transition="in" filter="fade">
                                      <p:cBhvr>
                                        <p:cTn id="48" dur="500"/>
                                        <p:tgtEl>
                                          <p:spTgt spid="19">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0" nodeType="clickEffect">
                                  <p:stCondLst>
                                    <p:cond delay="0"/>
                                  </p:stCondLst>
                                  <p:childTnLst>
                                    <p:animEffect transition="out" filter="fade">
                                      <p:cBhvr>
                                        <p:cTn id="52" dur="500"/>
                                        <p:tgtEl>
                                          <p:spTgt spid="22"/>
                                        </p:tgtEl>
                                      </p:cBhvr>
                                    </p:animEffect>
                                    <p:set>
                                      <p:cBhvr>
                                        <p:cTn id="53" dur="1" fill="hold">
                                          <p:stCondLst>
                                            <p:cond delay="499"/>
                                          </p:stCondLst>
                                        </p:cTn>
                                        <p:tgtEl>
                                          <p:spTgt spid="22"/>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18"/>
                                        </p:tgtEl>
                                      </p:cBhvr>
                                    </p:animEffect>
                                    <p:set>
                                      <p:cBhvr>
                                        <p:cTn id="56" dur="1" fill="hold">
                                          <p:stCondLst>
                                            <p:cond delay="499"/>
                                          </p:stCondLst>
                                        </p:cTn>
                                        <p:tgtEl>
                                          <p:spTgt spid="18"/>
                                        </p:tgtEl>
                                        <p:attrNameLst>
                                          <p:attrName>style.visibility</p:attrName>
                                        </p:attrNameLst>
                                      </p:cBhvr>
                                      <p:to>
                                        <p:strVal val="hidden"/>
                                      </p:to>
                                    </p:set>
                                  </p:childTnLst>
                                </p:cTn>
                              </p:par>
                              <p:par>
                                <p:cTn id="57" presetID="10" presetClass="entr" presetSubtype="0" fill="hold" nodeType="withEffect">
                                  <p:stCondLst>
                                    <p:cond delay="30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1" nodeType="withEffect">
                                  <p:stCondLst>
                                    <p:cond delay="30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1"/>
      <p:bldP spid="7" grpId="0"/>
      <p:bldP spid="8" grpId="0"/>
      <p:bldP spid="9" grpId="0"/>
      <p:bldP spid="14"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EEBF7"/>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3C8234C-C271-DC7C-C17D-C85524D1EA40}"/>
              </a:ext>
            </a:extLst>
          </p:cNvPr>
          <p:cNvPicPr>
            <a:picLocks noChangeAspect="1"/>
          </p:cNvPicPr>
          <p:nvPr/>
        </p:nvPicPr>
        <p:blipFill rotWithShape="1">
          <a:blip r:embed="rId3">
            <a:extLst>
              <a:ext uri="{28A0092B-C50C-407E-A947-70E740481C1C}">
                <a14:useLocalDpi xmlns:a14="http://schemas.microsoft.com/office/drawing/2010/main" val="0"/>
              </a:ext>
            </a:extLst>
          </a:blip>
          <a:srcRect b="15271"/>
          <a:stretch/>
        </p:blipFill>
        <p:spPr>
          <a:xfrm>
            <a:off x="4474402" y="1827917"/>
            <a:ext cx="3238732" cy="3448722"/>
          </a:xfrm>
          <a:prstGeom prst="rect">
            <a:avLst/>
          </a:prstGeom>
        </p:spPr>
      </p:pic>
      <p:pic>
        <p:nvPicPr>
          <p:cNvPr id="6" name="图片 5">
            <a:extLst>
              <a:ext uri="{FF2B5EF4-FFF2-40B4-BE49-F238E27FC236}">
                <a16:creationId xmlns:a16="http://schemas.microsoft.com/office/drawing/2014/main" id="{A7090F65-7498-A402-C052-4648E35087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2869" y="1861626"/>
            <a:ext cx="3226262" cy="3226264"/>
          </a:xfrm>
          <a:prstGeom prst="rect">
            <a:avLst/>
          </a:prstGeom>
        </p:spPr>
      </p:pic>
      <p:pic>
        <p:nvPicPr>
          <p:cNvPr id="24" name="图片 23">
            <a:extLst>
              <a:ext uri="{FF2B5EF4-FFF2-40B4-BE49-F238E27FC236}">
                <a16:creationId xmlns:a16="http://schemas.microsoft.com/office/drawing/2014/main" id="{8F0BD8A9-9704-FF2E-46A7-EB9A220074E1}"/>
              </a:ext>
            </a:extLst>
          </p:cNvPr>
          <p:cNvPicPr>
            <a:picLocks/>
          </p:cNvPicPr>
          <p:nvPr/>
        </p:nvPicPr>
        <p:blipFill>
          <a:blip r:embed="rId5">
            <a:duotone>
              <a:prstClr val="black"/>
              <a:schemeClr val="accent5">
                <a:tint val="45000"/>
                <a:satMod val="400000"/>
              </a:schemeClr>
            </a:duotone>
            <a:extLst>
              <a:ext uri="{BEBA8EAE-BF5A-486C-A8C5-ECC9F3942E4B}">
                <a14:imgProps xmlns:a14="http://schemas.microsoft.com/office/drawing/2010/main">
                  <a14:imgLayer r:embed="rId6">
                    <a14:imgEffect>
                      <a14:colorTemperature colorTemp="11200"/>
                    </a14:imgEffect>
                  </a14:imgLayer>
                </a14:imgProps>
              </a:ext>
              <a:ext uri="{28A0092B-C50C-407E-A947-70E740481C1C}">
                <a14:useLocalDpi xmlns:a14="http://schemas.microsoft.com/office/drawing/2010/main" val="0"/>
              </a:ext>
            </a:extLst>
          </a:blip>
          <a:srcRect/>
          <a:stretch/>
        </p:blipFill>
        <p:spPr>
          <a:xfrm>
            <a:off x="5692785" y="3287115"/>
            <a:ext cx="831848" cy="416548"/>
          </a:xfrm>
          <a:prstGeom prst="rect">
            <a:avLst/>
          </a:prstGeom>
        </p:spPr>
      </p:pic>
      <p:pic>
        <p:nvPicPr>
          <p:cNvPr id="240" name="图片 239" descr="图标&#10;&#10;中度可信度描述已自动生成">
            <a:extLst>
              <a:ext uri="{FF2B5EF4-FFF2-40B4-BE49-F238E27FC236}">
                <a16:creationId xmlns:a16="http://schemas.microsoft.com/office/drawing/2014/main" id="{3E60C3C7-AF78-1EBC-9C59-0C4E0BA487DF}"/>
              </a:ext>
            </a:extLst>
          </p:cNvPr>
          <p:cNvPicPr>
            <a:picLocks noChangeAspect="1"/>
          </p:cNvPicPr>
          <p:nvPr/>
        </p:nvPicPr>
        <p:blipFill>
          <a:blip r:embed="rId7">
            <a:duotone>
              <a:prstClr val="black"/>
              <a:schemeClr val="accent5">
                <a:tint val="45000"/>
                <a:satMod val="400000"/>
              </a:schemeClr>
            </a:duotone>
            <a:extLst>
              <a:ext uri="{BEBA8EAE-BF5A-486C-A8C5-ECC9F3942E4B}">
                <a14:imgProps xmlns:a14="http://schemas.microsoft.com/office/drawing/2010/main">
                  <a14:imgLayer r:embed="rId8">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5680076" y="3287115"/>
            <a:ext cx="857266" cy="416548"/>
          </a:xfrm>
          <a:prstGeom prst="rect">
            <a:avLst/>
          </a:prstGeom>
        </p:spPr>
      </p:pic>
      <p:sp>
        <p:nvSpPr>
          <p:cNvPr id="13" name="文本框 12">
            <a:extLst>
              <a:ext uri="{FF2B5EF4-FFF2-40B4-BE49-F238E27FC236}">
                <a16:creationId xmlns:a16="http://schemas.microsoft.com/office/drawing/2014/main" id="{A2395D72-C130-EF60-D87E-8F811E0D6FB9}"/>
              </a:ext>
            </a:extLst>
          </p:cNvPr>
          <p:cNvSpPr txBox="1"/>
          <p:nvPr/>
        </p:nvSpPr>
        <p:spPr>
          <a:xfrm>
            <a:off x="7293995" y="5316799"/>
            <a:ext cx="2725568" cy="369332"/>
          </a:xfrm>
          <a:prstGeom prst="rect">
            <a:avLst/>
          </a:prstGeom>
          <a:noFill/>
        </p:spPr>
        <p:txBody>
          <a:bodyPr wrap="square" rtlCol="0">
            <a:spAutoFit/>
          </a:bodyPr>
          <a:lstStyle/>
          <a:p>
            <a:pPr algn="ctr"/>
            <a:r>
              <a:rPr lang="en-US" altLang="zh-CN" dirty="0" err="1">
                <a:latin typeface="Noto Sans SC Medium" panose="020B0600000000000000" pitchFamily="34" charset="-122"/>
                <a:ea typeface="Noto Sans SC Medium" panose="020B0600000000000000" pitchFamily="34" charset="-122"/>
              </a:rPr>
              <a:t>LSPosed</a:t>
            </a:r>
            <a:r>
              <a:rPr lang="en-US" altLang="zh-CN" dirty="0">
                <a:latin typeface="Noto Sans SC Medium" panose="020B0600000000000000" pitchFamily="34" charset="-122"/>
                <a:ea typeface="Noto Sans SC Medium" panose="020B0600000000000000" pitchFamily="34" charset="-122"/>
              </a:rPr>
              <a:t>/</a:t>
            </a:r>
            <a:r>
              <a:rPr lang="en-US" altLang="zh-CN" dirty="0" err="1">
                <a:latin typeface="Noto Sans SC Medium" panose="020B0600000000000000" pitchFamily="34" charset="-122"/>
                <a:ea typeface="Noto Sans SC Medium" panose="020B0600000000000000" pitchFamily="34" charset="-122"/>
              </a:rPr>
              <a:t>Xposed</a:t>
            </a:r>
            <a:endParaRPr lang="zh-CN" altLang="en-US" dirty="0">
              <a:latin typeface="Noto Sans SC Medium" panose="020B0600000000000000" pitchFamily="34" charset="-122"/>
              <a:ea typeface="Noto Sans SC Medium" panose="020B0600000000000000" pitchFamily="34" charset="-122"/>
            </a:endParaRPr>
          </a:p>
        </p:txBody>
      </p:sp>
      <p:sp>
        <p:nvSpPr>
          <p:cNvPr id="12" name="文本框 11">
            <a:extLst>
              <a:ext uri="{FF2B5EF4-FFF2-40B4-BE49-F238E27FC236}">
                <a16:creationId xmlns:a16="http://schemas.microsoft.com/office/drawing/2014/main" id="{24704493-8D54-9358-F5F5-CEC778B6CDD1}"/>
              </a:ext>
            </a:extLst>
          </p:cNvPr>
          <p:cNvSpPr txBox="1"/>
          <p:nvPr/>
        </p:nvSpPr>
        <p:spPr>
          <a:xfrm>
            <a:off x="2847988" y="5275084"/>
            <a:ext cx="1408478" cy="369332"/>
          </a:xfrm>
          <a:prstGeom prst="rect">
            <a:avLst/>
          </a:prstGeom>
          <a:noFill/>
        </p:spPr>
        <p:txBody>
          <a:bodyPr wrap="square" rtlCol="0">
            <a:spAutoFit/>
          </a:bodyPr>
          <a:lstStyle/>
          <a:p>
            <a:pPr algn="ctr"/>
            <a:r>
              <a:rPr lang="en-US" altLang="zh-CN" dirty="0" err="1">
                <a:latin typeface="Noto Sans SC Medium" panose="020B0600000000000000" pitchFamily="34" charset="-122"/>
                <a:ea typeface="Noto Sans SC Medium" panose="020B0600000000000000" pitchFamily="34" charset="-122"/>
              </a:rPr>
              <a:t>Magisk</a:t>
            </a:r>
            <a:endParaRPr lang="zh-CN" altLang="en-US" dirty="0">
              <a:latin typeface="Noto Sans SC Medium" panose="020B0600000000000000" pitchFamily="34" charset="-122"/>
              <a:ea typeface="Noto Sans SC Medium" panose="020B0600000000000000" pitchFamily="34" charset="-122"/>
            </a:endParaRPr>
          </a:p>
        </p:txBody>
      </p:sp>
      <p:pic>
        <p:nvPicPr>
          <p:cNvPr id="242" name="图片 241" descr="图标&#10;&#10;描述已自动生成">
            <a:extLst>
              <a:ext uri="{FF2B5EF4-FFF2-40B4-BE49-F238E27FC236}">
                <a16:creationId xmlns:a16="http://schemas.microsoft.com/office/drawing/2014/main" id="{224C6F8F-30CE-FA13-3EB0-66EE62DC110B}"/>
              </a:ext>
            </a:extLst>
          </p:cNvPr>
          <p:cNvPicPr>
            <a:picLocks noChangeAspect="1"/>
          </p:cNvPicPr>
          <p:nvPr/>
        </p:nvPicPr>
        <p:blipFill>
          <a:blip r:embed="rId9">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3205395" y="5285857"/>
            <a:ext cx="752694" cy="431216"/>
          </a:xfrm>
          <a:prstGeom prst="rect">
            <a:avLst/>
          </a:prstGeom>
        </p:spPr>
      </p:pic>
      <p:pic>
        <p:nvPicPr>
          <p:cNvPr id="244" name="图片 243">
            <a:extLst>
              <a:ext uri="{FF2B5EF4-FFF2-40B4-BE49-F238E27FC236}">
                <a16:creationId xmlns:a16="http://schemas.microsoft.com/office/drawing/2014/main" id="{53BA139B-8C3B-E701-8585-2EA007898D18}"/>
              </a:ext>
            </a:extLst>
          </p:cNvPr>
          <p:cNvPicPr>
            <a:picLocks noChangeAspect="1"/>
          </p:cNvPicPr>
          <p:nvPr/>
        </p:nvPicPr>
        <p:blipFill>
          <a:blip r:embed="rId10">
            <a:duotone>
              <a:prstClr val="black"/>
              <a:schemeClr val="accent5">
                <a:tint val="45000"/>
                <a:satMod val="400000"/>
              </a:schemeClr>
            </a:duotone>
            <a:extLst>
              <a:ext uri="{BEBA8EAE-BF5A-486C-A8C5-ECC9F3942E4B}">
                <a14:imgProps xmlns:a14="http://schemas.microsoft.com/office/drawing/2010/main">
                  <a14:imgLayer r:embed="rId11">
                    <a14:imgEffect>
                      <a14:colorTemperature colorTemp="11200"/>
                    </a14:imgEffect>
                  </a14:imgLayer>
                </a14:imgProps>
              </a:ext>
              <a:ext uri="{28A0092B-C50C-407E-A947-70E740481C1C}">
                <a14:useLocalDpi xmlns:a14="http://schemas.microsoft.com/office/drawing/2010/main" val="0"/>
              </a:ext>
            </a:extLst>
          </a:blip>
          <a:srcRect/>
          <a:stretch/>
        </p:blipFill>
        <p:spPr>
          <a:xfrm>
            <a:off x="8321426" y="5302981"/>
            <a:ext cx="640772" cy="610314"/>
          </a:xfrm>
          <a:prstGeom prst="rect">
            <a:avLst/>
          </a:prstGeom>
        </p:spPr>
      </p:pic>
      <p:pic>
        <p:nvPicPr>
          <p:cNvPr id="15" name="ma avatar">
            <a:extLst>
              <a:ext uri="{FF2B5EF4-FFF2-40B4-BE49-F238E27FC236}">
                <a16:creationId xmlns:a16="http://schemas.microsoft.com/office/drawing/2014/main" id="{7C215F18-B239-DEF7-517D-D362B537A990}"/>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10854701" y="114140"/>
            <a:ext cx="1200150" cy="1200150"/>
          </a:xfrm>
          <a:prstGeom prst="ellipse">
            <a:avLst/>
          </a:prstGeom>
          <a:ln w="19050">
            <a:solidFill>
              <a:schemeClr val="bg2">
                <a:lumMod val="50000"/>
              </a:schemeClr>
            </a:solidFill>
          </a:ln>
        </p:spPr>
      </p:pic>
      <p:sp>
        <p:nvSpPr>
          <p:cNvPr id="16" name="ma name">
            <a:extLst>
              <a:ext uri="{FF2B5EF4-FFF2-40B4-BE49-F238E27FC236}">
                <a16:creationId xmlns:a16="http://schemas.microsoft.com/office/drawing/2014/main" id="{A6C21F66-F4E2-56F8-7087-3035B11CD4FA}"/>
              </a:ext>
            </a:extLst>
          </p:cNvPr>
          <p:cNvSpPr txBox="1"/>
          <p:nvPr/>
        </p:nvSpPr>
        <p:spPr>
          <a:xfrm>
            <a:off x="10710704" y="1444376"/>
            <a:ext cx="1478617" cy="230832"/>
          </a:xfrm>
          <a:prstGeom prst="rect">
            <a:avLst/>
          </a:prstGeom>
          <a:noFill/>
        </p:spPr>
        <p:txBody>
          <a:bodyPr wrap="square" rtlCol="0">
            <a:spAutoFit/>
          </a:bodyPr>
          <a:lstStyle/>
          <a:p>
            <a:pPr algn="ctr"/>
            <a:r>
              <a:rPr lang="en-US" altLang="zh-CN" sz="900" dirty="0">
                <a:latin typeface="Noto Sans SC Medium" panose="020B0600000000000000" pitchFamily="34" charset="-122"/>
                <a:ea typeface="Noto Sans SC Medium" panose="020B0600000000000000" pitchFamily="34" charset="-122"/>
              </a:rPr>
              <a:t>Alt0191</a:t>
            </a:r>
            <a:endParaRPr lang="zh-CN" altLang="en-US" sz="900" dirty="0">
              <a:latin typeface="Noto Sans SC Medium" panose="020B0600000000000000" pitchFamily="34" charset="-122"/>
              <a:ea typeface="Noto Sans SC Medium" panose="020B0600000000000000" pitchFamily="34" charset="-122"/>
            </a:endParaRPr>
          </a:p>
        </p:txBody>
      </p:sp>
      <p:sp>
        <p:nvSpPr>
          <p:cNvPr id="14" name="文本框 13">
            <a:extLst>
              <a:ext uri="{FF2B5EF4-FFF2-40B4-BE49-F238E27FC236}">
                <a16:creationId xmlns:a16="http://schemas.microsoft.com/office/drawing/2014/main" id="{162DC426-8F52-0C53-2D23-39D96FDF9D37}"/>
              </a:ext>
            </a:extLst>
          </p:cNvPr>
          <p:cNvSpPr txBox="1"/>
          <p:nvPr/>
        </p:nvSpPr>
        <p:spPr>
          <a:xfrm>
            <a:off x="5298140" y="5327161"/>
            <a:ext cx="1492623" cy="461665"/>
          </a:xfrm>
          <a:prstGeom prst="rect">
            <a:avLst/>
          </a:prstGeom>
          <a:noFill/>
        </p:spPr>
        <p:txBody>
          <a:bodyPr wrap="square" rtlCol="0">
            <a:spAutoFit/>
          </a:bodyPr>
          <a:lstStyle/>
          <a:p>
            <a:pPr algn="ctr"/>
            <a:r>
              <a:rPr lang="en-US" altLang="zh-CN" sz="2400" dirty="0" err="1">
                <a:latin typeface="Noto Sans SC Medium" panose="020B0600000000000000" pitchFamily="34" charset="-122"/>
                <a:ea typeface="Noto Sans SC Medium" panose="020B0600000000000000" pitchFamily="34" charset="-122"/>
              </a:rPr>
              <a:t>LSPosed</a:t>
            </a:r>
            <a:endParaRPr lang="zh-CN" altLang="en-US" sz="2400" dirty="0">
              <a:latin typeface="Noto Sans SC Medium" panose="020B0600000000000000" pitchFamily="34" charset="-122"/>
              <a:ea typeface="Noto Sans SC Medium" panose="020B0600000000000000" pitchFamily="34" charset="-122"/>
            </a:endParaRPr>
          </a:p>
        </p:txBody>
      </p:sp>
    </p:spTree>
    <p:extLst>
      <p:ext uri="{BB962C8B-B14F-4D97-AF65-F5344CB8AC3E}">
        <p14:creationId xmlns:p14="http://schemas.microsoft.com/office/powerpoint/2010/main" val="10289361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2.96296E-6 L -0.20976 3.7037E-7 " pathEditMode="relative" rAng="0" ptsTypes="AA">
                                      <p:cBhvr>
                                        <p:cTn id="6" dur="750" fill="hold"/>
                                        <p:tgtEl>
                                          <p:spTgt spid="6"/>
                                        </p:tgtEl>
                                        <p:attrNameLst>
                                          <p:attrName>ppt_x</p:attrName>
                                          <p:attrName>ppt_y</p:attrName>
                                        </p:attrNameLst>
                                      </p:cBhvr>
                                      <p:rCtr x="-10352" y="208"/>
                                    </p:animMotion>
                                  </p:childTnLst>
                                </p:cTn>
                              </p:par>
                              <p:par>
                                <p:cTn id="7" presetID="42" presetClass="path" presetSubtype="0" accel="50000" decel="50000" fill="hold" nodeType="withEffect">
                                  <p:stCondLst>
                                    <p:cond delay="0"/>
                                  </p:stCondLst>
                                  <p:childTnLst>
                                    <p:animMotion origin="layout" path="M 2.08333E-7 -4.07407E-6 L 0.2099 -0.00416 " pathEditMode="relative" rAng="0" ptsTypes="AA">
                                      <p:cBhvr>
                                        <p:cTn id="8" dur="750" fill="hold"/>
                                        <p:tgtEl>
                                          <p:spTgt spid="3"/>
                                        </p:tgtEl>
                                        <p:attrNameLst>
                                          <p:attrName>ppt_x</p:attrName>
                                          <p:attrName>ppt_y</p:attrName>
                                        </p:attrNameLst>
                                      </p:cBhvr>
                                      <p:rCtr x="10495" y="-208"/>
                                    </p:animMotion>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75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75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250"/>
                                  </p:stCondLst>
                                  <p:childTnLst>
                                    <p:animEffect transition="out" filter="fade">
                                      <p:cBhvr>
                                        <p:cTn id="24" dur="500"/>
                                        <p:tgtEl>
                                          <p:spTgt spid="24"/>
                                        </p:tgtEl>
                                      </p:cBhvr>
                                    </p:animEffect>
                                    <p:set>
                                      <p:cBhvr>
                                        <p:cTn id="25" dur="1" fill="hold">
                                          <p:stCondLst>
                                            <p:cond delay="499"/>
                                          </p:stCondLst>
                                        </p:cTn>
                                        <p:tgtEl>
                                          <p:spTgt spid="24"/>
                                        </p:tgtEl>
                                        <p:attrNameLst>
                                          <p:attrName>style.visibility</p:attrName>
                                        </p:attrNameLst>
                                      </p:cBhvr>
                                      <p:to>
                                        <p:strVal val="hidden"/>
                                      </p:to>
                                    </p:set>
                                  </p:childTnLst>
                                </p:cTn>
                              </p:par>
                              <p:par>
                                <p:cTn id="26" presetID="10" presetClass="entr" presetSubtype="0" fill="hold" nodeType="withEffect">
                                  <p:stCondLst>
                                    <p:cond delay="700"/>
                                  </p:stCondLst>
                                  <p:childTnLst>
                                    <p:set>
                                      <p:cBhvr>
                                        <p:cTn id="27" dur="1" fill="hold">
                                          <p:stCondLst>
                                            <p:cond delay="0"/>
                                          </p:stCondLst>
                                        </p:cTn>
                                        <p:tgtEl>
                                          <p:spTgt spid="240"/>
                                        </p:tgtEl>
                                        <p:attrNameLst>
                                          <p:attrName>style.visibility</p:attrName>
                                        </p:attrNameLst>
                                      </p:cBhvr>
                                      <p:to>
                                        <p:strVal val="visible"/>
                                      </p:to>
                                    </p:set>
                                    <p:animEffect transition="in" filter="fade">
                                      <p:cBhvr>
                                        <p:cTn id="28" dur="500"/>
                                        <p:tgtEl>
                                          <p:spTgt spid="24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240"/>
                                        </p:tgtEl>
                                      </p:cBhvr>
                                    </p:animEffect>
                                    <p:set>
                                      <p:cBhvr>
                                        <p:cTn id="33" dur="1" fill="hold">
                                          <p:stCondLst>
                                            <p:cond delay="499"/>
                                          </p:stCondLst>
                                        </p:cTn>
                                        <p:tgtEl>
                                          <p:spTgt spid="240"/>
                                        </p:tgtEl>
                                        <p:attrNameLst>
                                          <p:attrName>style.visibility</p:attrName>
                                        </p:attrNameLst>
                                      </p:cBhvr>
                                      <p:to>
                                        <p:strVal val="hidden"/>
                                      </p:to>
                                    </p:set>
                                  </p:childTnLst>
                                </p:cTn>
                              </p:par>
                              <p:par>
                                <p:cTn id="34" presetID="10" presetClass="exit" presetSubtype="0" fill="hold" grpId="1" nodeType="withEffect">
                                  <p:stCondLst>
                                    <p:cond delay="250"/>
                                  </p:stCondLst>
                                  <p:childTnLst>
                                    <p:animEffect transition="out" filter="fade">
                                      <p:cBhvr>
                                        <p:cTn id="35" dur="500"/>
                                        <p:tgtEl>
                                          <p:spTgt spid="12"/>
                                        </p:tgtEl>
                                      </p:cBhvr>
                                    </p:animEffect>
                                    <p:set>
                                      <p:cBhvr>
                                        <p:cTn id="36" dur="1" fill="hold">
                                          <p:stCondLst>
                                            <p:cond delay="499"/>
                                          </p:stCondLst>
                                        </p:cTn>
                                        <p:tgtEl>
                                          <p:spTgt spid="12"/>
                                        </p:tgtEl>
                                        <p:attrNameLst>
                                          <p:attrName>style.visibility</p:attrName>
                                        </p:attrNameLst>
                                      </p:cBhvr>
                                      <p:to>
                                        <p:strVal val="hidden"/>
                                      </p:to>
                                    </p:set>
                                  </p:childTnLst>
                                </p:cTn>
                              </p:par>
                            </p:childTnLst>
                          </p:cTn>
                        </p:par>
                        <p:par>
                          <p:cTn id="37" fill="hold">
                            <p:stCondLst>
                              <p:cond delay="750"/>
                            </p:stCondLst>
                            <p:childTnLst>
                              <p:par>
                                <p:cTn id="38" presetID="10" presetClass="exit" presetSubtype="0" fill="hold" grpId="1" nodeType="afterEffect">
                                  <p:stCondLst>
                                    <p:cond delay="250"/>
                                  </p:stCondLst>
                                  <p:childTnLst>
                                    <p:animEffect transition="out" filter="fade">
                                      <p:cBhvr>
                                        <p:cTn id="39" dur="500"/>
                                        <p:tgtEl>
                                          <p:spTgt spid="13"/>
                                        </p:tgtEl>
                                      </p:cBhvr>
                                    </p:animEffect>
                                    <p:set>
                                      <p:cBhvr>
                                        <p:cTn id="40" dur="1" fill="hold">
                                          <p:stCondLst>
                                            <p:cond delay="499"/>
                                          </p:stCondLst>
                                        </p:cTn>
                                        <p:tgtEl>
                                          <p:spTgt spid="1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42"/>
                                        </p:tgtEl>
                                        <p:attrNameLst>
                                          <p:attrName>style.visibility</p:attrName>
                                        </p:attrNameLst>
                                      </p:cBhvr>
                                      <p:to>
                                        <p:strVal val="visible"/>
                                      </p:to>
                                    </p:set>
                                    <p:animEffect transition="in" filter="fade">
                                      <p:cBhvr>
                                        <p:cTn id="45" dur="500"/>
                                        <p:tgtEl>
                                          <p:spTgt spid="24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44"/>
                                        </p:tgtEl>
                                        <p:attrNameLst>
                                          <p:attrName>style.visibility</p:attrName>
                                        </p:attrNameLst>
                                      </p:cBhvr>
                                      <p:to>
                                        <p:strVal val="visible"/>
                                      </p:to>
                                    </p:set>
                                    <p:animEffect transition="in" filter="fade">
                                      <p:cBhvr>
                                        <p:cTn id="50" dur="500"/>
                                        <p:tgtEl>
                                          <p:spTgt spid="24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500"/>
                                        <p:tgtEl>
                                          <p:spTgt spid="242"/>
                                        </p:tgtEl>
                                      </p:cBhvr>
                                    </p:animEffect>
                                    <p:set>
                                      <p:cBhvr>
                                        <p:cTn id="55" dur="1" fill="hold">
                                          <p:stCondLst>
                                            <p:cond delay="499"/>
                                          </p:stCondLst>
                                        </p:cTn>
                                        <p:tgtEl>
                                          <p:spTgt spid="242"/>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244"/>
                                        </p:tgtEl>
                                      </p:cBhvr>
                                    </p:animEffect>
                                    <p:set>
                                      <p:cBhvr>
                                        <p:cTn id="58" dur="1" fill="hold">
                                          <p:stCondLst>
                                            <p:cond delay="499"/>
                                          </p:stCondLst>
                                        </p:cTn>
                                        <p:tgtEl>
                                          <p:spTgt spid="24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1000" decel="49000" fill="hold" nodeType="clickEffect">
                                  <p:stCondLst>
                                    <p:cond delay="0"/>
                                  </p:stCondLst>
                                  <p:childTnLst>
                                    <p:animMotion origin="layout" path="M -0.20977 -2.96296E-6 L -0.85104 -0.00393 " pathEditMode="relative" rAng="0" ptsTypes="AA">
                                      <p:cBhvr>
                                        <p:cTn id="62" dur="1000" fill="hold"/>
                                        <p:tgtEl>
                                          <p:spTgt spid="6"/>
                                        </p:tgtEl>
                                        <p:attrNameLst>
                                          <p:attrName>ppt_x</p:attrName>
                                          <p:attrName>ppt_y</p:attrName>
                                        </p:attrNameLst>
                                      </p:cBhvr>
                                      <p:rCtr x="-32057" y="-208"/>
                                    </p:animMotion>
                                  </p:childTnLst>
                                </p:cTn>
                              </p:par>
                              <p:par>
                                <p:cTn id="63" presetID="42" presetClass="path" presetSubtype="0" accel="50000" decel="50000" fill="hold" nodeType="withEffect">
                                  <p:stCondLst>
                                    <p:cond delay="0"/>
                                  </p:stCondLst>
                                  <p:childTnLst>
                                    <p:animMotion origin="layout" path="M 0.20989 -0.00417 L 2.08333E-7 -4.07407E-6 " pathEditMode="relative" rAng="0" ptsTypes="AA">
                                      <p:cBhvr>
                                        <p:cTn id="64" dur="1000" fill="hold"/>
                                        <p:tgtEl>
                                          <p:spTgt spid="3"/>
                                        </p:tgtEl>
                                        <p:attrNameLst>
                                          <p:attrName>ppt_x</p:attrName>
                                          <p:attrName>ppt_y</p:attrName>
                                        </p:attrNameLst>
                                      </p:cBhvr>
                                      <p:rCtr x="-10430" y="347"/>
                                    </p:animMotion>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fade">
                                      <p:cBhvr>
                                        <p:cTn id="6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2" grpId="0"/>
      <p:bldP spid="12" grpId="1"/>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 name="图片 11" descr="形状, 矩形&#10;&#10;描述已自动生成">
            <a:extLst>
              <a:ext uri="{FF2B5EF4-FFF2-40B4-BE49-F238E27FC236}">
                <a16:creationId xmlns:a16="http://schemas.microsoft.com/office/drawing/2014/main" id="{D777B821-D5A2-E93D-3909-6D46FAEBC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08421" cy="6858000"/>
          </a:xfrm>
          <a:prstGeom prst="rect">
            <a:avLst/>
          </a:prstGeom>
        </p:spPr>
      </p:pic>
      <p:sp>
        <p:nvSpPr>
          <p:cNvPr id="3" name="矩形: 圆角 2">
            <a:extLst>
              <a:ext uri="{FF2B5EF4-FFF2-40B4-BE49-F238E27FC236}">
                <a16:creationId xmlns:a16="http://schemas.microsoft.com/office/drawing/2014/main" id="{5A8D75A5-8F57-9F4B-3362-48EFEE9EEBED}"/>
              </a:ext>
            </a:extLst>
          </p:cNvPr>
          <p:cNvSpPr/>
          <p:nvPr/>
        </p:nvSpPr>
        <p:spPr>
          <a:xfrm>
            <a:off x="138546" y="489527"/>
            <a:ext cx="2918690" cy="6096000"/>
          </a:xfrm>
          <a:prstGeom prst="roundRect">
            <a:avLst>
              <a:gd name="adj" fmla="val 8318"/>
            </a:avLst>
          </a:prstGeom>
          <a:solidFill>
            <a:srgbClr val="00FF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98275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EEBF7"/>
        </a:solidFill>
        <a:effectLst/>
      </p:bgPr>
    </p:bg>
    <p:spTree>
      <p:nvGrpSpPr>
        <p:cNvPr id="1" name=""/>
        <p:cNvGrpSpPr/>
        <p:nvPr/>
      </p:nvGrpSpPr>
      <p:grpSpPr>
        <a:xfrm>
          <a:off x="0" y="0"/>
          <a:ext cx="0" cy="0"/>
          <a:chOff x="0" y="0"/>
          <a:chExt cx="0" cy="0"/>
        </a:xfrm>
      </p:grpSpPr>
      <p:pic>
        <p:nvPicPr>
          <p:cNvPr id="10" name="magisk">
            <a:extLst>
              <a:ext uri="{FF2B5EF4-FFF2-40B4-BE49-F238E27FC236}">
                <a16:creationId xmlns:a16="http://schemas.microsoft.com/office/drawing/2014/main" id="{640B31A2-B514-26D9-B7BD-9DC5522B1379}"/>
              </a:ext>
            </a:extLst>
          </p:cNvPr>
          <p:cNvPicPr>
            <a:picLocks noChangeAspect="1"/>
          </p:cNvPicPr>
          <p:nvPr/>
        </p:nvPicPr>
        <p:blipFill rotWithShape="1">
          <a:blip r:embed="rId3">
            <a:extLst>
              <a:ext uri="{28A0092B-C50C-407E-A947-70E740481C1C}">
                <a14:useLocalDpi xmlns:a14="http://schemas.microsoft.com/office/drawing/2010/main" val="0"/>
              </a:ext>
            </a:extLst>
          </a:blip>
          <a:srcRect b="17196"/>
          <a:stretch/>
        </p:blipFill>
        <p:spPr>
          <a:xfrm>
            <a:off x="4480701" y="1848971"/>
            <a:ext cx="3235447" cy="3328147"/>
          </a:xfrm>
          <a:prstGeom prst="rect">
            <a:avLst/>
          </a:prstGeom>
        </p:spPr>
      </p:pic>
      <p:sp>
        <p:nvSpPr>
          <p:cNvPr id="246" name="文本框 245">
            <a:extLst>
              <a:ext uri="{FF2B5EF4-FFF2-40B4-BE49-F238E27FC236}">
                <a16:creationId xmlns:a16="http://schemas.microsoft.com/office/drawing/2014/main" id="{C8761AD9-5792-ADB1-F874-5C7495F59734}"/>
              </a:ext>
            </a:extLst>
          </p:cNvPr>
          <p:cNvSpPr txBox="1"/>
          <p:nvPr/>
        </p:nvSpPr>
        <p:spPr>
          <a:xfrm>
            <a:off x="5298140" y="5327161"/>
            <a:ext cx="1492623" cy="461665"/>
          </a:xfrm>
          <a:prstGeom prst="rect">
            <a:avLst/>
          </a:prstGeom>
          <a:noFill/>
        </p:spPr>
        <p:txBody>
          <a:bodyPr wrap="square" rtlCol="0">
            <a:spAutoFit/>
          </a:bodyPr>
          <a:lstStyle/>
          <a:p>
            <a:pPr algn="ctr"/>
            <a:r>
              <a:rPr lang="en-US" altLang="zh-CN" sz="2400" dirty="0" err="1">
                <a:latin typeface="Noto Sans SC Medium" panose="020B0600000000000000" pitchFamily="34" charset="-122"/>
                <a:ea typeface="Noto Sans SC Medium" panose="020B0600000000000000" pitchFamily="34" charset="-122"/>
              </a:rPr>
              <a:t>LSPosed</a:t>
            </a:r>
            <a:endParaRPr lang="zh-CN" altLang="en-US" sz="2400" dirty="0">
              <a:latin typeface="Noto Sans SC Medium" panose="020B0600000000000000" pitchFamily="34" charset="-122"/>
              <a:ea typeface="Noto Sans SC Medium" panose="020B0600000000000000" pitchFamily="34" charset="-122"/>
            </a:endParaRPr>
          </a:p>
        </p:txBody>
      </p:sp>
      <p:sp>
        <p:nvSpPr>
          <p:cNvPr id="6" name="文本框 5">
            <a:extLst>
              <a:ext uri="{FF2B5EF4-FFF2-40B4-BE49-F238E27FC236}">
                <a16:creationId xmlns:a16="http://schemas.microsoft.com/office/drawing/2014/main" id="{849A75D3-3491-3F06-BEE7-1AB480B1910E}"/>
              </a:ext>
            </a:extLst>
          </p:cNvPr>
          <p:cNvSpPr txBox="1"/>
          <p:nvPr/>
        </p:nvSpPr>
        <p:spPr>
          <a:xfrm>
            <a:off x="-4208517" y="1495028"/>
            <a:ext cx="2262286" cy="707886"/>
          </a:xfrm>
          <a:prstGeom prst="rect">
            <a:avLst/>
          </a:prstGeom>
          <a:noFill/>
        </p:spPr>
        <p:txBody>
          <a:bodyPr wrap="none" rtlCol="0">
            <a:spAutoFit/>
          </a:bodyPr>
          <a:lstStyle/>
          <a:p>
            <a:r>
              <a:rPr lang="en-US" altLang="zh-CN" sz="4000" dirty="0" err="1">
                <a:latin typeface="Noto Sans SC Medium" panose="020B0600000000000000" pitchFamily="34" charset="-122"/>
                <a:ea typeface="Noto Sans SC Medium" panose="020B0600000000000000" pitchFamily="34" charset="-122"/>
              </a:rPr>
              <a:t>LSPosed</a:t>
            </a:r>
            <a:endParaRPr lang="zh-CN" altLang="en-US" sz="4000" dirty="0">
              <a:latin typeface="Noto Sans SC Medium" panose="020B0600000000000000" pitchFamily="34" charset="-122"/>
              <a:ea typeface="Noto Sans SC Medium" panose="020B0600000000000000" pitchFamily="34" charset="-122"/>
            </a:endParaRPr>
          </a:p>
        </p:txBody>
      </p:sp>
      <p:pic>
        <p:nvPicPr>
          <p:cNvPr id="9" name="图片 8">
            <a:extLst>
              <a:ext uri="{FF2B5EF4-FFF2-40B4-BE49-F238E27FC236}">
                <a16:creationId xmlns:a16="http://schemas.microsoft.com/office/drawing/2014/main" id="{CF6C51F6-F0F7-E08A-9E14-B3C9319CF0B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32893" y="3110291"/>
            <a:ext cx="638601" cy="637419"/>
          </a:xfrm>
          <a:prstGeom prst="rect">
            <a:avLst/>
          </a:prstGeom>
        </p:spPr>
      </p:pic>
      <p:sp>
        <p:nvSpPr>
          <p:cNvPr id="28" name="是什么">
            <a:extLst>
              <a:ext uri="{FF2B5EF4-FFF2-40B4-BE49-F238E27FC236}">
                <a16:creationId xmlns:a16="http://schemas.microsoft.com/office/drawing/2014/main" id="{927F0F34-00B6-CA20-21D0-C47351675DF0}"/>
              </a:ext>
            </a:extLst>
          </p:cNvPr>
          <p:cNvSpPr txBox="1"/>
          <p:nvPr/>
        </p:nvSpPr>
        <p:spPr>
          <a:xfrm>
            <a:off x="1424321" y="3013501"/>
            <a:ext cx="2646878" cy="830997"/>
          </a:xfrm>
          <a:prstGeom prst="rect">
            <a:avLst/>
          </a:prstGeom>
          <a:noFill/>
        </p:spPr>
        <p:txBody>
          <a:bodyPr wrap="none" rtlCol="0">
            <a:spAutoFit/>
          </a:bodyPr>
          <a:lstStyle/>
          <a:p>
            <a:r>
              <a:rPr lang="zh-CN" altLang="en-US" sz="4800" dirty="0">
                <a:latin typeface="Noto Sans SC Medium" panose="020B0600000000000000" pitchFamily="34" charset="-122"/>
                <a:ea typeface="Noto Sans SC Medium" panose="020B0600000000000000" pitchFamily="34" charset="-122"/>
              </a:rPr>
              <a:t>脱离传统</a:t>
            </a:r>
          </a:p>
        </p:txBody>
      </p:sp>
      <p:pic>
        <p:nvPicPr>
          <p:cNvPr id="29" name="图片 28" descr="形状&#10;&#10;中度可信度描述已自动生成">
            <a:extLst>
              <a:ext uri="{FF2B5EF4-FFF2-40B4-BE49-F238E27FC236}">
                <a16:creationId xmlns:a16="http://schemas.microsoft.com/office/drawing/2014/main" id="{2F482C25-2C6D-3304-64F3-1A7FEDB652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3769" y="3088407"/>
            <a:ext cx="591693" cy="756091"/>
          </a:xfrm>
          <a:prstGeom prst="rect">
            <a:avLst/>
          </a:prstGeom>
        </p:spPr>
      </p:pic>
      <p:sp>
        <p:nvSpPr>
          <p:cNvPr id="31" name="是什么">
            <a:extLst>
              <a:ext uri="{FF2B5EF4-FFF2-40B4-BE49-F238E27FC236}">
                <a16:creationId xmlns:a16="http://schemas.microsoft.com/office/drawing/2014/main" id="{84B33B34-7108-BD9E-3DBF-239719A55061}"/>
              </a:ext>
            </a:extLst>
          </p:cNvPr>
          <p:cNvSpPr txBox="1"/>
          <p:nvPr/>
        </p:nvSpPr>
        <p:spPr>
          <a:xfrm>
            <a:off x="8822288" y="3013501"/>
            <a:ext cx="2646878" cy="830997"/>
          </a:xfrm>
          <a:prstGeom prst="rect">
            <a:avLst/>
          </a:prstGeom>
          <a:noFill/>
        </p:spPr>
        <p:txBody>
          <a:bodyPr wrap="none" rtlCol="0">
            <a:spAutoFit/>
          </a:bodyPr>
          <a:lstStyle/>
          <a:p>
            <a:r>
              <a:rPr lang="zh-CN" altLang="en-US" sz="4800" dirty="0">
                <a:latin typeface="Noto Sans SC Medium" panose="020B0600000000000000" pitchFamily="34" charset="-122"/>
                <a:ea typeface="Noto Sans SC Medium" panose="020B0600000000000000" pitchFamily="34" charset="-122"/>
              </a:rPr>
              <a:t>面具模块</a:t>
            </a:r>
          </a:p>
        </p:txBody>
      </p:sp>
      <p:pic>
        <p:nvPicPr>
          <p:cNvPr id="13" name="ma avatar">
            <a:extLst>
              <a:ext uri="{FF2B5EF4-FFF2-40B4-BE49-F238E27FC236}">
                <a16:creationId xmlns:a16="http://schemas.microsoft.com/office/drawing/2014/main" id="{09ECA487-36FD-A867-34A3-5ED9C39C2149}"/>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0854701" y="114140"/>
            <a:ext cx="1200150" cy="1200150"/>
          </a:xfrm>
          <a:prstGeom prst="ellipse">
            <a:avLst/>
          </a:prstGeom>
          <a:ln w="19050">
            <a:solidFill>
              <a:schemeClr val="bg2">
                <a:lumMod val="50000"/>
              </a:schemeClr>
            </a:solidFill>
          </a:ln>
        </p:spPr>
      </p:pic>
      <p:sp>
        <p:nvSpPr>
          <p:cNvPr id="14" name="ma name">
            <a:extLst>
              <a:ext uri="{FF2B5EF4-FFF2-40B4-BE49-F238E27FC236}">
                <a16:creationId xmlns:a16="http://schemas.microsoft.com/office/drawing/2014/main" id="{7631613E-5BFC-9BCA-FFD0-982D1524C3CA}"/>
              </a:ext>
            </a:extLst>
          </p:cNvPr>
          <p:cNvSpPr txBox="1"/>
          <p:nvPr/>
        </p:nvSpPr>
        <p:spPr>
          <a:xfrm>
            <a:off x="10710704" y="1444376"/>
            <a:ext cx="1478617" cy="230832"/>
          </a:xfrm>
          <a:prstGeom prst="rect">
            <a:avLst/>
          </a:prstGeom>
          <a:noFill/>
        </p:spPr>
        <p:txBody>
          <a:bodyPr wrap="square" rtlCol="0">
            <a:spAutoFit/>
          </a:bodyPr>
          <a:lstStyle/>
          <a:p>
            <a:pPr algn="ctr"/>
            <a:r>
              <a:rPr lang="en-US" altLang="zh-CN" sz="900" dirty="0">
                <a:latin typeface="Noto Sans SC Medium" panose="020B0600000000000000" pitchFamily="34" charset="-122"/>
                <a:ea typeface="Noto Sans SC Medium" panose="020B0600000000000000" pitchFamily="34" charset="-122"/>
              </a:rPr>
              <a:t>Alt0191</a:t>
            </a:r>
            <a:endParaRPr lang="zh-CN" altLang="en-US" sz="900" dirty="0">
              <a:latin typeface="Noto Sans SC Medium" panose="020B0600000000000000" pitchFamily="34" charset="-122"/>
              <a:ea typeface="Noto Sans SC Medium" panose="020B0600000000000000" pitchFamily="34" charset="-122"/>
            </a:endParaRPr>
          </a:p>
        </p:txBody>
      </p:sp>
      <p:pic>
        <p:nvPicPr>
          <p:cNvPr id="11" name="ma avatar" descr="形状, 圆圈&#10;&#10;描述已自动生成">
            <a:extLst>
              <a:ext uri="{FF2B5EF4-FFF2-40B4-BE49-F238E27FC236}">
                <a16:creationId xmlns:a16="http://schemas.microsoft.com/office/drawing/2014/main" id="{1581ADE8-9668-00CB-D693-77246D8EF86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54701" y="114140"/>
            <a:ext cx="1200150" cy="1200150"/>
          </a:xfrm>
          <a:prstGeom prst="ellipse">
            <a:avLst/>
          </a:prstGeom>
          <a:ln w="19050">
            <a:solidFill>
              <a:schemeClr val="bg2">
                <a:lumMod val="50000"/>
              </a:schemeClr>
            </a:solidFill>
          </a:ln>
        </p:spPr>
      </p:pic>
      <p:sp>
        <p:nvSpPr>
          <p:cNvPr id="12" name="ma name">
            <a:extLst>
              <a:ext uri="{FF2B5EF4-FFF2-40B4-BE49-F238E27FC236}">
                <a16:creationId xmlns:a16="http://schemas.microsoft.com/office/drawing/2014/main" id="{8D9D391A-092C-2E07-6E95-4D5C7F5DE1D2}"/>
              </a:ext>
            </a:extLst>
          </p:cNvPr>
          <p:cNvSpPr txBox="1"/>
          <p:nvPr/>
        </p:nvSpPr>
        <p:spPr>
          <a:xfrm>
            <a:off x="10710704" y="1444376"/>
            <a:ext cx="1478617" cy="230832"/>
          </a:xfrm>
          <a:prstGeom prst="rect">
            <a:avLst/>
          </a:prstGeom>
          <a:noFill/>
        </p:spPr>
        <p:txBody>
          <a:bodyPr wrap="square" rtlCol="0">
            <a:spAutoFit/>
          </a:bodyPr>
          <a:lstStyle/>
          <a:p>
            <a:pPr algn="ctr"/>
            <a:r>
              <a:rPr lang="en-US" altLang="zh-CN" sz="900" dirty="0">
                <a:latin typeface="Noto Sans SC Medium" panose="020B0600000000000000" pitchFamily="34" charset="-122"/>
                <a:ea typeface="Noto Sans SC Medium" panose="020B0600000000000000" pitchFamily="34" charset="-122"/>
              </a:rPr>
              <a:t>Michael Altmann</a:t>
            </a:r>
            <a:endParaRPr lang="zh-CN" altLang="en-US" sz="900" dirty="0">
              <a:latin typeface="Noto Sans SC Medium" panose="020B0600000000000000" pitchFamily="34" charset="-122"/>
              <a:ea typeface="Noto Sans SC Medium" panose="020B0600000000000000" pitchFamily="34" charset="-122"/>
            </a:endParaRPr>
          </a:p>
        </p:txBody>
      </p:sp>
    </p:spTree>
    <p:extLst>
      <p:ext uri="{BB962C8B-B14F-4D97-AF65-F5344CB8AC3E}">
        <p14:creationId xmlns:p14="http://schemas.microsoft.com/office/powerpoint/2010/main" val="2563618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28"/>
                                        </p:tgtEl>
                                      </p:cBhvr>
                                    </p:animEffect>
                                    <p:set>
                                      <p:cBhvr>
                                        <p:cTn id="26" dur="1" fill="hold">
                                          <p:stCondLst>
                                            <p:cond delay="499"/>
                                          </p:stCondLst>
                                        </p:cTn>
                                        <p:tgtEl>
                                          <p:spTgt spid="28"/>
                                        </p:tgtEl>
                                        <p:attrNameLst>
                                          <p:attrName>style.visibility</p:attrName>
                                        </p:attrNameLst>
                                      </p:cBhvr>
                                      <p:to>
                                        <p:strVal val="hidden"/>
                                      </p:to>
                                    </p:set>
                                  </p:childTnLst>
                                </p:cTn>
                              </p:par>
                            </p:childTnLst>
                          </p:cTn>
                        </p:par>
                        <p:par>
                          <p:cTn id="27" fill="hold">
                            <p:stCondLst>
                              <p:cond delay="500"/>
                            </p:stCondLst>
                            <p:childTnLst>
                              <p:par>
                                <p:cTn id="28" presetID="10" presetClass="exit" presetSubtype="0" fill="hold" nodeType="afterEffect">
                                  <p:stCondLst>
                                    <p:cond delay="0"/>
                                  </p:stCondLst>
                                  <p:childTnLst>
                                    <p:animEffect transition="out" filter="fade">
                                      <p:cBhvr>
                                        <p:cTn id="29" dur="500"/>
                                        <p:tgtEl>
                                          <p:spTgt spid="29"/>
                                        </p:tgtEl>
                                      </p:cBhvr>
                                    </p:animEffect>
                                    <p:set>
                                      <p:cBhvr>
                                        <p:cTn id="30" dur="1" fill="hold">
                                          <p:stCondLst>
                                            <p:cond delay="499"/>
                                          </p:stCondLst>
                                        </p:cTn>
                                        <p:tgtEl>
                                          <p:spTgt spid="29"/>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31"/>
                                        </p:tgtEl>
                                      </p:cBhvr>
                                    </p:animEffect>
                                    <p:set>
                                      <p:cBhvr>
                                        <p:cTn id="33" dur="1" fill="hold">
                                          <p:stCondLst>
                                            <p:cond delay="499"/>
                                          </p:stCondLst>
                                        </p:cTn>
                                        <p:tgtEl>
                                          <p:spTgt spid="31"/>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46"/>
                                        </p:tgtEl>
                                      </p:cBhvr>
                                    </p:animEffect>
                                    <p:set>
                                      <p:cBhvr>
                                        <p:cTn id="36" dur="1" fill="hold">
                                          <p:stCondLst>
                                            <p:cond delay="499"/>
                                          </p:stCondLst>
                                        </p:cTn>
                                        <p:tgtEl>
                                          <p:spTgt spid="24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13"/>
                                        </p:tgtEl>
                                      </p:cBhvr>
                                    </p:animEffect>
                                    <p:set>
                                      <p:cBhvr>
                                        <p:cTn id="41" dur="1" fill="hold">
                                          <p:stCondLst>
                                            <p:cond delay="499"/>
                                          </p:stCondLst>
                                        </p:cTn>
                                        <p:tgtEl>
                                          <p:spTgt spid="13"/>
                                        </p:tgtEl>
                                        <p:attrNameLst>
                                          <p:attrName>style.visibility</p:attrName>
                                        </p:attrNameLst>
                                      </p:cBhvr>
                                      <p:to>
                                        <p:strVal val="hidden"/>
                                      </p:to>
                                    </p:set>
                                  </p:childTnLst>
                                </p:cTn>
                              </p:par>
                              <p:par>
                                <p:cTn id="42" presetID="10" presetClass="exit" presetSubtype="0" fill="hold" grpId="0" nodeType="withEffect">
                                  <p:stCondLst>
                                    <p:cond delay="0"/>
                                  </p:stCondLst>
                                  <p:childTnLst>
                                    <p:animEffect transition="out" filter="fade">
                                      <p:cBhvr>
                                        <p:cTn id="43" dur="500"/>
                                        <p:tgtEl>
                                          <p:spTgt spid="14"/>
                                        </p:tgtEl>
                                      </p:cBhvr>
                                    </p:animEffect>
                                    <p:set>
                                      <p:cBhvr>
                                        <p:cTn id="44" dur="1" fill="hold">
                                          <p:stCondLst>
                                            <p:cond delay="499"/>
                                          </p:stCondLst>
                                        </p:cTn>
                                        <p:tgtEl>
                                          <p:spTgt spid="14"/>
                                        </p:tgtEl>
                                        <p:attrNameLst>
                                          <p:attrName>style.visibility</p:attrName>
                                        </p:attrNameLst>
                                      </p:cBhvr>
                                      <p:to>
                                        <p:strVal val="hidden"/>
                                      </p:to>
                                    </p:set>
                                  </p:childTnLst>
                                </p:cTn>
                              </p:par>
                              <p:par>
                                <p:cTn id="45" presetID="10"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par>
                                <p:cTn id="51" presetID="50" presetClass="path" presetSubtype="0" accel="49333" decel="50667" fill="hold" nodeType="withEffect">
                                  <p:stCondLst>
                                    <p:cond delay="250"/>
                                  </p:stCondLst>
                                  <p:childTnLst>
                                    <p:animMotion origin="layout" path="M -0.44818 -0.40764 C -0.38958 -0.42546 -0.34036 -0.44746 -0.26471 -0.44676 C -0.18359 -0.44607 -0.11901 -0.41134 -0.07005 -0.33333 C -0.0349 -0.27338 -0.00508 -0.12917 -0.00768 -0.12917 C -0.00625 -0.12801 -2.08333E-7 -0.01968 -2.08333E-7 1.48148E-6 " pathEditMode="relative" rAng="0" ptsTypes="AAAAA">
                                      <p:cBhvr>
                                        <p:cTn id="52" dur="750" spd="-100000" fill="hold"/>
                                        <p:tgtEl>
                                          <p:spTgt spid="10"/>
                                        </p:tgtEl>
                                        <p:attrNameLst>
                                          <p:attrName>ppt_x</p:attrName>
                                          <p:attrName>ppt_y</p:attrName>
                                        </p:attrNameLst>
                                      </p:cBhvr>
                                      <p:rCtr x="22409" y="18426"/>
                                    </p:animMotion>
                                  </p:childTnLst>
                                </p:cTn>
                              </p:par>
                              <p:par>
                                <p:cTn id="53" presetID="6" presetClass="emph" presetSubtype="0" accel="52000" decel="48000" fill="hold" nodeType="withEffect">
                                  <p:stCondLst>
                                    <p:cond delay="0"/>
                                  </p:stCondLst>
                                  <p:childTnLst>
                                    <p:animScale>
                                      <p:cBhvr>
                                        <p:cTn id="54" dur="1000" fill="hold"/>
                                        <p:tgtEl>
                                          <p:spTgt spid="10"/>
                                        </p:tgtEl>
                                      </p:cBhvr>
                                      <p:by x="25000" y="25000"/>
                                    </p:animScale>
                                  </p:childTnLst>
                                </p:cTn>
                              </p:par>
                              <p:par>
                                <p:cTn id="55" presetID="42" presetClass="path" presetSubtype="0" accel="50000" decel="50000" fill="hold" grpId="0" nodeType="withEffect">
                                  <p:stCondLst>
                                    <p:cond delay="250"/>
                                  </p:stCondLst>
                                  <p:childTnLst>
                                    <p:animMotion origin="layout" path="M -0.16133 -0.0051 L 0.3539 4.07407E-6 " pathEditMode="relative" rAng="0" ptsTypes="AA">
                                      <p:cBhvr>
                                        <p:cTn id="56" dur="500" fill="hold"/>
                                        <p:tgtEl>
                                          <p:spTgt spid="6"/>
                                        </p:tgtEl>
                                        <p:attrNameLst>
                                          <p:attrName>ppt_x</p:attrName>
                                          <p:attrName>ppt_y</p:attrName>
                                        </p:attrNameLst>
                                      </p:cBhvr>
                                      <p:rCtr x="25768" y="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 grpId="1"/>
      <p:bldP spid="6" grpId="0"/>
      <p:bldP spid="28" grpId="0"/>
      <p:bldP spid="28" grpId="1"/>
      <p:bldP spid="31" grpId="0"/>
      <p:bldP spid="31" grpId="1"/>
      <p:bldP spid="14"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EEBF7"/>
        </a:solidFill>
        <a:effectLst/>
      </p:bgPr>
    </p:bg>
    <p:spTree>
      <p:nvGrpSpPr>
        <p:cNvPr id="1" name=""/>
        <p:cNvGrpSpPr/>
        <p:nvPr/>
      </p:nvGrpSpPr>
      <p:grpSpPr>
        <a:xfrm>
          <a:off x="0" y="0"/>
          <a:ext cx="0" cy="0"/>
          <a:chOff x="0" y="0"/>
          <a:chExt cx="0" cy="0"/>
        </a:xfrm>
      </p:grpSpPr>
      <p:pic>
        <p:nvPicPr>
          <p:cNvPr id="10" name="magisk">
            <a:extLst>
              <a:ext uri="{FF2B5EF4-FFF2-40B4-BE49-F238E27FC236}">
                <a16:creationId xmlns:a16="http://schemas.microsoft.com/office/drawing/2014/main" id="{640B31A2-B514-26D9-B7BD-9DC5522B1379}"/>
              </a:ext>
            </a:extLst>
          </p:cNvPr>
          <p:cNvPicPr>
            <a:picLocks noChangeAspect="1"/>
          </p:cNvPicPr>
          <p:nvPr/>
        </p:nvPicPr>
        <p:blipFill rotWithShape="1">
          <a:blip r:embed="rId3">
            <a:extLst>
              <a:ext uri="{28A0092B-C50C-407E-A947-70E740481C1C}">
                <a14:useLocalDpi xmlns:a14="http://schemas.microsoft.com/office/drawing/2010/main" val="0"/>
              </a:ext>
            </a:extLst>
          </a:blip>
          <a:srcRect b="17196"/>
          <a:stretch/>
        </p:blipFill>
        <p:spPr>
          <a:xfrm>
            <a:off x="215900" y="303661"/>
            <a:ext cx="811212" cy="834454"/>
          </a:xfrm>
          <a:prstGeom prst="rect">
            <a:avLst/>
          </a:prstGeom>
        </p:spPr>
      </p:pic>
      <p:sp>
        <p:nvSpPr>
          <p:cNvPr id="6" name="文本框 5">
            <a:extLst>
              <a:ext uri="{FF2B5EF4-FFF2-40B4-BE49-F238E27FC236}">
                <a16:creationId xmlns:a16="http://schemas.microsoft.com/office/drawing/2014/main" id="{849A75D3-3491-3F06-BEE7-1AB480B1910E}"/>
              </a:ext>
            </a:extLst>
          </p:cNvPr>
          <p:cNvSpPr txBox="1"/>
          <p:nvPr/>
        </p:nvSpPr>
        <p:spPr>
          <a:xfrm>
            <a:off x="106831" y="1496542"/>
            <a:ext cx="2262286" cy="707886"/>
          </a:xfrm>
          <a:prstGeom prst="rect">
            <a:avLst/>
          </a:prstGeom>
          <a:noFill/>
        </p:spPr>
        <p:txBody>
          <a:bodyPr wrap="none" rtlCol="0">
            <a:spAutoFit/>
          </a:bodyPr>
          <a:lstStyle/>
          <a:p>
            <a:r>
              <a:rPr lang="en-US" altLang="zh-CN" sz="4000" dirty="0" err="1">
                <a:latin typeface="Noto Sans SC Medium" panose="020B0600000000000000" pitchFamily="34" charset="-122"/>
                <a:ea typeface="Noto Sans SC Medium" panose="020B0600000000000000" pitchFamily="34" charset="-122"/>
              </a:rPr>
              <a:t>LSPosed</a:t>
            </a:r>
            <a:endParaRPr lang="zh-CN" altLang="en-US" sz="4000" dirty="0">
              <a:latin typeface="Noto Sans SC Medium" panose="020B0600000000000000" pitchFamily="34" charset="-122"/>
              <a:ea typeface="Noto Sans SC Medium" panose="020B0600000000000000" pitchFamily="34" charset="-122"/>
            </a:endParaRPr>
          </a:p>
        </p:txBody>
      </p:sp>
      <p:pic>
        <p:nvPicPr>
          <p:cNvPr id="11" name="图片 10" descr="电子设备的屏幕&#10;&#10;描述已自动生成">
            <a:extLst>
              <a:ext uri="{FF2B5EF4-FFF2-40B4-BE49-F238E27FC236}">
                <a16:creationId xmlns:a16="http://schemas.microsoft.com/office/drawing/2014/main" id="{5955D760-3F2D-88F0-3C16-A9C975A13E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1789" y="-7134306"/>
            <a:ext cx="3208421" cy="6858000"/>
          </a:xfrm>
          <a:prstGeom prst="rect">
            <a:avLst/>
          </a:prstGeom>
        </p:spPr>
      </p:pic>
      <p:sp>
        <p:nvSpPr>
          <p:cNvPr id="14" name="文本框 13">
            <a:extLst>
              <a:ext uri="{FF2B5EF4-FFF2-40B4-BE49-F238E27FC236}">
                <a16:creationId xmlns:a16="http://schemas.microsoft.com/office/drawing/2014/main" id="{4C7126F8-97BC-9CDB-818F-92B29DEF5B51}"/>
              </a:ext>
            </a:extLst>
          </p:cNvPr>
          <p:cNvSpPr txBox="1"/>
          <p:nvPr/>
        </p:nvSpPr>
        <p:spPr>
          <a:xfrm>
            <a:off x="3715352" y="7317525"/>
            <a:ext cx="184731" cy="369332"/>
          </a:xfrm>
          <a:prstGeom prst="rect">
            <a:avLst/>
          </a:prstGeom>
          <a:noFill/>
        </p:spPr>
        <p:txBody>
          <a:bodyPr wrap="none" rtlCol="0">
            <a:spAutoFit/>
          </a:bodyPr>
          <a:lstStyle/>
          <a:p>
            <a:endParaRPr lang="zh-CN" altLang="en-US" dirty="0"/>
          </a:p>
        </p:txBody>
      </p:sp>
      <p:pic>
        <p:nvPicPr>
          <p:cNvPr id="16" name="ma avatar" descr="形状, 圆圈&#10;&#10;描述已自动生成">
            <a:extLst>
              <a:ext uri="{FF2B5EF4-FFF2-40B4-BE49-F238E27FC236}">
                <a16:creationId xmlns:a16="http://schemas.microsoft.com/office/drawing/2014/main" id="{BC0B421B-8440-369B-C6CC-8408EE3D0A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54701" y="114140"/>
            <a:ext cx="1200150" cy="1200150"/>
          </a:xfrm>
          <a:prstGeom prst="ellipse">
            <a:avLst/>
          </a:prstGeom>
          <a:ln w="19050">
            <a:solidFill>
              <a:schemeClr val="bg2">
                <a:lumMod val="50000"/>
              </a:schemeClr>
            </a:solidFill>
          </a:ln>
        </p:spPr>
      </p:pic>
      <p:sp>
        <p:nvSpPr>
          <p:cNvPr id="17" name="ma name">
            <a:extLst>
              <a:ext uri="{FF2B5EF4-FFF2-40B4-BE49-F238E27FC236}">
                <a16:creationId xmlns:a16="http://schemas.microsoft.com/office/drawing/2014/main" id="{0D7D049D-9294-84E1-D037-8085A97F0A96}"/>
              </a:ext>
            </a:extLst>
          </p:cNvPr>
          <p:cNvSpPr txBox="1"/>
          <p:nvPr/>
        </p:nvSpPr>
        <p:spPr>
          <a:xfrm>
            <a:off x="10710704" y="1444376"/>
            <a:ext cx="1478617" cy="230832"/>
          </a:xfrm>
          <a:prstGeom prst="rect">
            <a:avLst/>
          </a:prstGeom>
          <a:noFill/>
        </p:spPr>
        <p:txBody>
          <a:bodyPr wrap="square" rtlCol="0">
            <a:spAutoFit/>
          </a:bodyPr>
          <a:lstStyle/>
          <a:p>
            <a:pPr algn="ctr"/>
            <a:r>
              <a:rPr lang="en-US" altLang="zh-CN" sz="900" dirty="0">
                <a:latin typeface="Noto Sans SC Medium" panose="020B0600000000000000" pitchFamily="34" charset="-122"/>
                <a:ea typeface="Noto Sans SC Medium" panose="020B0600000000000000" pitchFamily="34" charset="-122"/>
              </a:rPr>
              <a:t>Michael Altmann</a:t>
            </a:r>
            <a:endParaRPr lang="zh-CN" altLang="en-US" sz="900" dirty="0">
              <a:latin typeface="Noto Sans SC Medium" panose="020B0600000000000000" pitchFamily="34" charset="-122"/>
              <a:ea typeface="Noto Sans SC Medium" panose="020B0600000000000000" pitchFamily="34" charset="-122"/>
            </a:endParaRPr>
          </a:p>
        </p:txBody>
      </p:sp>
    </p:spTree>
    <p:extLst>
      <p:ext uri="{BB962C8B-B14F-4D97-AF65-F5344CB8AC3E}">
        <p14:creationId xmlns:p14="http://schemas.microsoft.com/office/powerpoint/2010/main" val="235702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0 -2.22222E-6 L 0.00013 1.0382 " pathEditMode="relative" rAng="0" ptsTypes="AA">
                                      <p:cBhvr>
                                        <p:cTn id="6" dur="750" fill="hold"/>
                                        <p:tgtEl>
                                          <p:spTgt spid="11"/>
                                        </p:tgtEl>
                                        <p:attrNameLst>
                                          <p:attrName>ppt_x</p:attrName>
                                          <p:attrName>ppt_y</p:attrName>
                                        </p:attrNameLst>
                                      </p:cBhvr>
                                      <p:rCtr x="0" y="5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EEBF7"/>
        </a:solidFill>
        <a:effectLst/>
      </p:bgPr>
    </p:bg>
    <p:spTree>
      <p:nvGrpSpPr>
        <p:cNvPr id="1" name=""/>
        <p:cNvGrpSpPr/>
        <p:nvPr/>
      </p:nvGrpSpPr>
      <p:grpSpPr>
        <a:xfrm>
          <a:off x="0" y="0"/>
          <a:ext cx="0" cy="0"/>
          <a:chOff x="0" y="0"/>
          <a:chExt cx="0" cy="0"/>
        </a:xfrm>
      </p:grpSpPr>
      <p:pic>
        <p:nvPicPr>
          <p:cNvPr id="10" name="magisk">
            <a:extLst>
              <a:ext uri="{FF2B5EF4-FFF2-40B4-BE49-F238E27FC236}">
                <a16:creationId xmlns:a16="http://schemas.microsoft.com/office/drawing/2014/main" id="{640B31A2-B514-26D9-B7BD-9DC5522B1379}"/>
              </a:ext>
            </a:extLst>
          </p:cNvPr>
          <p:cNvPicPr>
            <a:picLocks noChangeAspect="1"/>
          </p:cNvPicPr>
          <p:nvPr/>
        </p:nvPicPr>
        <p:blipFill rotWithShape="1">
          <a:blip r:embed="rId3">
            <a:extLst>
              <a:ext uri="{28A0092B-C50C-407E-A947-70E740481C1C}">
                <a14:useLocalDpi xmlns:a14="http://schemas.microsoft.com/office/drawing/2010/main" val="0"/>
              </a:ext>
            </a:extLst>
          </a:blip>
          <a:srcRect b="17196"/>
          <a:stretch/>
        </p:blipFill>
        <p:spPr>
          <a:xfrm>
            <a:off x="215900" y="303661"/>
            <a:ext cx="811212" cy="834454"/>
          </a:xfrm>
          <a:prstGeom prst="rect">
            <a:avLst/>
          </a:prstGeom>
        </p:spPr>
      </p:pic>
      <p:sp>
        <p:nvSpPr>
          <p:cNvPr id="6" name="文本框 5">
            <a:extLst>
              <a:ext uri="{FF2B5EF4-FFF2-40B4-BE49-F238E27FC236}">
                <a16:creationId xmlns:a16="http://schemas.microsoft.com/office/drawing/2014/main" id="{849A75D3-3491-3F06-BEE7-1AB480B1910E}"/>
              </a:ext>
            </a:extLst>
          </p:cNvPr>
          <p:cNvSpPr txBox="1"/>
          <p:nvPr/>
        </p:nvSpPr>
        <p:spPr>
          <a:xfrm>
            <a:off x="106831" y="1496542"/>
            <a:ext cx="2262286" cy="707886"/>
          </a:xfrm>
          <a:prstGeom prst="rect">
            <a:avLst/>
          </a:prstGeom>
          <a:noFill/>
        </p:spPr>
        <p:txBody>
          <a:bodyPr wrap="none" rtlCol="0">
            <a:spAutoFit/>
          </a:bodyPr>
          <a:lstStyle/>
          <a:p>
            <a:r>
              <a:rPr lang="en-US" altLang="zh-CN" sz="4000" dirty="0" err="1">
                <a:latin typeface="Noto Sans SC Medium" panose="020B0600000000000000" pitchFamily="34" charset="-122"/>
                <a:ea typeface="Noto Sans SC Medium" panose="020B0600000000000000" pitchFamily="34" charset="-122"/>
              </a:rPr>
              <a:t>LSPosed</a:t>
            </a:r>
            <a:endParaRPr lang="zh-CN" altLang="en-US" sz="4000" dirty="0">
              <a:latin typeface="Noto Sans SC Medium" panose="020B0600000000000000" pitchFamily="34" charset="-122"/>
              <a:ea typeface="Noto Sans SC Medium" panose="020B0600000000000000" pitchFamily="34" charset="-122"/>
            </a:endParaRPr>
          </a:p>
        </p:txBody>
      </p:sp>
      <p:pic>
        <p:nvPicPr>
          <p:cNvPr id="11" name="图片 10" descr="电子设备的屏幕&#10;&#10;描述已自动生成">
            <a:extLst>
              <a:ext uri="{FF2B5EF4-FFF2-40B4-BE49-F238E27FC236}">
                <a16:creationId xmlns:a16="http://schemas.microsoft.com/office/drawing/2014/main" id="{5955D760-3F2D-88F0-3C16-A9C975A13E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1789" y="-13156"/>
            <a:ext cx="3208421" cy="6858000"/>
          </a:xfrm>
          <a:prstGeom prst="rect">
            <a:avLst/>
          </a:prstGeom>
        </p:spPr>
      </p:pic>
      <p:sp>
        <p:nvSpPr>
          <p:cNvPr id="14" name="文本框 13">
            <a:extLst>
              <a:ext uri="{FF2B5EF4-FFF2-40B4-BE49-F238E27FC236}">
                <a16:creationId xmlns:a16="http://schemas.microsoft.com/office/drawing/2014/main" id="{4C7126F8-97BC-9CDB-818F-92B29DEF5B51}"/>
              </a:ext>
            </a:extLst>
          </p:cNvPr>
          <p:cNvSpPr txBox="1"/>
          <p:nvPr/>
        </p:nvSpPr>
        <p:spPr>
          <a:xfrm>
            <a:off x="3715352" y="7317525"/>
            <a:ext cx="184731" cy="369332"/>
          </a:xfrm>
          <a:prstGeom prst="rect">
            <a:avLst/>
          </a:prstGeom>
          <a:noFill/>
        </p:spPr>
        <p:txBody>
          <a:bodyPr wrap="none" rtlCol="0">
            <a:spAutoFit/>
          </a:bodyPr>
          <a:lstStyle/>
          <a:p>
            <a:endParaRPr lang="zh-CN" altLang="en-US" dirty="0"/>
          </a:p>
        </p:txBody>
      </p:sp>
      <p:pic>
        <p:nvPicPr>
          <p:cNvPr id="16" name="ma avatar" descr="形状, 圆圈&#10;&#10;描述已自动生成">
            <a:extLst>
              <a:ext uri="{FF2B5EF4-FFF2-40B4-BE49-F238E27FC236}">
                <a16:creationId xmlns:a16="http://schemas.microsoft.com/office/drawing/2014/main" id="{BC0B421B-8440-369B-C6CC-8408EE3D0A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54701" y="114140"/>
            <a:ext cx="1200150" cy="1200150"/>
          </a:xfrm>
          <a:prstGeom prst="ellipse">
            <a:avLst/>
          </a:prstGeom>
          <a:ln w="19050">
            <a:solidFill>
              <a:schemeClr val="bg2">
                <a:lumMod val="50000"/>
              </a:schemeClr>
            </a:solidFill>
          </a:ln>
        </p:spPr>
      </p:pic>
      <p:sp>
        <p:nvSpPr>
          <p:cNvPr id="17" name="ma name">
            <a:extLst>
              <a:ext uri="{FF2B5EF4-FFF2-40B4-BE49-F238E27FC236}">
                <a16:creationId xmlns:a16="http://schemas.microsoft.com/office/drawing/2014/main" id="{0D7D049D-9294-84E1-D037-8085A97F0A96}"/>
              </a:ext>
            </a:extLst>
          </p:cNvPr>
          <p:cNvSpPr txBox="1"/>
          <p:nvPr/>
        </p:nvSpPr>
        <p:spPr>
          <a:xfrm>
            <a:off x="10710704" y="1444376"/>
            <a:ext cx="1478617" cy="230832"/>
          </a:xfrm>
          <a:prstGeom prst="rect">
            <a:avLst/>
          </a:prstGeom>
          <a:noFill/>
        </p:spPr>
        <p:txBody>
          <a:bodyPr wrap="square" rtlCol="0">
            <a:spAutoFit/>
          </a:bodyPr>
          <a:lstStyle/>
          <a:p>
            <a:pPr algn="ctr"/>
            <a:r>
              <a:rPr lang="en-US" altLang="zh-CN" sz="900" dirty="0">
                <a:latin typeface="Noto Sans SC Medium" panose="020B0600000000000000" pitchFamily="34" charset="-122"/>
                <a:ea typeface="Noto Sans SC Medium" panose="020B0600000000000000" pitchFamily="34" charset="-122"/>
              </a:rPr>
              <a:t>Michael Altmann</a:t>
            </a:r>
            <a:endParaRPr lang="zh-CN" altLang="en-US" sz="900" dirty="0">
              <a:latin typeface="Noto Sans SC Medium" panose="020B0600000000000000" pitchFamily="34" charset="-122"/>
              <a:ea typeface="Noto Sans SC Medium" panose="020B0600000000000000" pitchFamily="34" charset="-122"/>
            </a:endParaRPr>
          </a:p>
        </p:txBody>
      </p:sp>
      <p:sp>
        <p:nvSpPr>
          <p:cNvPr id="8" name="文本框 7">
            <a:extLst>
              <a:ext uri="{FF2B5EF4-FFF2-40B4-BE49-F238E27FC236}">
                <a16:creationId xmlns:a16="http://schemas.microsoft.com/office/drawing/2014/main" id="{7DC9269A-CE5C-ABF2-EFCF-7E05FFCA9FC4}"/>
              </a:ext>
            </a:extLst>
          </p:cNvPr>
          <p:cNvSpPr txBox="1"/>
          <p:nvPr/>
        </p:nvSpPr>
        <p:spPr>
          <a:xfrm>
            <a:off x="-4208517" y="1495028"/>
            <a:ext cx="2230098" cy="707886"/>
          </a:xfrm>
          <a:prstGeom prst="rect">
            <a:avLst/>
          </a:prstGeom>
          <a:noFill/>
        </p:spPr>
        <p:txBody>
          <a:bodyPr wrap="none" rtlCol="0">
            <a:spAutoFit/>
          </a:bodyPr>
          <a:lstStyle/>
          <a:p>
            <a:r>
              <a:rPr lang="zh-CN" altLang="en-US" sz="4000" dirty="0">
                <a:latin typeface="Noto Sans SC Medium" panose="020B0600000000000000" pitchFamily="34" charset="-122"/>
                <a:ea typeface="Noto Sans SC Medium" panose="020B0600000000000000" pitchFamily="34" charset="-122"/>
              </a:rPr>
              <a:t>如何安装</a:t>
            </a:r>
          </a:p>
        </p:txBody>
      </p:sp>
      <p:sp>
        <p:nvSpPr>
          <p:cNvPr id="12" name="文本框 11">
            <a:extLst>
              <a:ext uri="{FF2B5EF4-FFF2-40B4-BE49-F238E27FC236}">
                <a16:creationId xmlns:a16="http://schemas.microsoft.com/office/drawing/2014/main" id="{460DA00B-6F48-C1BB-91AC-3B6732D39422}"/>
              </a:ext>
            </a:extLst>
          </p:cNvPr>
          <p:cNvSpPr txBox="1"/>
          <p:nvPr/>
        </p:nvSpPr>
        <p:spPr>
          <a:xfrm>
            <a:off x="4221803" y="7276290"/>
            <a:ext cx="5066576" cy="461665"/>
          </a:xfrm>
          <a:prstGeom prst="rect">
            <a:avLst/>
          </a:prstGeom>
          <a:noFill/>
        </p:spPr>
        <p:txBody>
          <a:bodyPr wrap="square" rtlCol="0">
            <a:spAutoFit/>
          </a:bodyPr>
          <a:lstStyle/>
          <a:p>
            <a:r>
              <a:rPr lang="en-US" altLang="zh-CN" sz="2400" dirty="0" err="1">
                <a:latin typeface="Noto Sans SC Medium" panose="020B0600000000000000" pitchFamily="34" charset="-122"/>
                <a:ea typeface="Noto Sans SC Medium" panose="020B0600000000000000" pitchFamily="34" charset="-122"/>
              </a:rPr>
              <a:t>Magisk</a:t>
            </a:r>
            <a:r>
              <a:rPr lang="en-US" altLang="zh-CN" sz="2400" dirty="0">
                <a:latin typeface="Noto Sans SC Medium" panose="020B0600000000000000" pitchFamily="34" charset="-122"/>
                <a:ea typeface="Noto Sans SC Medium" panose="020B0600000000000000" pitchFamily="34" charset="-122"/>
              </a:rPr>
              <a:t> Manager</a:t>
            </a:r>
            <a:r>
              <a:rPr lang="zh-CN" altLang="en-US" sz="2400" dirty="0">
                <a:latin typeface="Noto Sans SC Medium" panose="020B0600000000000000" pitchFamily="34" charset="-122"/>
                <a:ea typeface="Noto Sans SC Medium" panose="020B0600000000000000" pitchFamily="34" charset="-122"/>
              </a:rPr>
              <a:t>设置</a:t>
            </a:r>
            <a:endParaRPr lang="en-US" altLang="zh-CN" sz="2400" dirty="0">
              <a:latin typeface="Noto Sans SC Medium" panose="020B0600000000000000" pitchFamily="34" charset="-122"/>
              <a:ea typeface="Noto Sans SC Medium" panose="020B0600000000000000" pitchFamily="34" charset="-122"/>
            </a:endParaRPr>
          </a:p>
        </p:txBody>
      </p:sp>
      <p:sp>
        <p:nvSpPr>
          <p:cNvPr id="13" name="文本框 12">
            <a:extLst>
              <a:ext uri="{FF2B5EF4-FFF2-40B4-BE49-F238E27FC236}">
                <a16:creationId xmlns:a16="http://schemas.microsoft.com/office/drawing/2014/main" id="{9BEBBAD0-5AB4-18F8-E97B-3E71B9242FE7}"/>
              </a:ext>
            </a:extLst>
          </p:cNvPr>
          <p:cNvSpPr txBox="1"/>
          <p:nvPr/>
        </p:nvSpPr>
        <p:spPr>
          <a:xfrm>
            <a:off x="1890841" y="7322456"/>
            <a:ext cx="2007281" cy="461665"/>
          </a:xfrm>
          <a:prstGeom prst="rect">
            <a:avLst/>
          </a:prstGeom>
          <a:noFill/>
        </p:spPr>
        <p:txBody>
          <a:bodyPr wrap="none" rtlCol="0">
            <a:spAutoFit/>
          </a:bodyPr>
          <a:lstStyle/>
          <a:p>
            <a:r>
              <a:rPr lang="en-US" altLang="zh-CN" sz="2400" dirty="0" err="1">
                <a:latin typeface="Noto Sans SC Medium" panose="020B0600000000000000" pitchFamily="34" charset="-122"/>
                <a:ea typeface="Noto Sans SC Medium" panose="020B0600000000000000" pitchFamily="34" charset="-122"/>
              </a:rPr>
              <a:t>Zygisk</a:t>
            </a:r>
            <a:r>
              <a:rPr lang="en-US" altLang="zh-CN" sz="2400" dirty="0">
                <a:latin typeface="Noto Sans SC Medium" panose="020B0600000000000000" pitchFamily="34" charset="-122"/>
                <a:ea typeface="Noto Sans SC Medium" panose="020B0600000000000000" pitchFamily="34" charset="-122"/>
              </a:rPr>
              <a:t>(Beta)</a:t>
            </a:r>
            <a:endParaRPr lang="zh-CN" altLang="en-US" sz="2400" dirty="0">
              <a:latin typeface="Noto Sans SC Medium" panose="020B0600000000000000" pitchFamily="34" charset="-122"/>
              <a:ea typeface="Noto Sans SC Medium" panose="020B0600000000000000" pitchFamily="34" charset="-122"/>
            </a:endParaRPr>
          </a:p>
        </p:txBody>
      </p:sp>
      <p:sp>
        <p:nvSpPr>
          <p:cNvPr id="15" name="文本框 14">
            <a:extLst>
              <a:ext uri="{FF2B5EF4-FFF2-40B4-BE49-F238E27FC236}">
                <a16:creationId xmlns:a16="http://schemas.microsoft.com/office/drawing/2014/main" id="{1FCD9467-4486-5B59-23B9-20CC477CDBA6}"/>
              </a:ext>
            </a:extLst>
          </p:cNvPr>
          <p:cNvSpPr txBox="1"/>
          <p:nvPr/>
        </p:nvSpPr>
        <p:spPr>
          <a:xfrm>
            <a:off x="3715352" y="7317525"/>
            <a:ext cx="184731" cy="369332"/>
          </a:xfrm>
          <a:prstGeom prst="rect">
            <a:avLst/>
          </a:prstGeom>
          <a:noFill/>
        </p:spPr>
        <p:txBody>
          <a:bodyPr wrap="none" rtlCol="0">
            <a:spAutoFit/>
          </a:bodyPr>
          <a:lstStyle/>
          <a:p>
            <a:endParaRPr lang="zh-CN" altLang="en-US" dirty="0"/>
          </a:p>
        </p:txBody>
      </p:sp>
      <p:sp>
        <p:nvSpPr>
          <p:cNvPr id="18" name="文本框 17">
            <a:extLst>
              <a:ext uri="{FF2B5EF4-FFF2-40B4-BE49-F238E27FC236}">
                <a16:creationId xmlns:a16="http://schemas.microsoft.com/office/drawing/2014/main" id="{92D3F9B3-F498-210B-AB01-18EE022744D1}"/>
              </a:ext>
            </a:extLst>
          </p:cNvPr>
          <p:cNvSpPr txBox="1"/>
          <p:nvPr/>
        </p:nvSpPr>
        <p:spPr>
          <a:xfrm>
            <a:off x="-703249" y="7330993"/>
            <a:ext cx="1415772" cy="461665"/>
          </a:xfrm>
          <a:prstGeom prst="rect">
            <a:avLst/>
          </a:prstGeom>
          <a:noFill/>
        </p:spPr>
        <p:txBody>
          <a:bodyPr wrap="none" rtlCol="0">
            <a:spAutoFit/>
          </a:bodyPr>
          <a:lstStyle/>
          <a:p>
            <a:r>
              <a:rPr lang="zh-CN" altLang="en-US" sz="2400" dirty="0">
                <a:latin typeface="Noto Sans SC Medium" panose="020B0600000000000000" pitchFamily="34" charset="-122"/>
                <a:ea typeface="Noto Sans SC Medium" panose="020B0600000000000000" pitchFamily="34" charset="-122"/>
              </a:rPr>
              <a:t>重启检查</a:t>
            </a:r>
          </a:p>
        </p:txBody>
      </p:sp>
    </p:spTree>
    <p:extLst>
      <p:ext uri="{BB962C8B-B14F-4D97-AF65-F5344CB8AC3E}">
        <p14:creationId xmlns:p14="http://schemas.microsoft.com/office/powerpoint/2010/main" val="182563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7"/>
                                        </p:tgtEl>
                                      </p:cBhvr>
                                    </p:animEffect>
                                    <p:set>
                                      <p:cBhvr>
                                        <p:cTn id="10" dur="1" fill="hold">
                                          <p:stCondLst>
                                            <p:cond delay="499"/>
                                          </p:stCondLst>
                                        </p:cTn>
                                        <p:tgtEl>
                                          <p:spTgt spid="17"/>
                                        </p:tgtEl>
                                        <p:attrNameLst>
                                          <p:attrName>style.visibility</p:attrName>
                                        </p:attrNameLst>
                                      </p:cBhvr>
                                      <p:to>
                                        <p:strVal val="hidden"/>
                                      </p:to>
                                    </p:set>
                                  </p:childTnLst>
                                </p:cTn>
                              </p:par>
                              <p:par>
                                <p:cTn id="11" presetID="42" presetClass="path" presetSubtype="0" accel="50000" decel="50000" fill="hold" grpId="0" nodeType="withEffect">
                                  <p:stCondLst>
                                    <p:cond delay="250"/>
                                  </p:stCondLst>
                                  <p:childTnLst>
                                    <p:animMotion origin="layout" path="M -4.16667E-6 4.07407E-6 L 0.35391 4.07407E-6 " pathEditMode="relative" rAng="0" ptsTypes="AA">
                                      <p:cBhvr>
                                        <p:cTn id="12" dur="1000" fill="hold"/>
                                        <p:tgtEl>
                                          <p:spTgt spid="8"/>
                                        </p:tgtEl>
                                        <p:attrNameLst>
                                          <p:attrName>ppt_x</p:attrName>
                                          <p:attrName>ppt_y</p:attrName>
                                        </p:attrNameLst>
                                      </p:cBhvr>
                                      <p:rCtr x="17695" y="0"/>
                                    </p:animMotion>
                                  </p:childTnLst>
                                </p:cTn>
                              </p:par>
                              <p:par>
                                <p:cTn id="13" presetID="42" presetClass="path" presetSubtype="0" accel="50000" decel="50000" fill="hold" nodeType="withEffect">
                                  <p:stCondLst>
                                    <p:cond delay="250"/>
                                  </p:stCondLst>
                                  <p:childTnLst>
                                    <p:animMotion origin="layout" path="M 1.45833E-6 -4.44444E-6 L 0.1694 -0.00138 " pathEditMode="relative" rAng="0" ptsTypes="AA">
                                      <p:cBhvr>
                                        <p:cTn id="14" dur="1000" fill="hold"/>
                                        <p:tgtEl>
                                          <p:spTgt spid="6">
                                            <p:txEl>
                                              <p:pRg st="0" end="0"/>
                                            </p:txEl>
                                          </p:spTgt>
                                        </p:tgtEl>
                                        <p:attrNameLst>
                                          <p:attrName>ppt_x</p:attrName>
                                          <p:attrName>ppt_y</p:attrName>
                                        </p:attrNameLst>
                                      </p:cBhvr>
                                      <p:rCtr x="8464" y="-69"/>
                                    </p:animMotion>
                                  </p:childTnLst>
                                </p:cTn>
                              </p:par>
                              <p:par>
                                <p:cTn id="15" presetID="42" presetClass="path" presetSubtype="0" accel="50000" decel="50000" fill="hold" nodeType="withEffect">
                                  <p:stCondLst>
                                    <p:cond delay="250"/>
                                  </p:stCondLst>
                                  <p:childTnLst>
                                    <p:animMotion origin="layout" path="M 0 1.85185E-6 L 0.11771 0.00185 " pathEditMode="relative" rAng="0" ptsTypes="AA">
                                      <p:cBhvr>
                                        <p:cTn id="16" dur="1000" fill="hold"/>
                                        <p:tgtEl>
                                          <p:spTgt spid="11"/>
                                        </p:tgtEl>
                                        <p:attrNameLst>
                                          <p:attrName>ppt_x</p:attrName>
                                          <p:attrName>ppt_y</p:attrName>
                                        </p:attrNameLst>
                                      </p:cBhvr>
                                      <p:rCtr x="5885" y="93"/>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0" nodeType="clickEffect">
                                  <p:stCondLst>
                                    <p:cond delay="0"/>
                                  </p:stCondLst>
                                  <p:childTnLst>
                                    <p:animMotion origin="layout" path="M -0.31485 0.17153 L -0.31511 -0.63842 " pathEditMode="relative" rAng="0" ptsTypes="AA">
                                      <p:cBhvr>
                                        <p:cTn id="20" dur="750" fill="hold"/>
                                        <p:tgtEl>
                                          <p:spTgt spid="12"/>
                                        </p:tgtEl>
                                        <p:attrNameLst>
                                          <p:attrName>ppt_x</p:attrName>
                                          <p:attrName>ppt_y</p:attrName>
                                        </p:attrNameLst>
                                      </p:cBhvr>
                                      <p:rCtr x="-13" y="-40509"/>
                                    </p:animMotion>
                                  </p:childTnLst>
                                </p:cTn>
                              </p:par>
                              <p:par>
                                <p:cTn id="21" presetID="10" presetClass="entr" presetSubtype="0" fill="hold" grpId="1" nodeType="withEffect">
                                  <p:stCondLst>
                                    <p:cond delay="25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75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0" nodeType="clickEffect">
                                  <p:stCondLst>
                                    <p:cond delay="0"/>
                                  </p:stCondLst>
                                  <p:childTnLst>
                                    <p:animMotion origin="layout" path="M -0.12201 0.12268 L -0.12305 -0.48241 " pathEditMode="relative" rAng="0" ptsTypes="AA">
                                      <p:cBhvr>
                                        <p:cTn id="27" dur="750" fill="hold"/>
                                        <p:tgtEl>
                                          <p:spTgt spid="13"/>
                                        </p:tgtEl>
                                        <p:attrNameLst>
                                          <p:attrName>ppt_x</p:attrName>
                                          <p:attrName>ppt_y</p:attrName>
                                        </p:attrNameLst>
                                      </p:cBhvr>
                                      <p:rCtr x="-52" y="-30255"/>
                                    </p:animMotion>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grpId="0" nodeType="clickEffect">
                                  <p:stCondLst>
                                    <p:cond delay="0"/>
                                  </p:stCondLst>
                                  <p:childTnLst>
                                    <p:animMotion origin="layout" path="M 0.09271 0.23356 L 0.08984 -0.3051 " pathEditMode="relative" rAng="0" ptsTypes="AA">
                                      <p:cBhvr>
                                        <p:cTn id="31" dur="750" fill="hold"/>
                                        <p:tgtEl>
                                          <p:spTgt spid="18"/>
                                        </p:tgtEl>
                                        <p:attrNameLst>
                                          <p:attrName>ppt_x</p:attrName>
                                          <p:attrName>ppt_y</p:attrName>
                                        </p:attrNameLst>
                                      </p:cBhvr>
                                      <p:rCtr x="-143" y="-269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8" grpId="0"/>
      <p:bldP spid="12" grpId="0"/>
      <p:bldP spid="12" grpId="1"/>
      <p:bldP spid="13"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rgbClr val="DEEBF7"/>
        </a:solidFill>
        <a:effectLst/>
      </p:bgPr>
    </p:bg>
    <p:spTree>
      <p:nvGrpSpPr>
        <p:cNvPr id="1" name=""/>
        <p:cNvGrpSpPr/>
        <p:nvPr/>
      </p:nvGrpSpPr>
      <p:grpSpPr>
        <a:xfrm>
          <a:off x="0" y="0"/>
          <a:ext cx="0" cy="0"/>
          <a:chOff x="0" y="0"/>
          <a:chExt cx="0" cy="0"/>
        </a:xfrm>
      </p:grpSpPr>
      <p:pic>
        <p:nvPicPr>
          <p:cNvPr id="10" name="magisk">
            <a:extLst>
              <a:ext uri="{FF2B5EF4-FFF2-40B4-BE49-F238E27FC236}">
                <a16:creationId xmlns:a16="http://schemas.microsoft.com/office/drawing/2014/main" id="{640B31A2-B514-26D9-B7BD-9DC5522B1379}"/>
              </a:ext>
            </a:extLst>
          </p:cNvPr>
          <p:cNvPicPr>
            <a:picLocks noChangeAspect="1"/>
          </p:cNvPicPr>
          <p:nvPr/>
        </p:nvPicPr>
        <p:blipFill rotWithShape="1">
          <a:blip r:embed="rId3">
            <a:extLst>
              <a:ext uri="{28A0092B-C50C-407E-A947-70E740481C1C}">
                <a14:useLocalDpi xmlns:a14="http://schemas.microsoft.com/office/drawing/2010/main" val="0"/>
              </a:ext>
            </a:extLst>
          </a:blip>
          <a:srcRect b="17196"/>
          <a:stretch/>
        </p:blipFill>
        <p:spPr>
          <a:xfrm>
            <a:off x="215900" y="303661"/>
            <a:ext cx="811212" cy="834454"/>
          </a:xfrm>
          <a:prstGeom prst="rect">
            <a:avLst/>
          </a:prstGeom>
        </p:spPr>
      </p:pic>
      <p:sp>
        <p:nvSpPr>
          <p:cNvPr id="6" name="文本框 5">
            <a:extLst>
              <a:ext uri="{FF2B5EF4-FFF2-40B4-BE49-F238E27FC236}">
                <a16:creationId xmlns:a16="http://schemas.microsoft.com/office/drawing/2014/main" id="{849A75D3-3491-3F06-BEE7-1AB480B1910E}"/>
              </a:ext>
            </a:extLst>
          </p:cNvPr>
          <p:cNvSpPr txBox="1"/>
          <p:nvPr/>
        </p:nvSpPr>
        <p:spPr>
          <a:xfrm>
            <a:off x="106831" y="1496542"/>
            <a:ext cx="4307718" cy="707886"/>
          </a:xfrm>
          <a:prstGeom prst="rect">
            <a:avLst/>
          </a:prstGeom>
          <a:noFill/>
        </p:spPr>
        <p:txBody>
          <a:bodyPr wrap="none" rtlCol="0">
            <a:spAutoFit/>
          </a:bodyPr>
          <a:lstStyle/>
          <a:p>
            <a:r>
              <a:rPr lang="zh-CN" altLang="en-US" sz="4000" dirty="0">
                <a:latin typeface="Noto Sans SC Medium" panose="020B0600000000000000" pitchFamily="34" charset="-122"/>
                <a:ea typeface="Noto Sans SC Medium" panose="020B0600000000000000" pitchFamily="34" charset="-122"/>
              </a:rPr>
              <a:t>如何安装</a:t>
            </a:r>
            <a:r>
              <a:rPr lang="en-US" altLang="zh-CN" sz="4000" dirty="0" err="1">
                <a:latin typeface="Noto Sans SC Medium" panose="020B0600000000000000" pitchFamily="34" charset="-122"/>
                <a:ea typeface="Noto Sans SC Medium" panose="020B0600000000000000" pitchFamily="34" charset="-122"/>
              </a:rPr>
              <a:t>LSPosed</a:t>
            </a:r>
            <a:endParaRPr lang="zh-CN" altLang="en-US" sz="4000" dirty="0">
              <a:latin typeface="Noto Sans SC Medium" panose="020B0600000000000000" pitchFamily="34" charset="-122"/>
              <a:ea typeface="Noto Sans SC Medium" panose="020B0600000000000000" pitchFamily="34" charset="-122"/>
            </a:endParaRPr>
          </a:p>
        </p:txBody>
      </p:sp>
      <p:pic>
        <p:nvPicPr>
          <p:cNvPr id="11" name="图片 10" descr="电子设备的屏幕&#10;&#10;描述已自动生成">
            <a:extLst>
              <a:ext uri="{FF2B5EF4-FFF2-40B4-BE49-F238E27FC236}">
                <a16:creationId xmlns:a16="http://schemas.microsoft.com/office/drawing/2014/main" id="{5955D760-3F2D-88F0-3C16-A9C975A13E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9933" y="-7106790"/>
            <a:ext cx="3208421" cy="6858000"/>
          </a:xfrm>
          <a:prstGeom prst="rect">
            <a:avLst/>
          </a:prstGeom>
        </p:spPr>
      </p:pic>
      <p:sp>
        <p:nvSpPr>
          <p:cNvPr id="12" name="文本框 11">
            <a:extLst>
              <a:ext uri="{FF2B5EF4-FFF2-40B4-BE49-F238E27FC236}">
                <a16:creationId xmlns:a16="http://schemas.microsoft.com/office/drawing/2014/main" id="{B9358160-AC41-DFDE-EEB2-7D710FF472F6}"/>
              </a:ext>
            </a:extLst>
          </p:cNvPr>
          <p:cNvSpPr txBox="1"/>
          <p:nvPr/>
        </p:nvSpPr>
        <p:spPr>
          <a:xfrm>
            <a:off x="4221803" y="7276290"/>
            <a:ext cx="5066576" cy="461665"/>
          </a:xfrm>
          <a:prstGeom prst="rect">
            <a:avLst/>
          </a:prstGeom>
          <a:noFill/>
        </p:spPr>
        <p:txBody>
          <a:bodyPr wrap="square" rtlCol="0">
            <a:spAutoFit/>
          </a:bodyPr>
          <a:lstStyle/>
          <a:p>
            <a:r>
              <a:rPr lang="en-US" altLang="zh-CN" sz="2400" dirty="0" err="1">
                <a:latin typeface="Noto Sans SC Medium" panose="020B0600000000000000" pitchFamily="34" charset="-122"/>
                <a:ea typeface="Noto Sans SC Medium" panose="020B0600000000000000" pitchFamily="34" charset="-122"/>
              </a:rPr>
              <a:t>Magisk</a:t>
            </a:r>
            <a:r>
              <a:rPr lang="en-US" altLang="zh-CN" sz="2400" dirty="0">
                <a:latin typeface="Noto Sans SC Medium" panose="020B0600000000000000" pitchFamily="34" charset="-122"/>
                <a:ea typeface="Noto Sans SC Medium" panose="020B0600000000000000" pitchFamily="34" charset="-122"/>
              </a:rPr>
              <a:t> Manager</a:t>
            </a:r>
            <a:r>
              <a:rPr lang="zh-CN" altLang="en-US" sz="2400" dirty="0">
                <a:latin typeface="Noto Sans SC Medium" panose="020B0600000000000000" pitchFamily="34" charset="-122"/>
                <a:ea typeface="Noto Sans SC Medium" panose="020B0600000000000000" pitchFamily="34" charset="-122"/>
              </a:rPr>
              <a:t>设置</a:t>
            </a:r>
            <a:endParaRPr lang="en-US" altLang="zh-CN" sz="2400" dirty="0">
              <a:latin typeface="Noto Sans SC Medium" panose="020B0600000000000000" pitchFamily="34" charset="-122"/>
              <a:ea typeface="Noto Sans SC Medium" panose="020B0600000000000000" pitchFamily="34" charset="-122"/>
            </a:endParaRPr>
          </a:p>
        </p:txBody>
      </p:sp>
      <p:sp>
        <p:nvSpPr>
          <p:cNvPr id="13" name="文本框 12">
            <a:extLst>
              <a:ext uri="{FF2B5EF4-FFF2-40B4-BE49-F238E27FC236}">
                <a16:creationId xmlns:a16="http://schemas.microsoft.com/office/drawing/2014/main" id="{1562E15E-7122-55C2-1F0E-AF1169A8FE58}"/>
              </a:ext>
            </a:extLst>
          </p:cNvPr>
          <p:cNvSpPr txBox="1"/>
          <p:nvPr/>
        </p:nvSpPr>
        <p:spPr>
          <a:xfrm>
            <a:off x="1890841" y="7322456"/>
            <a:ext cx="2007281" cy="461665"/>
          </a:xfrm>
          <a:prstGeom prst="rect">
            <a:avLst/>
          </a:prstGeom>
          <a:noFill/>
        </p:spPr>
        <p:txBody>
          <a:bodyPr wrap="none" rtlCol="0">
            <a:spAutoFit/>
          </a:bodyPr>
          <a:lstStyle/>
          <a:p>
            <a:r>
              <a:rPr lang="en-US" altLang="zh-CN" sz="2400" dirty="0" err="1">
                <a:latin typeface="Noto Sans SC Medium" panose="020B0600000000000000" pitchFamily="34" charset="-122"/>
                <a:ea typeface="Noto Sans SC Medium" panose="020B0600000000000000" pitchFamily="34" charset="-122"/>
              </a:rPr>
              <a:t>Zygisk</a:t>
            </a:r>
            <a:r>
              <a:rPr lang="en-US" altLang="zh-CN" sz="2400" dirty="0">
                <a:latin typeface="Noto Sans SC Medium" panose="020B0600000000000000" pitchFamily="34" charset="-122"/>
                <a:ea typeface="Noto Sans SC Medium" panose="020B0600000000000000" pitchFamily="34" charset="-122"/>
              </a:rPr>
              <a:t>(Beta)</a:t>
            </a:r>
            <a:endParaRPr lang="zh-CN" altLang="en-US" sz="2400" dirty="0">
              <a:latin typeface="Noto Sans SC Medium" panose="020B0600000000000000" pitchFamily="34" charset="-122"/>
              <a:ea typeface="Noto Sans SC Medium" panose="020B0600000000000000" pitchFamily="34" charset="-122"/>
            </a:endParaRPr>
          </a:p>
        </p:txBody>
      </p:sp>
      <p:sp>
        <p:nvSpPr>
          <p:cNvPr id="14" name="文本框 13">
            <a:extLst>
              <a:ext uri="{FF2B5EF4-FFF2-40B4-BE49-F238E27FC236}">
                <a16:creationId xmlns:a16="http://schemas.microsoft.com/office/drawing/2014/main" id="{4C7126F8-97BC-9CDB-818F-92B29DEF5B51}"/>
              </a:ext>
            </a:extLst>
          </p:cNvPr>
          <p:cNvSpPr txBox="1"/>
          <p:nvPr/>
        </p:nvSpPr>
        <p:spPr>
          <a:xfrm>
            <a:off x="3715352" y="7317525"/>
            <a:ext cx="184731" cy="369332"/>
          </a:xfrm>
          <a:prstGeom prst="rect">
            <a:avLst/>
          </a:prstGeom>
          <a:noFill/>
        </p:spPr>
        <p:txBody>
          <a:bodyPr wrap="none" rtlCol="0">
            <a:spAutoFit/>
          </a:bodyPr>
          <a:lstStyle/>
          <a:p>
            <a:endParaRPr lang="zh-CN" altLang="en-US" dirty="0"/>
          </a:p>
        </p:txBody>
      </p:sp>
      <p:sp>
        <p:nvSpPr>
          <p:cNvPr id="15" name="文本框 14">
            <a:extLst>
              <a:ext uri="{FF2B5EF4-FFF2-40B4-BE49-F238E27FC236}">
                <a16:creationId xmlns:a16="http://schemas.microsoft.com/office/drawing/2014/main" id="{BE334B58-4858-AE20-D8F6-844F365217BC}"/>
              </a:ext>
            </a:extLst>
          </p:cNvPr>
          <p:cNvSpPr txBox="1"/>
          <p:nvPr/>
        </p:nvSpPr>
        <p:spPr>
          <a:xfrm>
            <a:off x="-703249" y="7330993"/>
            <a:ext cx="1415772" cy="461665"/>
          </a:xfrm>
          <a:prstGeom prst="rect">
            <a:avLst/>
          </a:prstGeom>
          <a:noFill/>
        </p:spPr>
        <p:txBody>
          <a:bodyPr wrap="none" rtlCol="0">
            <a:spAutoFit/>
          </a:bodyPr>
          <a:lstStyle/>
          <a:p>
            <a:r>
              <a:rPr lang="zh-CN" altLang="en-US" sz="2400" dirty="0">
                <a:latin typeface="Noto Sans SC Medium" panose="020B0600000000000000" pitchFamily="34" charset="-122"/>
                <a:ea typeface="Noto Sans SC Medium" panose="020B0600000000000000" pitchFamily="34" charset="-122"/>
              </a:rPr>
              <a:t>重启检查</a:t>
            </a:r>
          </a:p>
        </p:txBody>
      </p:sp>
      <p:pic>
        <p:nvPicPr>
          <p:cNvPr id="16" name="ma avatar" descr="形状, 圆圈&#10;&#10;描述已自动生成">
            <a:extLst>
              <a:ext uri="{FF2B5EF4-FFF2-40B4-BE49-F238E27FC236}">
                <a16:creationId xmlns:a16="http://schemas.microsoft.com/office/drawing/2014/main" id="{BC0B421B-8440-369B-C6CC-8408EE3D0A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54701" y="114140"/>
            <a:ext cx="1200150" cy="1200150"/>
          </a:xfrm>
          <a:prstGeom prst="ellipse">
            <a:avLst/>
          </a:prstGeom>
          <a:ln w="19050">
            <a:solidFill>
              <a:schemeClr val="bg2">
                <a:lumMod val="50000"/>
              </a:schemeClr>
            </a:solidFill>
          </a:ln>
        </p:spPr>
      </p:pic>
      <p:sp>
        <p:nvSpPr>
          <p:cNvPr id="17" name="ma name">
            <a:extLst>
              <a:ext uri="{FF2B5EF4-FFF2-40B4-BE49-F238E27FC236}">
                <a16:creationId xmlns:a16="http://schemas.microsoft.com/office/drawing/2014/main" id="{0D7D049D-9294-84E1-D037-8085A97F0A96}"/>
              </a:ext>
            </a:extLst>
          </p:cNvPr>
          <p:cNvSpPr txBox="1"/>
          <p:nvPr/>
        </p:nvSpPr>
        <p:spPr>
          <a:xfrm>
            <a:off x="10710704" y="1444376"/>
            <a:ext cx="1478617" cy="230832"/>
          </a:xfrm>
          <a:prstGeom prst="rect">
            <a:avLst/>
          </a:prstGeom>
          <a:noFill/>
        </p:spPr>
        <p:txBody>
          <a:bodyPr wrap="square" rtlCol="0">
            <a:spAutoFit/>
          </a:bodyPr>
          <a:lstStyle/>
          <a:p>
            <a:pPr algn="ctr"/>
            <a:r>
              <a:rPr lang="en-US" altLang="zh-CN" sz="900" dirty="0">
                <a:latin typeface="Noto Sans SC Medium" panose="020B0600000000000000" pitchFamily="34" charset="-122"/>
                <a:ea typeface="Noto Sans SC Medium" panose="020B0600000000000000" pitchFamily="34" charset="-122"/>
              </a:rPr>
              <a:t>Michael Altmann</a:t>
            </a:r>
            <a:endParaRPr lang="zh-CN" altLang="en-US" sz="900" dirty="0">
              <a:latin typeface="Noto Sans SC Medium" panose="020B0600000000000000" pitchFamily="34" charset="-122"/>
              <a:ea typeface="Noto Sans SC Medium" panose="020B0600000000000000" pitchFamily="34" charset="-122"/>
            </a:endParaRPr>
          </a:p>
        </p:txBody>
      </p:sp>
    </p:spTree>
    <p:extLst>
      <p:ext uri="{BB962C8B-B14F-4D97-AF65-F5344CB8AC3E}">
        <p14:creationId xmlns:p14="http://schemas.microsoft.com/office/powerpoint/2010/main" val="21131202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6.25E-7 2.59259E-6 L 0.00013 1.03819 " pathEditMode="relative" rAng="0" ptsTypes="AA">
                                      <p:cBhvr>
                                        <p:cTn id="6" dur="750" fill="hold"/>
                                        <p:tgtEl>
                                          <p:spTgt spid="11"/>
                                        </p:tgtEl>
                                        <p:attrNameLst>
                                          <p:attrName>ppt_x</p:attrName>
                                          <p:attrName>ppt_y</p:attrName>
                                        </p:attrNameLst>
                                      </p:cBhvr>
                                      <p:rCtr x="0" y="51921"/>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0.31485 0.17153 L -0.31511 -0.63842 " pathEditMode="relative" rAng="0" ptsTypes="AA">
                                      <p:cBhvr>
                                        <p:cTn id="10" dur="750" fill="hold"/>
                                        <p:tgtEl>
                                          <p:spTgt spid="12"/>
                                        </p:tgtEl>
                                        <p:attrNameLst>
                                          <p:attrName>ppt_x</p:attrName>
                                          <p:attrName>ppt_y</p:attrName>
                                        </p:attrNameLst>
                                      </p:cBhvr>
                                      <p:rCtr x="-13" y="-40509"/>
                                    </p:animMotion>
                                  </p:childTnLst>
                                </p:cTn>
                              </p:par>
                              <p:par>
                                <p:cTn id="11" presetID="10" presetClass="entr" presetSubtype="0" fill="hold" grpId="1"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0" nodeType="clickEffect">
                                  <p:stCondLst>
                                    <p:cond delay="0"/>
                                  </p:stCondLst>
                                  <p:childTnLst>
                                    <p:animMotion origin="layout" path="M -0.12201 0.12268 L -0.12305 -0.48241 " pathEditMode="relative" rAng="0" ptsTypes="AA">
                                      <p:cBhvr>
                                        <p:cTn id="17" dur="750" fill="hold"/>
                                        <p:tgtEl>
                                          <p:spTgt spid="13"/>
                                        </p:tgtEl>
                                        <p:attrNameLst>
                                          <p:attrName>ppt_x</p:attrName>
                                          <p:attrName>ppt_y</p:attrName>
                                        </p:attrNameLst>
                                      </p:cBhvr>
                                      <p:rCtr x="-52" y="-30255"/>
                                    </p:animMotion>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0" nodeType="clickEffect">
                                  <p:stCondLst>
                                    <p:cond delay="0"/>
                                  </p:stCondLst>
                                  <p:childTnLst>
                                    <p:animMotion origin="layout" path="M 0.09271 0.23356 L 0.08984 -0.3051 " pathEditMode="relative" rAng="0" ptsTypes="AA">
                                      <p:cBhvr>
                                        <p:cTn id="21" dur="750" fill="hold"/>
                                        <p:tgtEl>
                                          <p:spTgt spid="15"/>
                                        </p:tgtEl>
                                        <p:attrNameLst>
                                          <p:attrName>ppt_x</p:attrName>
                                          <p:attrName>ppt_y</p:attrName>
                                        </p:attrNameLst>
                                      </p:cBhvr>
                                      <p:rCtr x="-143" y="-26944"/>
                                    </p:animMotion>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6"/>
                                        </p:tgtEl>
                                      </p:cBhvr>
                                    </p:animEffect>
                                    <p:set>
                                      <p:cBhvr>
                                        <p:cTn id="26" dur="1" fill="hold">
                                          <p:stCondLst>
                                            <p:cond delay="499"/>
                                          </p:stCondLst>
                                        </p:cTn>
                                        <p:tgtEl>
                                          <p:spTgt spid="16"/>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17"/>
                                        </p:tgtEl>
                                      </p:cBhvr>
                                    </p:animEffect>
                                    <p:set>
                                      <p:cBhvr>
                                        <p:cTn id="29"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5"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EEBF7"/>
        </a:solidFill>
        <a:effectLst/>
      </p:bgPr>
    </p:bg>
    <p:spTree>
      <p:nvGrpSpPr>
        <p:cNvPr id="1" name=""/>
        <p:cNvGrpSpPr/>
        <p:nvPr/>
      </p:nvGrpSpPr>
      <p:grpSpPr>
        <a:xfrm>
          <a:off x="0" y="0"/>
          <a:ext cx="0" cy="0"/>
          <a:chOff x="0" y="0"/>
          <a:chExt cx="0" cy="0"/>
        </a:xfrm>
      </p:grpSpPr>
      <p:pic>
        <p:nvPicPr>
          <p:cNvPr id="10" name="magisk">
            <a:extLst>
              <a:ext uri="{FF2B5EF4-FFF2-40B4-BE49-F238E27FC236}">
                <a16:creationId xmlns:a16="http://schemas.microsoft.com/office/drawing/2014/main" id="{640B31A2-B514-26D9-B7BD-9DC5522B1379}"/>
              </a:ext>
            </a:extLst>
          </p:cNvPr>
          <p:cNvPicPr>
            <a:picLocks noChangeAspect="1"/>
          </p:cNvPicPr>
          <p:nvPr/>
        </p:nvPicPr>
        <p:blipFill rotWithShape="1">
          <a:blip r:embed="rId3">
            <a:extLst>
              <a:ext uri="{28A0092B-C50C-407E-A947-70E740481C1C}">
                <a14:useLocalDpi xmlns:a14="http://schemas.microsoft.com/office/drawing/2010/main" val="0"/>
              </a:ext>
            </a:extLst>
          </a:blip>
          <a:srcRect b="17196"/>
          <a:stretch/>
        </p:blipFill>
        <p:spPr>
          <a:xfrm>
            <a:off x="215900" y="303661"/>
            <a:ext cx="811212" cy="834454"/>
          </a:xfrm>
          <a:prstGeom prst="rect">
            <a:avLst/>
          </a:prstGeom>
        </p:spPr>
      </p:pic>
      <p:sp>
        <p:nvSpPr>
          <p:cNvPr id="6" name="文本框 5">
            <a:extLst>
              <a:ext uri="{FF2B5EF4-FFF2-40B4-BE49-F238E27FC236}">
                <a16:creationId xmlns:a16="http://schemas.microsoft.com/office/drawing/2014/main" id="{849A75D3-3491-3F06-BEE7-1AB480B1910E}"/>
              </a:ext>
            </a:extLst>
          </p:cNvPr>
          <p:cNvSpPr txBox="1"/>
          <p:nvPr/>
        </p:nvSpPr>
        <p:spPr>
          <a:xfrm>
            <a:off x="273836" y="1562264"/>
            <a:ext cx="2262286" cy="707886"/>
          </a:xfrm>
          <a:prstGeom prst="rect">
            <a:avLst/>
          </a:prstGeom>
          <a:noFill/>
        </p:spPr>
        <p:txBody>
          <a:bodyPr wrap="none" rtlCol="0">
            <a:spAutoFit/>
          </a:bodyPr>
          <a:lstStyle/>
          <a:p>
            <a:r>
              <a:rPr lang="en-US" altLang="zh-CN" sz="4000" dirty="0" err="1">
                <a:latin typeface="Noto Sans SC Medium" panose="020B0600000000000000" pitchFamily="34" charset="-122"/>
                <a:ea typeface="Noto Sans SC Medium" panose="020B0600000000000000" pitchFamily="34" charset="-122"/>
              </a:rPr>
              <a:t>LSPosed</a:t>
            </a:r>
            <a:endParaRPr lang="zh-CN" altLang="en-US" sz="4000" dirty="0">
              <a:latin typeface="Noto Sans SC Medium" panose="020B0600000000000000" pitchFamily="34" charset="-122"/>
              <a:ea typeface="Noto Sans SC Medium" panose="020B0600000000000000" pitchFamily="34" charset="-122"/>
            </a:endParaRPr>
          </a:p>
        </p:txBody>
      </p:sp>
      <p:grpSp>
        <p:nvGrpSpPr>
          <p:cNvPr id="7" name="组合 6">
            <a:extLst>
              <a:ext uri="{FF2B5EF4-FFF2-40B4-BE49-F238E27FC236}">
                <a16:creationId xmlns:a16="http://schemas.microsoft.com/office/drawing/2014/main" id="{E31065BC-2DE9-5B81-39AF-CB67454D9B19}"/>
              </a:ext>
            </a:extLst>
          </p:cNvPr>
          <p:cNvGrpSpPr/>
          <p:nvPr/>
        </p:nvGrpSpPr>
        <p:grpSpPr>
          <a:xfrm>
            <a:off x="853670" y="2917900"/>
            <a:ext cx="3413551" cy="667270"/>
            <a:chOff x="1514049" y="2505150"/>
            <a:chExt cx="3413551" cy="667270"/>
          </a:xfrm>
        </p:grpSpPr>
        <p:pic>
          <p:nvPicPr>
            <p:cNvPr id="16" name="图片 15">
              <a:extLst>
                <a:ext uri="{FF2B5EF4-FFF2-40B4-BE49-F238E27FC236}">
                  <a16:creationId xmlns:a16="http://schemas.microsoft.com/office/drawing/2014/main" id="{0E82221D-7BA1-07C2-CB74-F2F065839F5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514049" y="2505150"/>
              <a:ext cx="638601" cy="637419"/>
            </a:xfrm>
            <a:prstGeom prst="rect">
              <a:avLst/>
            </a:prstGeom>
          </p:spPr>
        </p:pic>
        <p:sp>
          <p:nvSpPr>
            <p:cNvPr id="5" name="文本框 4">
              <a:extLst>
                <a:ext uri="{FF2B5EF4-FFF2-40B4-BE49-F238E27FC236}">
                  <a16:creationId xmlns:a16="http://schemas.microsoft.com/office/drawing/2014/main" id="{9DBCD428-52A7-729F-41EE-7A78DABEF1E7}"/>
                </a:ext>
              </a:extLst>
            </p:cNvPr>
            <p:cNvSpPr txBox="1"/>
            <p:nvPr/>
          </p:nvSpPr>
          <p:spPr>
            <a:xfrm>
              <a:off x="2152650" y="2526089"/>
              <a:ext cx="2774950" cy="646331"/>
            </a:xfrm>
            <a:prstGeom prst="rect">
              <a:avLst/>
            </a:prstGeom>
            <a:noFill/>
          </p:spPr>
          <p:txBody>
            <a:bodyPr wrap="square" rtlCol="0">
              <a:spAutoFit/>
            </a:bodyPr>
            <a:lstStyle/>
            <a:p>
              <a:r>
                <a:rPr lang="zh-CN" altLang="en-US" sz="3600" dirty="0">
                  <a:latin typeface="Noto Sans SC Medium" panose="020B0600000000000000" pitchFamily="34" charset="-122"/>
                  <a:ea typeface="Noto Sans SC Medium" panose="020B0600000000000000" pitchFamily="34" charset="-122"/>
                </a:rPr>
                <a:t>传统</a:t>
              </a:r>
              <a:r>
                <a:rPr lang="en-US" altLang="zh-CN" sz="3600" dirty="0" err="1">
                  <a:latin typeface="Noto Sans SC Medium" panose="020B0600000000000000" pitchFamily="34" charset="-122"/>
                  <a:ea typeface="Noto Sans SC Medium" panose="020B0600000000000000" pitchFamily="34" charset="-122"/>
                </a:rPr>
                <a:t>Xposed</a:t>
              </a:r>
              <a:endParaRPr lang="zh-CN" altLang="en-US" sz="3600" dirty="0">
                <a:latin typeface="Noto Sans SC Medium" panose="020B0600000000000000" pitchFamily="34" charset="-122"/>
                <a:ea typeface="Noto Sans SC Medium" panose="020B0600000000000000" pitchFamily="34" charset="-122"/>
              </a:endParaRPr>
            </a:p>
          </p:txBody>
        </p:sp>
      </p:grpSp>
      <p:sp>
        <p:nvSpPr>
          <p:cNvPr id="8" name="文本框 7">
            <a:extLst>
              <a:ext uri="{FF2B5EF4-FFF2-40B4-BE49-F238E27FC236}">
                <a16:creationId xmlns:a16="http://schemas.microsoft.com/office/drawing/2014/main" id="{007071FA-30DB-54A1-3CC8-FBD78B0315F5}"/>
              </a:ext>
            </a:extLst>
          </p:cNvPr>
          <p:cNvSpPr txBox="1"/>
          <p:nvPr/>
        </p:nvSpPr>
        <p:spPr>
          <a:xfrm>
            <a:off x="4032271" y="2938838"/>
            <a:ext cx="1574779" cy="646331"/>
          </a:xfrm>
          <a:prstGeom prst="rect">
            <a:avLst/>
          </a:prstGeom>
          <a:noFill/>
        </p:spPr>
        <p:txBody>
          <a:bodyPr wrap="square" rtlCol="0">
            <a:spAutoFit/>
          </a:bodyPr>
          <a:lstStyle/>
          <a:p>
            <a:r>
              <a:rPr lang="zh-CN" altLang="en-US" sz="3600" dirty="0">
                <a:latin typeface="Noto Sans SC Medium" panose="020B0600000000000000" pitchFamily="34" charset="-122"/>
                <a:ea typeface="Noto Sans SC Medium" panose="020B0600000000000000" pitchFamily="34" charset="-122"/>
              </a:rPr>
              <a:t>激活后</a:t>
            </a:r>
          </a:p>
        </p:txBody>
      </p:sp>
      <p:sp>
        <p:nvSpPr>
          <p:cNvPr id="17" name="文本框 16">
            <a:extLst>
              <a:ext uri="{FF2B5EF4-FFF2-40B4-BE49-F238E27FC236}">
                <a16:creationId xmlns:a16="http://schemas.microsoft.com/office/drawing/2014/main" id="{ED746A3D-EBD2-3ADB-59E9-C943F2DDEDD8}"/>
              </a:ext>
            </a:extLst>
          </p:cNvPr>
          <p:cNvSpPr txBox="1"/>
          <p:nvPr/>
        </p:nvSpPr>
        <p:spPr>
          <a:xfrm>
            <a:off x="6995016" y="2942088"/>
            <a:ext cx="3050683" cy="646331"/>
          </a:xfrm>
          <a:prstGeom prst="rect">
            <a:avLst/>
          </a:prstGeom>
          <a:noFill/>
        </p:spPr>
        <p:txBody>
          <a:bodyPr wrap="square" rtlCol="0">
            <a:spAutoFit/>
          </a:bodyPr>
          <a:lstStyle/>
          <a:p>
            <a:r>
              <a:rPr lang="zh-CN" altLang="en-US" sz="3600" dirty="0">
                <a:latin typeface="Noto Sans SC Medium" panose="020B0600000000000000" pitchFamily="34" charset="-122"/>
                <a:ea typeface="Noto Sans SC Medium" panose="020B0600000000000000" pitchFamily="34" charset="-122"/>
              </a:rPr>
              <a:t>所有应用生效</a:t>
            </a:r>
          </a:p>
        </p:txBody>
      </p:sp>
      <p:pic>
        <p:nvPicPr>
          <p:cNvPr id="21" name="图片 20" descr="图标&#10;&#10;描述已自动生成">
            <a:extLst>
              <a:ext uri="{FF2B5EF4-FFF2-40B4-BE49-F238E27FC236}">
                <a16:creationId xmlns:a16="http://schemas.microsoft.com/office/drawing/2014/main" id="{32161768-9189-16B6-055B-852C218B19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9968" y="2977725"/>
            <a:ext cx="1004594" cy="463294"/>
          </a:xfrm>
          <a:prstGeom prst="rect">
            <a:avLst/>
          </a:prstGeom>
        </p:spPr>
      </p:pic>
      <p:pic>
        <p:nvPicPr>
          <p:cNvPr id="23" name="图片 22" descr="形状, 矩形&#10;&#10;描述已自动生成">
            <a:extLst>
              <a:ext uri="{FF2B5EF4-FFF2-40B4-BE49-F238E27FC236}">
                <a16:creationId xmlns:a16="http://schemas.microsoft.com/office/drawing/2014/main" id="{3E7B8412-670B-E803-192D-148CC8029E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3017" y="3136218"/>
            <a:ext cx="559309" cy="304801"/>
          </a:xfrm>
          <a:prstGeom prst="rect">
            <a:avLst/>
          </a:prstGeom>
        </p:spPr>
      </p:pic>
      <p:pic>
        <p:nvPicPr>
          <p:cNvPr id="25" name="图片 24" descr="形状, 圆圈&#10;&#10;描述已自动生成">
            <a:extLst>
              <a:ext uri="{FF2B5EF4-FFF2-40B4-BE49-F238E27FC236}">
                <a16:creationId xmlns:a16="http://schemas.microsoft.com/office/drawing/2014/main" id="{9F027DC2-3D02-0CB2-991B-FF3D5757E11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15532" y="3224229"/>
            <a:ext cx="128778" cy="128778"/>
          </a:xfrm>
          <a:prstGeom prst="rect">
            <a:avLst/>
          </a:prstGeom>
        </p:spPr>
      </p:pic>
      <p:sp>
        <p:nvSpPr>
          <p:cNvPr id="26" name="文本框 25">
            <a:extLst>
              <a:ext uri="{FF2B5EF4-FFF2-40B4-BE49-F238E27FC236}">
                <a16:creationId xmlns:a16="http://schemas.microsoft.com/office/drawing/2014/main" id="{D5BF85B8-5946-8B17-7631-932B3651ABFF}"/>
              </a:ext>
            </a:extLst>
          </p:cNvPr>
          <p:cNvSpPr txBox="1"/>
          <p:nvPr/>
        </p:nvSpPr>
        <p:spPr>
          <a:xfrm>
            <a:off x="6080324" y="2938838"/>
            <a:ext cx="1574779" cy="646331"/>
          </a:xfrm>
          <a:prstGeom prst="rect">
            <a:avLst/>
          </a:prstGeom>
          <a:noFill/>
        </p:spPr>
        <p:txBody>
          <a:bodyPr wrap="square" rtlCol="0">
            <a:spAutoFit/>
          </a:bodyPr>
          <a:lstStyle/>
          <a:p>
            <a:r>
              <a:rPr lang="zh-CN" altLang="zh-CN" sz="3600" dirty="0">
                <a:solidFill>
                  <a:srgbClr val="000000"/>
                </a:solidFill>
                <a:latin typeface="Noto Sans SC Medium" panose="020B0600000000000000" pitchFamily="34" charset="-122"/>
                <a:ea typeface="Noto Sans SC Medium" panose="020B0600000000000000" pitchFamily="34" charset="-122"/>
              </a:rPr>
              <a:t>会对</a:t>
            </a:r>
            <a:endParaRPr lang="zh-CN" altLang="en-US" sz="3600" dirty="0">
              <a:latin typeface="Noto Sans SC Medium" panose="020B0600000000000000" pitchFamily="34" charset="-122"/>
              <a:ea typeface="Noto Sans SC Medium" panose="020B0600000000000000" pitchFamily="34" charset="-122"/>
            </a:endParaRPr>
          </a:p>
        </p:txBody>
      </p:sp>
      <p:grpSp>
        <p:nvGrpSpPr>
          <p:cNvPr id="28" name="组合 27">
            <a:extLst>
              <a:ext uri="{FF2B5EF4-FFF2-40B4-BE49-F238E27FC236}">
                <a16:creationId xmlns:a16="http://schemas.microsoft.com/office/drawing/2014/main" id="{5715D436-2C9C-7BDB-3021-E25D8DEFC162}"/>
              </a:ext>
            </a:extLst>
          </p:cNvPr>
          <p:cNvGrpSpPr/>
          <p:nvPr/>
        </p:nvGrpSpPr>
        <p:grpSpPr>
          <a:xfrm>
            <a:off x="943788" y="4051987"/>
            <a:ext cx="3271744" cy="676182"/>
            <a:chOff x="1655856" y="2496238"/>
            <a:chExt cx="3271744" cy="676182"/>
          </a:xfrm>
        </p:grpSpPr>
        <p:pic>
          <p:nvPicPr>
            <p:cNvPr id="29" name="图片 28">
              <a:extLst>
                <a:ext uri="{FF2B5EF4-FFF2-40B4-BE49-F238E27FC236}">
                  <a16:creationId xmlns:a16="http://schemas.microsoft.com/office/drawing/2014/main" id="{EA6A9133-A636-8BBA-57B7-AEC6B4EC4947}"/>
                </a:ext>
              </a:extLst>
            </p:cNvPr>
            <p:cNvPicPr>
              <a:picLocks noChangeAspect="1"/>
            </p:cNvPicPr>
            <p:nvPr/>
          </p:nvPicPr>
          <p:blipFill rotWithShape="1">
            <a:blip r:embed="rId3">
              <a:extLst>
                <a:ext uri="{28A0092B-C50C-407E-A947-70E740481C1C}">
                  <a14:useLocalDpi xmlns:a14="http://schemas.microsoft.com/office/drawing/2010/main" val="0"/>
                </a:ext>
              </a:extLst>
            </a:blip>
            <a:srcRect b="16640"/>
            <a:stretch/>
          </p:blipFill>
          <p:spPr>
            <a:xfrm>
              <a:off x="1655856" y="2496238"/>
              <a:ext cx="620287" cy="649441"/>
            </a:xfrm>
            <a:prstGeom prst="rect">
              <a:avLst/>
            </a:prstGeom>
          </p:spPr>
        </p:pic>
        <p:sp>
          <p:nvSpPr>
            <p:cNvPr id="30" name="文本框 29">
              <a:extLst>
                <a:ext uri="{FF2B5EF4-FFF2-40B4-BE49-F238E27FC236}">
                  <a16:creationId xmlns:a16="http://schemas.microsoft.com/office/drawing/2014/main" id="{F0F29F27-DE29-5916-BA88-62083C547E60}"/>
                </a:ext>
              </a:extLst>
            </p:cNvPr>
            <p:cNvSpPr txBox="1"/>
            <p:nvPr/>
          </p:nvSpPr>
          <p:spPr>
            <a:xfrm>
              <a:off x="2152650" y="2526089"/>
              <a:ext cx="2774950" cy="646331"/>
            </a:xfrm>
            <a:prstGeom prst="rect">
              <a:avLst/>
            </a:prstGeom>
            <a:noFill/>
          </p:spPr>
          <p:txBody>
            <a:bodyPr wrap="square" rtlCol="0">
              <a:spAutoFit/>
            </a:bodyPr>
            <a:lstStyle/>
            <a:p>
              <a:r>
                <a:rPr lang="zh-CN" altLang="en-US" sz="3600" dirty="0">
                  <a:latin typeface="Noto Sans SC Medium" panose="020B0600000000000000" pitchFamily="34" charset="-122"/>
                  <a:ea typeface="Noto Sans SC Medium" panose="020B0600000000000000" pitchFamily="34" charset="-122"/>
                </a:rPr>
                <a:t>  而</a:t>
              </a:r>
              <a:r>
                <a:rPr lang="en-US" altLang="zh-CN" sz="3600" dirty="0" err="1">
                  <a:latin typeface="Noto Sans SC Medium" panose="020B0600000000000000" pitchFamily="34" charset="-122"/>
                  <a:ea typeface="Noto Sans SC Medium" panose="020B0600000000000000" pitchFamily="34" charset="-122"/>
                </a:rPr>
                <a:t>LSPosed</a:t>
              </a:r>
              <a:endParaRPr lang="zh-CN" altLang="en-US" sz="3600" dirty="0">
                <a:latin typeface="Noto Sans SC Medium" panose="020B0600000000000000" pitchFamily="34" charset="-122"/>
                <a:ea typeface="Noto Sans SC Medium" panose="020B0600000000000000" pitchFamily="34" charset="-122"/>
              </a:endParaRPr>
            </a:p>
          </p:txBody>
        </p:sp>
      </p:grpSp>
      <p:sp>
        <p:nvSpPr>
          <p:cNvPr id="31" name="文本框 30">
            <a:extLst>
              <a:ext uri="{FF2B5EF4-FFF2-40B4-BE49-F238E27FC236}">
                <a16:creationId xmlns:a16="http://schemas.microsoft.com/office/drawing/2014/main" id="{089344F0-498B-E062-62D3-E840307D624B}"/>
              </a:ext>
            </a:extLst>
          </p:cNvPr>
          <p:cNvSpPr txBox="1"/>
          <p:nvPr/>
        </p:nvSpPr>
        <p:spPr>
          <a:xfrm>
            <a:off x="4032271" y="4081838"/>
            <a:ext cx="1574779" cy="646331"/>
          </a:xfrm>
          <a:prstGeom prst="rect">
            <a:avLst/>
          </a:prstGeom>
          <a:noFill/>
        </p:spPr>
        <p:txBody>
          <a:bodyPr wrap="square" rtlCol="0">
            <a:spAutoFit/>
          </a:bodyPr>
          <a:lstStyle/>
          <a:p>
            <a:r>
              <a:rPr lang="zh-CN" altLang="en-US" sz="3600" dirty="0">
                <a:latin typeface="Noto Sans SC Medium" panose="020B0600000000000000" pitchFamily="34" charset="-122"/>
                <a:ea typeface="Noto Sans SC Medium" panose="020B0600000000000000" pitchFamily="34" charset="-122"/>
              </a:rPr>
              <a:t>激活后</a:t>
            </a:r>
          </a:p>
        </p:txBody>
      </p:sp>
      <p:sp>
        <p:nvSpPr>
          <p:cNvPr id="32" name="文本框 31">
            <a:extLst>
              <a:ext uri="{FF2B5EF4-FFF2-40B4-BE49-F238E27FC236}">
                <a16:creationId xmlns:a16="http://schemas.microsoft.com/office/drawing/2014/main" id="{4F9B5AAD-F3C6-D9F6-DEAF-5CFBB29B8449}"/>
              </a:ext>
            </a:extLst>
          </p:cNvPr>
          <p:cNvSpPr txBox="1"/>
          <p:nvPr/>
        </p:nvSpPr>
        <p:spPr>
          <a:xfrm>
            <a:off x="6995016" y="4085088"/>
            <a:ext cx="3050683" cy="646331"/>
          </a:xfrm>
          <a:prstGeom prst="rect">
            <a:avLst/>
          </a:prstGeom>
          <a:noFill/>
        </p:spPr>
        <p:txBody>
          <a:bodyPr wrap="square" rtlCol="0">
            <a:spAutoFit/>
          </a:bodyPr>
          <a:lstStyle/>
          <a:p>
            <a:r>
              <a:rPr lang="zh-CN" altLang="en-US" sz="3600" dirty="0">
                <a:latin typeface="Noto Sans SC Medium" panose="020B0600000000000000" pitchFamily="34" charset="-122"/>
                <a:ea typeface="Noto Sans SC Medium" panose="020B0600000000000000" pitchFamily="34" charset="-122"/>
              </a:rPr>
              <a:t>选中应用生效</a:t>
            </a:r>
          </a:p>
        </p:txBody>
      </p:sp>
      <p:pic>
        <p:nvPicPr>
          <p:cNvPr id="33" name="图片 32">
            <a:extLst>
              <a:ext uri="{FF2B5EF4-FFF2-40B4-BE49-F238E27FC236}">
                <a16:creationId xmlns:a16="http://schemas.microsoft.com/office/drawing/2014/main" id="{3C1013EF-7BFC-89DD-CB3F-60AE7E48746F}"/>
              </a:ext>
            </a:extLst>
          </p:cNvPr>
          <p:cNvPicPr>
            <a:picLocks noChangeAspect="1"/>
          </p:cNvPicPr>
          <p:nvPr/>
        </p:nvPicPr>
        <p:blipFill>
          <a:blip r:embed="rId8">
            <a:duotone>
              <a:prstClr val="black"/>
              <a:schemeClr val="accent5">
                <a:tint val="45000"/>
                <a:satMod val="400000"/>
              </a:schemeClr>
            </a:duotone>
            <a:extLst>
              <a:ext uri="{28A0092B-C50C-407E-A947-70E740481C1C}">
                <a14:useLocalDpi xmlns:a14="http://schemas.microsoft.com/office/drawing/2010/main" val="0"/>
              </a:ext>
            </a:extLst>
          </a:blip>
          <a:srcRect/>
          <a:stretch/>
        </p:blipFill>
        <p:spPr>
          <a:xfrm>
            <a:off x="10071682" y="4120725"/>
            <a:ext cx="641165" cy="463294"/>
          </a:xfrm>
          <a:prstGeom prst="rect">
            <a:avLst/>
          </a:prstGeom>
        </p:spPr>
      </p:pic>
      <p:pic>
        <p:nvPicPr>
          <p:cNvPr id="34" name="图片 33" descr="形状, 矩形&#10;&#10;描述已自动生成">
            <a:extLst>
              <a:ext uri="{FF2B5EF4-FFF2-40B4-BE49-F238E27FC236}">
                <a16:creationId xmlns:a16="http://schemas.microsoft.com/office/drawing/2014/main" id="{403C5CA3-358C-546A-A879-FEC805D430C4}"/>
              </a:ext>
            </a:extLst>
          </p:cNvPr>
          <p:cNvPicPr>
            <a:picLocks noChangeAspect="1"/>
          </p:cNvPicPr>
          <p:nvPr/>
        </p:nvPicPr>
        <p:blipFill>
          <a:blip r:embed="rId6">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4153017" y="4279218"/>
            <a:ext cx="559309" cy="304801"/>
          </a:xfrm>
          <a:prstGeom prst="rect">
            <a:avLst/>
          </a:prstGeom>
        </p:spPr>
      </p:pic>
      <p:pic>
        <p:nvPicPr>
          <p:cNvPr id="35" name="图片 34" descr="形状, 圆圈&#10;&#10;描述已自动生成">
            <a:extLst>
              <a:ext uri="{FF2B5EF4-FFF2-40B4-BE49-F238E27FC236}">
                <a16:creationId xmlns:a16="http://schemas.microsoft.com/office/drawing/2014/main" id="{D4CFC9EA-1719-8ED8-DBC6-DEE9E7D40DF6}"/>
              </a:ext>
            </a:extLst>
          </p:cNvPr>
          <p:cNvPicPr>
            <a:picLocks noChangeAspect="1"/>
          </p:cNvPicPr>
          <p:nvPr/>
        </p:nvPicPr>
        <p:blipFill>
          <a:blip r:embed="rId7">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4215532" y="4367229"/>
            <a:ext cx="128778" cy="128778"/>
          </a:xfrm>
          <a:prstGeom prst="rect">
            <a:avLst/>
          </a:prstGeom>
        </p:spPr>
      </p:pic>
      <p:sp>
        <p:nvSpPr>
          <p:cNvPr id="36" name="文本框 35">
            <a:extLst>
              <a:ext uri="{FF2B5EF4-FFF2-40B4-BE49-F238E27FC236}">
                <a16:creationId xmlns:a16="http://schemas.microsoft.com/office/drawing/2014/main" id="{D2D40EB4-6363-06CF-87AC-2FC6225F5B23}"/>
              </a:ext>
            </a:extLst>
          </p:cNvPr>
          <p:cNvSpPr txBox="1"/>
          <p:nvPr/>
        </p:nvSpPr>
        <p:spPr>
          <a:xfrm>
            <a:off x="6080324" y="4081838"/>
            <a:ext cx="1574779" cy="646331"/>
          </a:xfrm>
          <a:prstGeom prst="rect">
            <a:avLst/>
          </a:prstGeom>
          <a:noFill/>
        </p:spPr>
        <p:txBody>
          <a:bodyPr wrap="square" rtlCol="0">
            <a:spAutoFit/>
          </a:bodyPr>
          <a:lstStyle/>
          <a:p>
            <a:r>
              <a:rPr lang="zh-CN" altLang="en-US" sz="3600" dirty="0">
                <a:solidFill>
                  <a:srgbClr val="000000"/>
                </a:solidFill>
                <a:latin typeface="Noto Sans SC Medium" panose="020B0600000000000000" pitchFamily="34" charset="-122"/>
                <a:ea typeface="Noto Sans SC Medium" panose="020B0600000000000000" pitchFamily="34" charset="-122"/>
              </a:rPr>
              <a:t>只</a:t>
            </a:r>
            <a:r>
              <a:rPr lang="zh-CN" altLang="zh-CN" sz="3600" dirty="0">
                <a:solidFill>
                  <a:srgbClr val="000000"/>
                </a:solidFill>
                <a:latin typeface="Noto Sans SC Medium" panose="020B0600000000000000" pitchFamily="34" charset="-122"/>
                <a:ea typeface="Noto Sans SC Medium" panose="020B0600000000000000" pitchFamily="34" charset="-122"/>
              </a:rPr>
              <a:t>对</a:t>
            </a:r>
            <a:endParaRPr lang="zh-CN" altLang="en-US" sz="3600" dirty="0">
              <a:latin typeface="Noto Sans SC Medium" panose="020B0600000000000000" pitchFamily="34" charset="-122"/>
              <a:ea typeface="Noto Sans SC Medium" panose="020B0600000000000000" pitchFamily="34" charset="-122"/>
            </a:endParaRPr>
          </a:p>
        </p:txBody>
      </p:sp>
      <p:pic>
        <p:nvPicPr>
          <p:cNvPr id="27" name="ma avatar">
            <a:extLst>
              <a:ext uri="{FF2B5EF4-FFF2-40B4-BE49-F238E27FC236}">
                <a16:creationId xmlns:a16="http://schemas.microsoft.com/office/drawing/2014/main" id="{BAB6B37B-B197-3CEB-3D46-A74028F4D6E8}"/>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10854701" y="114140"/>
            <a:ext cx="1200150" cy="1200150"/>
          </a:xfrm>
          <a:prstGeom prst="ellipse">
            <a:avLst/>
          </a:prstGeom>
          <a:ln w="19050">
            <a:solidFill>
              <a:schemeClr val="bg2">
                <a:lumMod val="50000"/>
              </a:schemeClr>
            </a:solidFill>
          </a:ln>
        </p:spPr>
      </p:pic>
      <p:sp>
        <p:nvSpPr>
          <p:cNvPr id="37" name="ma name">
            <a:extLst>
              <a:ext uri="{FF2B5EF4-FFF2-40B4-BE49-F238E27FC236}">
                <a16:creationId xmlns:a16="http://schemas.microsoft.com/office/drawing/2014/main" id="{E0C923B2-A172-879C-CA81-E34CA0AAF188}"/>
              </a:ext>
            </a:extLst>
          </p:cNvPr>
          <p:cNvSpPr txBox="1"/>
          <p:nvPr/>
        </p:nvSpPr>
        <p:spPr>
          <a:xfrm>
            <a:off x="10710704" y="1444376"/>
            <a:ext cx="1478617" cy="230832"/>
          </a:xfrm>
          <a:prstGeom prst="rect">
            <a:avLst/>
          </a:prstGeom>
          <a:noFill/>
        </p:spPr>
        <p:txBody>
          <a:bodyPr wrap="square" rtlCol="0">
            <a:spAutoFit/>
          </a:bodyPr>
          <a:lstStyle/>
          <a:p>
            <a:pPr algn="ctr"/>
            <a:r>
              <a:rPr lang="en-US" altLang="zh-CN" sz="900" dirty="0">
                <a:latin typeface="Noto Sans SC Medium" panose="020B0600000000000000" pitchFamily="34" charset="-122"/>
                <a:ea typeface="Noto Sans SC Medium" panose="020B0600000000000000" pitchFamily="34" charset="-122"/>
              </a:rPr>
              <a:t>Alt0191</a:t>
            </a:r>
            <a:endParaRPr lang="zh-CN" altLang="en-US" sz="900" dirty="0">
              <a:latin typeface="Noto Sans SC Medium" panose="020B0600000000000000" pitchFamily="34" charset="-122"/>
              <a:ea typeface="Noto Sans SC Medium" panose="020B0600000000000000" pitchFamily="34" charset="-122"/>
            </a:endParaRPr>
          </a:p>
        </p:txBody>
      </p:sp>
    </p:spTree>
    <p:extLst>
      <p:ext uri="{BB962C8B-B14F-4D97-AF65-F5344CB8AC3E}">
        <p14:creationId xmlns:p14="http://schemas.microsoft.com/office/powerpoint/2010/main" val="388031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500"/>
                            </p:stCondLst>
                            <p:childTnLst>
                              <p:par>
                                <p:cTn id="15" presetID="10" presetClass="entr" presetSubtype="0" fill="hold" grpId="1"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000"/>
                            </p:stCondLst>
                            <p:childTnLst>
                              <p:par>
                                <p:cTn id="19" presetID="42" presetClass="path" presetSubtype="0" accel="50000" decel="50000" fill="hold" grpId="0" nodeType="afterEffect">
                                  <p:stCondLst>
                                    <p:cond delay="0"/>
                                  </p:stCondLst>
                                  <p:childTnLst>
                                    <p:animMotion origin="layout" path="M -2.5E-6 -2.96296E-6 L 0.05677 0.00047 " pathEditMode="relative" rAng="0" ptsTypes="AA">
                                      <p:cBhvr>
                                        <p:cTn id="20" dur="500" fill="hold"/>
                                        <p:tgtEl>
                                          <p:spTgt spid="8"/>
                                        </p:tgtEl>
                                        <p:attrNameLst>
                                          <p:attrName>ppt_x</p:attrName>
                                          <p:attrName>ppt_y</p:attrName>
                                        </p:attrNameLst>
                                      </p:cBhvr>
                                      <p:rCtr x="2839" y="23"/>
                                    </p:animMotion>
                                  </p:childTnLst>
                                </p:cTn>
                              </p:par>
                              <p:par>
                                <p:cTn id="21" presetID="10" presetClass="entr" presetSubtype="0" fill="hold" nodeType="withEffect">
                                  <p:stCondLst>
                                    <p:cond delay="25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nodeType="withEffect">
                                  <p:stCondLst>
                                    <p:cond delay="25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42" presetClass="path" presetSubtype="0" accel="50000" decel="50000" fill="hold" nodeType="withEffect">
                                  <p:stCondLst>
                                    <p:cond delay="250"/>
                                  </p:stCondLst>
                                  <p:childTnLst>
                                    <p:animMotion origin="layout" path="M -1.66667E-6 1.85185E-6 L 0.02422 0.00023 " pathEditMode="relative" rAng="0" ptsTypes="AA">
                                      <p:cBhvr>
                                        <p:cTn id="28" dur="500" fill="hold"/>
                                        <p:tgtEl>
                                          <p:spTgt spid="25"/>
                                        </p:tgtEl>
                                        <p:attrNameLst>
                                          <p:attrName>ppt_x</p:attrName>
                                          <p:attrName>ppt_y</p:attrName>
                                        </p:attrNameLst>
                                      </p:cBhvr>
                                      <p:rCtr x="1211" y="0"/>
                                    </p:animMotion>
                                  </p:childTnLst>
                                </p:cTn>
                              </p:par>
                            </p:childTnLst>
                          </p:cTn>
                        </p:par>
                        <p:par>
                          <p:cTn id="29" fill="hold">
                            <p:stCondLst>
                              <p:cond delay="1750"/>
                            </p:stCondLst>
                            <p:childTnLst>
                              <p:par>
                                <p:cTn id="30" presetID="10" presetClass="entr" presetSubtype="0"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par>
                          <p:cTn id="33" fill="hold">
                            <p:stCondLst>
                              <p:cond delay="2250"/>
                            </p:stCondLst>
                            <p:childTnLst>
                              <p:par>
                                <p:cTn id="34" presetID="10" presetClass="entr" presetSubtype="0"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nodeType="withEffect">
                                  <p:stCondLst>
                                    <p:cond delay="25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par>
                          <p:cTn id="45" fill="hold">
                            <p:stCondLst>
                              <p:cond delay="500"/>
                            </p:stCondLst>
                            <p:childTnLst>
                              <p:par>
                                <p:cTn id="46" presetID="10" presetClass="entr" presetSubtype="0" fill="hold" grpId="1" nodeType="after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childTnLst>
                          </p:cTn>
                        </p:par>
                        <p:par>
                          <p:cTn id="49" fill="hold">
                            <p:stCondLst>
                              <p:cond delay="1000"/>
                            </p:stCondLst>
                            <p:childTnLst>
                              <p:par>
                                <p:cTn id="50" presetID="42" presetClass="path" presetSubtype="0" accel="50000" decel="50000" fill="hold" grpId="0" nodeType="afterEffect">
                                  <p:stCondLst>
                                    <p:cond delay="0"/>
                                  </p:stCondLst>
                                  <p:childTnLst>
                                    <p:animMotion origin="layout" path="M -2.5E-6 3.7037E-7 L 0.05677 0.00046 " pathEditMode="relative" rAng="0" ptsTypes="AA">
                                      <p:cBhvr>
                                        <p:cTn id="51" dur="500" fill="hold"/>
                                        <p:tgtEl>
                                          <p:spTgt spid="31"/>
                                        </p:tgtEl>
                                        <p:attrNameLst>
                                          <p:attrName>ppt_x</p:attrName>
                                          <p:attrName>ppt_y</p:attrName>
                                        </p:attrNameLst>
                                      </p:cBhvr>
                                      <p:rCtr x="2839" y="23"/>
                                    </p:animMotion>
                                  </p:childTnLst>
                                </p:cTn>
                              </p:par>
                              <p:par>
                                <p:cTn id="52" presetID="10" presetClass="entr" presetSubtype="0" fill="hold" nodeType="withEffect">
                                  <p:stCondLst>
                                    <p:cond delay="25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cTn>
                              </p:par>
                              <p:par>
                                <p:cTn id="55" presetID="10" presetClass="entr" presetSubtype="0" fill="hold" nodeType="withEffect">
                                  <p:stCondLst>
                                    <p:cond delay="25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500"/>
                                        <p:tgtEl>
                                          <p:spTgt spid="35"/>
                                        </p:tgtEl>
                                      </p:cBhvr>
                                    </p:animEffect>
                                  </p:childTnLst>
                                </p:cTn>
                              </p:par>
                              <p:par>
                                <p:cTn id="58" presetID="42" presetClass="path" presetSubtype="0" accel="50000" decel="50000" fill="hold" nodeType="withEffect">
                                  <p:stCondLst>
                                    <p:cond delay="250"/>
                                  </p:stCondLst>
                                  <p:childTnLst>
                                    <p:animMotion origin="layout" path="M -1.66667E-6 -4.81481E-6 L 0.02422 0.00024 " pathEditMode="relative" rAng="0" ptsTypes="AA">
                                      <p:cBhvr>
                                        <p:cTn id="59" dur="500" fill="hold"/>
                                        <p:tgtEl>
                                          <p:spTgt spid="35"/>
                                        </p:tgtEl>
                                        <p:attrNameLst>
                                          <p:attrName>ppt_x</p:attrName>
                                          <p:attrName>ppt_y</p:attrName>
                                        </p:attrNameLst>
                                      </p:cBhvr>
                                      <p:rCtr x="1211" y="0"/>
                                    </p:animMotion>
                                  </p:childTnLst>
                                </p:cTn>
                              </p:par>
                            </p:childTnLst>
                          </p:cTn>
                        </p:par>
                        <p:par>
                          <p:cTn id="60" fill="hold">
                            <p:stCondLst>
                              <p:cond delay="1750"/>
                            </p:stCondLst>
                            <p:childTnLst>
                              <p:par>
                                <p:cTn id="61" presetID="10" presetClass="entr" presetSubtype="0" fill="hold" grpId="0" nodeType="after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childTnLst>
                          </p:cTn>
                        </p:par>
                        <p:par>
                          <p:cTn id="64" fill="hold">
                            <p:stCondLst>
                              <p:cond delay="2250"/>
                            </p:stCondLst>
                            <p:childTnLst>
                              <p:par>
                                <p:cTn id="65" presetID="10" presetClass="entr" presetSubtype="0" fill="hold" grpId="0" nodeType="after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10" presetClass="entr" presetSubtype="0" fill="hold" nodeType="withEffect">
                                  <p:stCondLst>
                                    <p:cond delay="25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7" grpId="0"/>
      <p:bldP spid="26" grpId="0"/>
      <p:bldP spid="31" grpId="0"/>
      <p:bldP spid="31" grpId="1"/>
      <p:bldP spid="32" grpId="0"/>
      <p:bldP spid="36" grpId="0"/>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greeting text">
            <a:extLst>
              <a:ext uri="{FF2B5EF4-FFF2-40B4-BE49-F238E27FC236}">
                <a16:creationId xmlns:a16="http://schemas.microsoft.com/office/drawing/2014/main" id="{01FE901A-66B4-5BB6-6E0E-8DFD752AD36A}"/>
              </a:ext>
            </a:extLst>
          </p:cNvPr>
          <p:cNvSpPr>
            <a:spLocks noGrp="1"/>
          </p:cNvSpPr>
          <p:nvPr>
            <p:ph type="ctrTitle"/>
          </p:nvPr>
        </p:nvSpPr>
        <p:spPr>
          <a:xfrm>
            <a:off x="5133702" y="2955369"/>
            <a:ext cx="1924595" cy="947262"/>
          </a:xfrm>
        </p:spPr>
        <p:txBody>
          <a:bodyPr>
            <a:normAutofit/>
          </a:bodyPr>
          <a:lstStyle/>
          <a:p>
            <a:r>
              <a:rPr lang="zh-CN" altLang="en-US" dirty="0">
                <a:latin typeface="Noto Sans SC" panose="020B0500000000000000" pitchFamily="34" charset="-122"/>
                <a:ea typeface="Noto Sans SC" panose="020B0500000000000000" pitchFamily="34" charset="-122"/>
              </a:rPr>
              <a:t>你好</a:t>
            </a:r>
          </a:p>
        </p:txBody>
      </p:sp>
    </p:spTree>
    <p:extLst>
      <p:ext uri="{BB962C8B-B14F-4D97-AF65-F5344CB8AC3E}">
        <p14:creationId xmlns:p14="http://schemas.microsoft.com/office/powerpoint/2010/main" val="431951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EEBF7"/>
        </a:solidFill>
        <a:effectLst/>
      </p:bgPr>
    </p:bg>
    <p:spTree>
      <p:nvGrpSpPr>
        <p:cNvPr id="1" name=""/>
        <p:cNvGrpSpPr/>
        <p:nvPr/>
      </p:nvGrpSpPr>
      <p:grpSpPr>
        <a:xfrm>
          <a:off x="0" y="0"/>
          <a:ext cx="0" cy="0"/>
          <a:chOff x="0" y="0"/>
          <a:chExt cx="0" cy="0"/>
        </a:xfrm>
      </p:grpSpPr>
      <p:pic>
        <p:nvPicPr>
          <p:cNvPr id="2" name="ma avatar" descr="形状, 圆圈&#10;&#10;描述已自动生成">
            <a:extLst>
              <a:ext uri="{FF2B5EF4-FFF2-40B4-BE49-F238E27FC236}">
                <a16:creationId xmlns:a16="http://schemas.microsoft.com/office/drawing/2014/main" id="{7639262A-3FF6-1036-3309-37B88BB5D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4701" y="114140"/>
            <a:ext cx="1200150" cy="1200150"/>
          </a:xfrm>
          <a:prstGeom prst="ellipse">
            <a:avLst/>
          </a:prstGeom>
          <a:ln w="19050">
            <a:solidFill>
              <a:schemeClr val="bg2">
                <a:lumMod val="50000"/>
              </a:schemeClr>
            </a:solidFill>
          </a:ln>
        </p:spPr>
      </p:pic>
      <p:sp>
        <p:nvSpPr>
          <p:cNvPr id="3" name="ma name">
            <a:extLst>
              <a:ext uri="{FF2B5EF4-FFF2-40B4-BE49-F238E27FC236}">
                <a16:creationId xmlns:a16="http://schemas.microsoft.com/office/drawing/2014/main" id="{8ECBD95A-58E8-82B3-9D33-327EF2CB67D0}"/>
              </a:ext>
            </a:extLst>
          </p:cNvPr>
          <p:cNvSpPr txBox="1"/>
          <p:nvPr/>
        </p:nvSpPr>
        <p:spPr>
          <a:xfrm>
            <a:off x="10710704" y="1444376"/>
            <a:ext cx="1478617" cy="230832"/>
          </a:xfrm>
          <a:prstGeom prst="rect">
            <a:avLst/>
          </a:prstGeom>
          <a:noFill/>
        </p:spPr>
        <p:txBody>
          <a:bodyPr wrap="square" rtlCol="0">
            <a:spAutoFit/>
          </a:bodyPr>
          <a:lstStyle/>
          <a:p>
            <a:pPr algn="ctr"/>
            <a:r>
              <a:rPr lang="en-US" altLang="zh-CN" sz="900" dirty="0">
                <a:latin typeface="Noto Sans SC Medium" panose="020B0600000000000000" pitchFamily="34" charset="-122"/>
                <a:ea typeface="Noto Sans SC Medium" panose="020B0600000000000000" pitchFamily="34" charset="-122"/>
              </a:rPr>
              <a:t>Michael Altmann</a:t>
            </a:r>
            <a:endParaRPr lang="zh-CN" altLang="en-US" sz="900" dirty="0">
              <a:latin typeface="Noto Sans SC Medium" panose="020B0600000000000000" pitchFamily="34" charset="-122"/>
              <a:ea typeface="Noto Sans SC Medium" panose="020B0600000000000000" pitchFamily="34" charset="-122"/>
            </a:endParaRPr>
          </a:p>
        </p:txBody>
      </p:sp>
    </p:spTree>
    <p:extLst>
      <p:ext uri="{BB962C8B-B14F-4D97-AF65-F5344CB8AC3E}">
        <p14:creationId xmlns:p14="http://schemas.microsoft.com/office/powerpoint/2010/main" val="117053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EEBF7"/>
        </a:solidFill>
        <a:effectLst/>
      </p:bgPr>
    </p:bg>
    <p:spTree>
      <p:nvGrpSpPr>
        <p:cNvPr id="1" name=""/>
        <p:cNvGrpSpPr/>
        <p:nvPr/>
      </p:nvGrpSpPr>
      <p:grpSpPr>
        <a:xfrm>
          <a:off x="0" y="0"/>
          <a:ext cx="0" cy="0"/>
          <a:chOff x="0" y="0"/>
          <a:chExt cx="0" cy="0"/>
        </a:xfrm>
      </p:grpSpPr>
      <p:grpSp>
        <p:nvGrpSpPr>
          <p:cNvPr id="10" name="0191 logo">
            <a:extLst>
              <a:ext uri="{FF2B5EF4-FFF2-40B4-BE49-F238E27FC236}">
                <a16:creationId xmlns:a16="http://schemas.microsoft.com/office/drawing/2014/main" id="{B790B2D3-46AB-91B3-D375-C192BAB00F80}"/>
              </a:ext>
            </a:extLst>
          </p:cNvPr>
          <p:cNvGrpSpPr/>
          <p:nvPr/>
        </p:nvGrpSpPr>
        <p:grpSpPr>
          <a:xfrm>
            <a:off x="2755240" y="2237254"/>
            <a:ext cx="2383491" cy="3062667"/>
            <a:chOff x="2755240" y="2237254"/>
            <a:chExt cx="2383491" cy="3062667"/>
          </a:xfrm>
        </p:grpSpPr>
        <p:pic>
          <p:nvPicPr>
            <p:cNvPr id="5" name="0191 avatar" descr="卡通人物&#10;&#10;描述已自动生成">
              <a:extLst>
                <a:ext uri="{FF2B5EF4-FFF2-40B4-BE49-F238E27FC236}">
                  <a16:creationId xmlns:a16="http://schemas.microsoft.com/office/drawing/2014/main" id="{1137AB77-E881-70E1-8226-020E3A0A6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5240" y="2237254"/>
              <a:ext cx="2383491" cy="2383491"/>
            </a:xfrm>
            <a:prstGeom prst="ellipse">
              <a:avLst/>
            </a:prstGeom>
            <a:ln w="38100">
              <a:solidFill>
                <a:schemeClr val="bg2">
                  <a:lumMod val="50000"/>
                </a:schemeClr>
              </a:solidFill>
            </a:ln>
          </p:spPr>
        </p:pic>
        <p:sp>
          <p:nvSpPr>
            <p:cNvPr id="8" name="文本框 7">
              <a:extLst>
                <a:ext uri="{FF2B5EF4-FFF2-40B4-BE49-F238E27FC236}">
                  <a16:creationId xmlns:a16="http://schemas.microsoft.com/office/drawing/2014/main" id="{0D76D86D-72FA-81C8-9D11-40762203638F}"/>
                </a:ext>
              </a:extLst>
            </p:cNvPr>
            <p:cNvSpPr txBox="1"/>
            <p:nvPr/>
          </p:nvSpPr>
          <p:spPr>
            <a:xfrm>
              <a:off x="3382834" y="4930589"/>
              <a:ext cx="1128302" cy="369332"/>
            </a:xfrm>
            <a:prstGeom prst="rect">
              <a:avLst/>
            </a:prstGeom>
            <a:noFill/>
          </p:spPr>
          <p:txBody>
            <a:bodyPr wrap="square" rtlCol="0">
              <a:spAutoFit/>
            </a:bodyPr>
            <a:lstStyle/>
            <a:p>
              <a:pPr algn="ctr"/>
              <a:r>
                <a:rPr lang="en-US" altLang="zh-CN">
                  <a:latin typeface="Noto Sans SC Medium" panose="020B0600000000000000" pitchFamily="34" charset="-122"/>
                  <a:ea typeface="Noto Sans SC Medium" panose="020B0600000000000000" pitchFamily="34" charset="-122"/>
                </a:rPr>
                <a:t>Alt0191</a:t>
              </a:r>
              <a:endParaRPr lang="zh-CN" altLang="en-US">
                <a:latin typeface="Noto Sans SC Medium" panose="020B0600000000000000" pitchFamily="34" charset="-122"/>
                <a:ea typeface="Noto Sans SC Medium" panose="020B0600000000000000" pitchFamily="34" charset="-122"/>
              </a:endParaRPr>
            </a:p>
          </p:txBody>
        </p:sp>
      </p:grpSp>
      <p:grpSp>
        <p:nvGrpSpPr>
          <p:cNvPr id="11" name="ma logo">
            <a:extLst>
              <a:ext uri="{FF2B5EF4-FFF2-40B4-BE49-F238E27FC236}">
                <a16:creationId xmlns:a16="http://schemas.microsoft.com/office/drawing/2014/main" id="{4DA28AE9-72A8-C01D-C8B7-AAFD0C3E0107}"/>
              </a:ext>
            </a:extLst>
          </p:cNvPr>
          <p:cNvGrpSpPr/>
          <p:nvPr/>
        </p:nvGrpSpPr>
        <p:grpSpPr>
          <a:xfrm>
            <a:off x="7053268" y="2237254"/>
            <a:ext cx="2383492" cy="3062667"/>
            <a:chOff x="7053268" y="2237254"/>
            <a:chExt cx="2383492" cy="3062667"/>
          </a:xfrm>
        </p:grpSpPr>
        <p:pic>
          <p:nvPicPr>
            <p:cNvPr id="7" name="ma avatar" descr="形状, 圆圈&#10;&#10;描述已自动生成">
              <a:extLst>
                <a:ext uri="{FF2B5EF4-FFF2-40B4-BE49-F238E27FC236}">
                  <a16:creationId xmlns:a16="http://schemas.microsoft.com/office/drawing/2014/main" id="{D1444B5A-30A2-29E7-EC8C-C2FDC412E6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68" y="2237254"/>
              <a:ext cx="2383492" cy="2383492"/>
            </a:xfrm>
            <a:prstGeom prst="ellipse">
              <a:avLst/>
            </a:prstGeom>
            <a:ln w="38100">
              <a:solidFill>
                <a:schemeClr val="bg2">
                  <a:lumMod val="50000"/>
                </a:schemeClr>
              </a:solidFill>
            </a:ln>
          </p:spPr>
        </p:pic>
        <p:sp>
          <p:nvSpPr>
            <p:cNvPr id="9" name="文本框 8">
              <a:extLst>
                <a:ext uri="{FF2B5EF4-FFF2-40B4-BE49-F238E27FC236}">
                  <a16:creationId xmlns:a16="http://schemas.microsoft.com/office/drawing/2014/main" id="{2587EB52-B9D7-D1B7-FC79-778B84F20A50}"/>
                </a:ext>
              </a:extLst>
            </p:cNvPr>
            <p:cNvSpPr txBox="1"/>
            <p:nvPr/>
          </p:nvSpPr>
          <p:spPr>
            <a:xfrm>
              <a:off x="7053268" y="4930589"/>
              <a:ext cx="2383492" cy="369332"/>
            </a:xfrm>
            <a:prstGeom prst="rect">
              <a:avLst/>
            </a:prstGeom>
            <a:noFill/>
          </p:spPr>
          <p:txBody>
            <a:bodyPr wrap="square" rtlCol="0">
              <a:spAutoFit/>
            </a:bodyPr>
            <a:lstStyle/>
            <a:p>
              <a:pPr algn="ctr"/>
              <a:r>
                <a:rPr lang="en-US" altLang="zh-CN">
                  <a:latin typeface="Noto Sans SC Medium" panose="020B0600000000000000" pitchFamily="34" charset="-122"/>
                  <a:ea typeface="Noto Sans SC Medium" panose="020B0600000000000000" pitchFamily="34" charset="-122"/>
                </a:rPr>
                <a:t>Michael Altmann</a:t>
              </a:r>
              <a:endParaRPr lang="zh-CN" altLang="en-US">
                <a:latin typeface="Noto Sans SC Medium" panose="020B0600000000000000" pitchFamily="34" charset="-122"/>
                <a:ea typeface="Noto Sans SC Medium" panose="020B0600000000000000" pitchFamily="34" charset="-122"/>
              </a:endParaRPr>
            </a:p>
          </p:txBody>
        </p:sp>
      </p:grpSp>
      <p:sp>
        <p:nvSpPr>
          <p:cNvPr id="12" name="文本框 11">
            <a:extLst>
              <a:ext uri="{FF2B5EF4-FFF2-40B4-BE49-F238E27FC236}">
                <a16:creationId xmlns:a16="http://schemas.microsoft.com/office/drawing/2014/main" id="{24704493-8D54-9358-F5F5-CEC778B6CDD1}"/>
              </a:ext>
            </a:extLst>
          </p:cNvPr>
          <p:cNvSpPr txBox="1"/>
          <p:nvPr/>
        </p:nvSpPr>
        <p:spPr>
          <a:xfrm>
            <a:off x="3449639" y="4925284"/>
            <a:ext cx="1128301" cy="369332"/>
          </a:xfrm>
          <a:prstGeom prst="rect">
            <a:avLst/>
          </a:prstGeom>
          <a:noFill/>
        </p:spPr>
        <p:txBody>
          <a:bodyPr wrap="square" rtlCol="0">
            <a:spAutoFit/>
          </a:bodyPr>
          <a:lstStyle/>
          <a:p>
            <a:pPr algn="ctr"/>
            <a:r>
              <a:rPr lang="en-US" altLang="zh-CN" dirty="0" err="1">
                <a:latin typeface="Noto Sans SC Medium" panose="020B0600000000000000" pitchFamily="34" charset="-122"/>
                <a:ea typeface="Noto Sans SC Medium" panose="020B0600000000000000" pitchFamily="34" charset="-122"/>
              </a:rPr>
              <a:t>Magisk</a:t>
            </a:r>
            <a:endParaRPr lang="zh-CN" altLang="en-US" dirty="0">
              <a:latin typeface="Noto Sans SC Medium" panose="020B0600000000000000" pitchFamily="34" charset="-122"/>
              <a:ea typeface="Noto Sans SC Medium" panose="020B0600000000000000" pitchFamily="34" charset="-122"/>
            </a:endParaRPr>
          </a:p>
        </p:txBody>
      </p:sp>
      <p:pic>
        <p:nvPicPr>
          <p:cNvPr id="3" name="图片 2">
            <a:extLst>
              <a:ext uri="{FF2B5EF4-FFF2-40B4-BE49-F238E27FC236}">
                <a16:creationId xmlns:a16="http://schemas.microsoft.com/office/drawing/2014/main" id="{F3C8234C-C271-DC7C-C17D-C85524D1EA40}"/>
              </a:ext>
            </a:extLst>
          </p:cNvPr>
          <p:cNvPicPr>
            <a:picLocks noChangeAspect="1"/>
          </p:cNvPicPr>
          <p:nvPr/>
        </p:nvPicPr>
        <p:blipFill rotWithShape="1">
          <a:blip r:embed="rId5">
            <a:extLst>
              <a:ext uri="{28A0092B-C50C-407E-A947-70E740481C1C}">
                <a14:useLocalDpi xmlns:a14="http://schemas.microsoft.com/office/drawing/2010/main" val="0"/>
              </a:ext>
            </a:extLst>
          </a:blip>
          <a:srcRect b="15271"/>
          <a:stretch/>
        </p:blipFill>
        <p:spPr>
          <a:xfrm>
            <a:off x="6985000" y="2147978"/>
            <a:ext cx="2520451" cy="2682255"/>
          </a:xfrm>
          <a:prstGeom prst="rect">
            <a:avLst/>
          </a:prstGeom>
        </p:spPr>
      </p:pic>
      <p:sp>
        <p:nvSpPr>
          <p:cNvPr id="13" name="文本框 12">
            <a:extLst>
              <a:ext uri="{FF2B5EF4-FFF2-40B4-BE49-F238E27FC236}">
                <a16:creationId xmlns:a16="http://schemas.microsoft.com/office/drawing/2014/main" id="{A2395D72-C130-EF60-D87E-8F811E0D6FB9}"/>
              </a:ext>
            </a:extLst>
          </p:cNvPr>
          <p:cNvSpPr txBox="1"/>
          <p:nvPr/>
        </p:nvSpPr>
        <p:spPr>
          <a:xfrm>
            <a:off x="7186152" y="4930589"/>
            <a:ext cx="2117723" cy="366254"/>
          </a:xfrm>
          <a:prstGeom prst="rect">
            <a:avLst/>
          </a:prstGeom>
          <a:noFill/>
        </p:spPr>
        <p:txBody>
          <a:bodyPr wrap="square" rtlCol="0">
            <a:spAutoFit/>
          </a:bodyPr>
          <a:lstStyle/>
          <a:p>
            <a:pPr algn="ctr"/>
            <a:r>
              <a:rPr lang="en-US" altLang="zh-CN" dirty="0" err="1">
                <a:latin typeface="Noto Sans SC Medium" panose="020B0600000000000000" pitchFamily="34" charset="-122"/>
                <a:ea typeface="Noto Sans SC Medium" panose="020B0600000000000000" pitchFamily="34" charset="-122"/>
              </a:rPr>
              <a:t>LSPosed</a:t>
            </a:r>
            <a:r>
              <a:rPr lang="en-US" altLang="zh-CN" dirty="0">
                <a:latin typeface="Noto Sans SC Medium" panose="020B0600000000000000" pitchFamily="34" charset="-122"/>
                <a:ea typeface="Noto Sans SC Medium" panose="020B0600000000000000" pitchFamily="34" charset="-122"/>
              </a:rPr>
              <a:t>/</a:t>
            </a:r>
            <a:r>
              <a:rPr lang="en-US" altLang="zh-CN" dirty="0" err="1">
                <a:latin typeface="Noto Sans SC Medium" panose="020B0600000000000000" pitchFamily="34" charset="-122"/>
                <a:ea typeface="Noto Sans SC Medium" panose="020B0600000000000000" pitchFamily="34" charset="-122"/>
              </a:rPr>
              <a:t>Xposed</a:t>
            </a:r>
            <a:endParaRPr lang="zh-CN" altLang="en-US" dirty="0">
              <a:latin typeface="Noto Sans SC Medium" panose="020B0600000000000000" pitchFamily="34" charset="-122"/>
              <a:ea typeface="Noto Sans SC Medium" panose="020B0600000000000000" pitchFamily="34" charset="-122"/>
            </a:endParaRPr>
          </a:p>
        </p:txBody>
      </p:sp>
      <p:pic>
        <p:nvPicPr>
          <p:cNvPr id="6" name="图片 5">
            <a:extLst>
              <a:ext uri="{FF2B5EF4-FFF2-40B4-BE49-F238E27FC236}">
                <a16:creationId xmlns:a16="http://schemas.microsoft.com/office/drawing/2014/main" id="{A7090F65-7498-A402-C052-4648E35087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4127" y="2156445"/>
            <a:ext cx="2584491" cy="2584491"/>
          </a:xfrm>
          <a:prstGeom prst="rect">
            <a:avLst/>
          </a:prstGeom>
        </p:spPr>
      </p:pic>
    </p:spTree>
    <p:extLst>
      <p:ext uri="{BB962C8B-B14F-4D97-AF65-F5344CB8AC3E}">
        <p14:creationId xmlns:p14="http://schemas.microsoft.com/office/powerpoint/2010/main" val="158851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par>
                          <p:cTn id="11" fill="hold">
                            <p:stCondLst>
                              <p:cond delay="1000"/>
                            </p:stCondLst>
                            <p:childTnLst>
                              <p:par>
                                <p:cTn id="12" presetID="42" presetClass="path" presetSubtype="0" accel="50000" decel="50000" fill="hold" nodeType="afterEffect">
                                  <p:stCondLst>
                                    <p:cond delay="0"/>
                                  </p:stCondLst>
                                  <p:childTnLst>
                                    <p:animMotion origin="layout" path="M 2.08333E-6 2.96296E-6 L 0.49687 -0.42292 " pathEditMode="relative" rAng="0" ptsTypes="AA">
                                      <p:cBhvr>
                                        <p:cTn id="13" dur="1000" fill="hold"/>
                                        <p:tgtEl>
                                          <p:spTgt spid="10"/>
                                        </p:tgtEl>
                                        <p:attrNameLst>
                                          <p:attrName>ppt_x</p:attrName>
                                          <p:attrName>ppt_y</p:attrName>
                                        </p:attrNameLst>
                                      </p:cBhvr>
                                      <p:rCtr x="24844" y="-21157"/>
                                    </p:animMotion>
                                  </p:childTnLst>
                                </p:cTn>
                              </p:par>
                              <p:par>
                                <p:cTn id="14" presetID="42" presetClass="path" presetSubtype="0" accel="50000" decel="50000" fill="hold" nodeType="withEffect">
                                  <p:stCondLst>
                                    <p:cond delay="0"/>
                                  </p:stCondLst>
                                  <p:childTnLst>
                                    <p:animMotion origin="layout" path="M -1.875E-6 2.96296E-6 L 0.26315 -0.42292 " pathEditMode="relative" rAng="0" ptsTypes="AA">
                                      <p:cBhvr>
                                        <p:cTn id="15" dur="1000" fill="hold"/>
                                        <p:tgtEl>
                                          <p:spTgt spid="11"/>
                                        </p:tgtEl>
                                        <p:attrNameLst>
                                          <p:attrName>ppt_x</p:attrName>
                                          <p:attrName>ppt_y</p:attrName>
                                        </p:attrNameLst>
                                      </p:cBhvr>
                                      <p:rCtr x="13151" y="-21157"/>
                                    </p:animMotion>
                                  </p:childTnLst>
                                </p:cTn>
                              </p:par>
                              <p:par>
                                <p:cTn id="16" presetID="6" presetClass="emph" presetSubtype="0" fill="hold" nodeType="withEffect">
                                  <p:stCondLst>
                                    <p:cond delay="250"/>
                                  </p:stCondLst>
                                  <p:childTnLst>
                                    <p:animScale>
                                      <p:cBhvr>
                                        <p:cTn id="17" dur="500" fill="hold"/>
                                        <p:tgtEl>
                                          <p:spTgt spid="10"/>
                                        </p:tgtEl>
                                      </p:cBhvr>
                                      <p:by x="50000" y="50000"/>
                                    </p:animScale>
                                  </p:childTnLst>
                                </p:cTn>
                              </p:par>
                              <p:par>
                                <p:cTn id="18" presetID="6" presetClass="emph" presetSubtype="0" fill="hold" nodeType="withEffect">
                                  <p:stCondLst>
                                    <p:cond delay="250"/>
                                  </p:stCondLst>
                                  <p:childTnLst>
                                    <p:animScale>
                                      <p:cBhvr>
                                        <p:cTn id="19" dur="500" fill="hold"/>
                                        <p:tgtEl>
                                          <p:spTgt spid="11"/>
                                        </p:tgtEl>
                                      </p:cBhvr>
                                      <p:by x="50000" y="50000"/>
                                    </p:animScale>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nodeType="clickEffect">
                                  <p:stCondLst>
                                    <p:cond delay="0"/>
                                  </p:stCondLst>
                                  <p:childTnLst>
                                    <p:animMotion origin="layout" path="M 0.49687 -0.42292 L 0.49427 -0.70926 " pathEditMode="relative" rAng="0" ptsTypes="AA">
                                      <p:cBhvr>
                                        <p:cTn id="23" dur="500" fill="hold"/>
                                        <p:tgtEl>
                                          <p:spTgt spid="10"/>
                                        </p:tgtEl>
                                        <p:attrNameLst>
                                          <p:attrName>ppt_x</p:attrName>
                                          <p:attrName>ppt_y</p:attrName>
                                        </p:attrNameLst>
                                      </p:cBhvr>
                                      <p:rCtr x="-130" y="-14306"/>
                                    </p:animMotion>
                                  </p:childTnLst>
                                </p:cTn>
                              </p:par>
                              <p:par>
                                <p:cTn id="24" presetID="10" presetClass="entr" presetSubtype="0" fill="hold" nodeType="with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par>
                          <p:cTn id="30" fill="hold">
                            <p:stCondLst>
                              <p:cond delay="750"/>
                            </p:stCondLst>
                            <p:childTnLst>
                              <p:par>
                                <p:cTn id="31" presetID="10" presetClass="entr" presetSubtype="0" fill="hold" nodeType="afterEffect">
                                  <p:stCondLst>
                                    <p:cond delay="25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10" presetClass="entr" presetSubtype="0" fill="hold" grpId="0" nodeType="withEffect">
                                  <p:stCondLst>
                                    <p:cond delay="25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12"/>
                                        </p:tgtEl>
                                      </p:cBhvr>
                                    </p:animEffect>
                                    <p:set>
                                      <p:cBhvr>
                                        <p:cTn id="41" dur="1" fill="hold">
                                          <p:stCondLst>
                                            <p:cond delay="499"/>
                                          </p:stCondLst>
                                        </p:cTn>
                                        <p:tgtEl>
                                          <p:spTgt spid="12"/>
                                        </p:tgtEl>
                                        <p:attrNameLst>
                                          <p:attrName>style.visibility</p:attrName>
                                        </p:attrNameLst>
                                      </p:cBhvr>
                                      <p:to>
                                        <p:strVal val="hidden"/>
                                      </p:to>
                                    </p:set>
                                  </p:childTnLst>
                                </p:cTn>
                              </p:par>
                            </p:childTnLst>
                          </p:cTn>
                        </p:par>
                        <p:par>
                          <p:cTn id="42" fill="hold">
                            <p:stCondLst>
                              <p:cond delay="500"/>
                            </p:stCondLst>
                            <p:childTnLst>
                              <p:par>
                                <p:cTn id="43" presetID="10" presetClass="exit" presetSubtype="0" fill="hold" grpId="1" nodeType="afterEffect">
                                  <p:stCondLst>
                                    <p:cond delay="0"/>
                                  </p:stCondLst>
                                  <p:childTnLst>
                                    <p:animEffect transition="out" filter="fade">
                                      <p:cBhvr>
                                        <p:cTn id="44" dur="500"/>
                                        <p:tgtEl>
                                          <p:spTgt spid="13"/>
                                        </p:tgtEl>
                                      </p:cBhvr>
                                    </p:animEffect>
                                    <p:set>
                                      <p:cBhvr>
                                        <p:cTn id="45" dur="1" fill="hold">
                                          <p:stCondLst>
                                            <p:cond delay="499"/>
                                          </p:stCondLst>
                                        </p:cTn>
                                        <p:tgtEl>
                                          <p:spTgt spid="13"/>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nodeType="clickEffect">
                                  <p:stCondLst>
                                    <p:cond delay="250"/>
                                  </p:stCondLst>
                                  <p:childTnLst>
                                    <p:animMotion origin="layout" path="M -2.08333E-6 3.7037E-6 L -0.1763 -0.00024 " pathEditMode="relative" rAng="0" ptsTypes="AA">
                                      <p:cBhvr>
                                        <p:cTn id="49" dur="700" fill="hold"/>
                                        <p:tgtEl>
                                          <p:spTgt spid="3"/>
                                        </p:tgtEl>
                                        <p:attrNameLst>
                                          <p:attrName>ppt_x</p:attrName>
                                          <p:attrName>ppt_y</p:attrName>
                                        </p:attrNameLst>
                                      </p:cBhvr>
                                      <p:rCtr x="-8815" y="-23"/>
                                    </p:animMotion>
                                  </p:childTnLst>
                                </p:cTn>
                              </p:par>
                              <p:par>
                                <p:cTn id="50" presetID="42" presetClass="path" presetSubtype="0" accel="50000" decel="50000" fill="hold" nodeType="withEffect">
                                  <p:stCondLst>
                                    <p:cond delay="250"/>
                                  </p:stCondLst>
                                  <p:childTnLst>
                                    <p:animMotion origin="layout" path="M 2.91667E-6 2.22222E-6 L 0.17057 0.00694 " pathEditMode="relative" rAng="0" ptsTypes="AA">
                                      <p:cBhvr>
                                        <p:cTn id="51" dur="700" fill="hold"/>
                                        <p:tgtEl>
                                          <p:spTgt spid="6"/>
                                        </p:tgtEl>
                                        <p:attrNameLst>
                                          <p:attrName>ppt_x</p:attrName>
                                          <p:attrName>ppt_y</p:attrName>
                                        </p:attrNameLst>
                                      </p:cBhvr>
                                      <p:rCtr x="8529" y="347"/>
                                    </p:animMotion>
                                  </p:childTnLst>
                                </p:cTn>
                              </p:par>
                              <p:par>
                                <p:cTn id="52" presetID="6" presetClass="emph" presetSubtype="0" accel="50000" decel="50000" fill="hold" nodeType="withEffect">
                                  <p:stCondLst>
                                    <p:cond delay="250"/>
                                  </p:stCondLst>
                                  <p:childTnLst>
                                    <p:animScale>
                                      <p:cBhvr>
                                        <p:cTn id="53" dur="700" fill="hold"/>
                                        <p:tgtEl>
                                          <p:spTgt spid="6"/>
                                        </p:tgtEl>
                                      </p:cBhvr>
                                      <p:by x="119910" y="11991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EEBF7"/>
        </a:solidFill>
        <a:effectLst/>
      </p:bgPr>
    </p:bg>
    <p:spTree>
      <p:nvGrpSpPr>
        <p:cNvPr id="1" name=""/>
        <p:cNvGrpSpPr/>
        <p:nvPr/>
      </p:nvGrpSpPr>
      <p:grpSpPr>
        <a:xfrm>
          <a:off x="0" y="0"/>
          <a:ext cx="0" cy="0"/>
          <a:chOff x="0" y="0"/>
          <a:chExt cx="0" cy="0"/>
        </a:xfrm>
      </p:grpSpPr>
      <p:pic>
        <p:nvPicPr>
          <p:cNvPr id="5" name="magisk" descr="徽标&#10;&#10;描述已自动生成">
            <a:extLst>
              <a:ext uri="{FF2B5EF4-FFF2-40B4-BE49-F238E27FC236}">
                <a16:creationId xmlns:a16="http://schemas.microsoft.com/office/drawing/2014/main" id="{1CF29F45-E7AF-C0A1-2020-512449F70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6690" y="1946792"/>
            <a:ext cx="3098619" cy="3098619"/>
          </a:xfrm>
          <a:prstGeom prst="rect">
            <a:avLst/>
          </a:prstGeom>
        </p:spPr>
      </p:pic>
      <p:sp>
        <p:nvSpPr>
          <p:cNvPr id="8" name="如何安装">
            <a:extLst>
              <a:ext uri="{FF2B5EF4-FFF2-40B4-BE49-F238E27FC236}">
                <a16:creationId xmlns:a16="http://schemas.microsoft.com/office/drawing/2014/main" id="{2D959CB9-24A2-2A35-1490-93B7F0CB0F78}"/>
              </a:ext>
            </a:extLst>
          </p:cNvPr>
          <p:cNvSpPr txBox="1"/>
          <p:nvPr/>
        </p:nvSpPr>
        <p:spPr>
          <a:xfrm>
            <a:off x="9117720" y="3267501"/>
            <a:ext cx="2671009" cy="830997"/>
          </a:xfrm>
          <a:prstGeom prst="rect">
            <a:avLst/>
          </a:prstGeom>
          <a:noFill/>
        </p:spPr>
        <p:txBody>
          <a:bodyPr wrap="square" rtlCol="0">
            <a:spAutoFit/>
          </a:bodyPr>
          <a:lstStyle/>
          <a:p>
            <a:r>
              <a:rPr lang="zh-CN" altLang="en-US" sz="4800" dirty="0">
                <a:latin typeface="Noto Sans SC Medium" panose="020B0600000000000000" pitchFamily="34" charset="-122"/>
                <a:ea typeface="Noto Sans SC Medium" panose="020B0600000000000000" pitchFamily="34" charset="-122"/>
              </a:rPr>
              <a:t>如何安装</a:t>
            </a:r>
          </a:p>
        </p:txBody>
      </p:sp>
      <p:sp>
        <p:nvSpPr>
          <p:cNvPr id="14" name="图形 9">
            <a:extLst>
              <a:ext uri="{FF2B5EF4-FFF2-40B4-BE49-F238E27FC236}">
                <a16:creationId xmlns:a16="http://schemas.microsoft.com/office/drawing/2014/main" id="{5115536E-50A1-9DF8-B6D7-CBF68CDE4422}"/>
              </a:ext>
            </a:extLst>
          </p:cNvPr>
          <p:cNvSpPr/>
          <p:nvPr/>
        </p:nvSpPr>
        <p:spPr>
          <a:xfrm>
            <a:off x="8366584" y="3341162"/>
            <a:ext cx="559377" cy="683683"/>
          </a:xfrm>
          <a:custGeom>
            <a:avLst/>
            <a:gdLst>
              <a:gd name="connsiteX0" fmla="*/ 414871 w 559377"/>
              <a:gd name="connsiteY0" fmla="*/ 393118 h 683683"/>
              <a:gd name="connsiteX1" fmla="*/ 270366 w 559377"/>
              <a:gd name="connsiteY1" fmla="*/ 248612 h 683683"/>
              <a:gd name="connsiteX2" fmla="*/ 302996 w 559377"/>
              <a:gd name="connsiteY2" fmla="*/ 215982 h 683683"/>
              <a:gd name="connsiteX3" fmla="*/ 391564 w 559377"/>
              <a:gd name="connsiteY3" fmla="*/ 303773 h 683683"/>
              <a:gd name="connsiteX4" fmla="*/ 391564 w 559377"/>
              <a:gd name="connsiteY4" fmla="*/ 69922 h 683683"/>
              <a:gd name="connsiteX5" fmla="*/ 438179 w 559377"/>
              <a:gd name="connsiteY5" fmla="*/ 69922 h 683683"/>
              <a:gd name="connsiteX6" fmla="*/ 438179 w 559377"/>
              <a:gd name="connsiteY6" fmla="*/ 303773 h 683683"/>
              <a:gd name="connsiteX7" fmla="*/ 526747 w 559377"/>
              <a:gd name="connsiteY7" fmla="*/ 215982 h 683683"/>
              <a:gd name="connsiteX8" fmla="*/ 559377 w 559377"/>
              <a:gd name="connsiteY8" fmla="*/ 248612 h 683683"/>
              <a:gd name="connsiteX9" fmla="*/ 46615 w 559377"/>
              <a:gd name="connsiteY9" fmla="*/ 683683 h 683683"/>
              <a:gd name="connsiteX10" fmla="*/ 13984 w 559377"/>
              <a:gd name="connsiteY10" fmla="*/ 669699 h 683683"/>
              <a:gd name="connsiteX11" fmla="*/ 0 w 559377"/>
              <a:gd name="connsiteY11" fmla="*/ 637068 h 683683"/>
              <a:gd name="connsiteX12" fmla="*/ 0 w 559377"/>
              <a:gd name="connsiteY12" fmla="*/ 46615 h 683683"/>
              <a:gd name="connsiteX13" fmla="*/ 13984 w 559377"/>
              <a:gd name="connsiteY13" fmla="*/ 13984 h 683683"/>
              <a:gd name="connsiteX14" fmla="*/ 46615 w 559377"/>
              <a:gd name="connsiteY14" fmla="*/ 0 h 683683"/>
              <a:gd name="connsiteX15" fmla="*/ 295227 w 559377"/>
              <a:gd name="connsiteY15" fmla="*/ 0 h 683683"/>
              <a:gd name="connsiteX16" fmla="*/ 295227 w 559377"/>
              <a:gd name="connsiteY16" fmla="*/ 116537 h 683683"/>
              <a:gd name="connsiteX17" fmla="*/ 46615 w 559377"/>
              <a:gd name="connsiteY17" fmla="*/ 116537 h 683683"/>
              <a:gd name="connsiteX18" fmla="*/ 46615 w 559377"/>
              <a:gd name="connsiteY18" fmla="*/ 567146 h 683683"/>
              <a:gd name="connsiteX19" fmla="*/ 388456 w 559377"/>
              <a:gd name="connsiteY19" fmla="*/ 567146 h 683683"/>
              <a:gd name="connsiteX20" fmla="*/ 388456 w 559377"/>
              <a:gd name="connsiteY20" fmla="*/ 466148 h 683683"/>
              <a:gd name="connsiteX21" fmla="*/ 435071 w 559377"/>
              <a:gd name="connsiteY21" fmla="*/ 466148 h 683683"/>
              <a:gd name="connsiteX22" fmla="*/ 435071 w 559377"/>
              <a:gd name="connsiteY22" fmla="*/ 637068 h 683683"/>
              <a:gd name="connsiteX23" fmla="*/ 421087 w 559377"/>
              <a:gd name="connsiteY23" fmla="*/ 669699 h 683683"/>
              <a:gd name="connsiteX24" fmla="*/ 388456 w 559377"/>
              <a:gd name="connsiteY24" fmla="*/ 683683 h 683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59377" h="683683">
                <a:moveTo>
                  <a:pt x="414871" y="393118"/>
                </a:moveTo>
                <a:lnTo>
                  <a:pt x="270366" y="248612"/>
                </a:lnTo>
                <a:lnTo>
                  <a:pt x="302996" y="215982"/>
                </a:lnTo>
                <a:lnTo>
                  <a:pt x="391564" y="303773"/>
                </a:lnTo>
                <a:lnTo>
                  <a:pt x="391564" y="69922"/>
                </a:lnTo>
                <a:lnTo>
                  <a:pt x="438179" y="69922"/>
                </a:lnTo>
                <a:lnTo>
                  <a:pt x="438179" y="303773"/>
                </a:lnTo>
                <a:lnTo>
                  <a:pt x="526747" y="215982"/>
                </a:lnTo>
                <a:lnTo>
                  <a:pt x="559377" y="248612"/>
                </a:lnTo>
                <a:close/>
                <a:moveTo>
                  <a:pt x="46615" y="683683"/>
                </a:moveTo>
                <a:cubicBezTo>
                  <a:pt x="34184" y="683683"/>
                  <a:pt x="23307" y="679022"/>
                  <a:pt x="13984" y="669699"/>
                </a:cubicBezTo>
                <a:cubicBezTo>
                  <a:pt x="4661" y="660376"/>
                  <a:pt x="0" y="649499"/>
                  <a:pt x="0" y="637068"/>
                </a:cubicBezTo>
                <a:lnTo>
                  <a:pt x="0" y="46615"/>
                </a:lnTo>
                <a:cubicBezTo>
                  <a:pt x="0" y="34184"/>
                  <a:pt x="4661" y="23307"/>
                  <a:pt x="13984" y="13984"/>
                </a:cubicBezTo>
                <a:cubicBezTo>
                  <a:pt x="23307" y="4661"/>
                  <a:pt x="34184" y="0"/>
                  <a:pt x="46615" y="0"/>
                </a:cubicBezTo>
                <a:lnTo>
                  <a:pt x="295227" y="0"/>
                </a:lnTo>
                <a:lnTo>
                  <a:pt x="295227" y="116537"/>
                </a:lnTo>
                <a:lnTo>
                  <a:pt x="46615" y="116537"/>
                </a:lnTo>
                <a:lnTo>
                  <a:pt x="46615" y="567146"/>
                </a:lnTo>
                <a:lnTo>
                  <a:pt x="388456" y="567146"/>
                </a:lnTo>
                <a:lnTo>
                  <a:pt x="388456" y="466148"/>
                </a:lnTo>
                <a:lnTo>
                  <a:pt x="435071" y="466148"/>
                </a:lnTo>
                <a:lnTo>
                  <a:pt x="435071" y="637068"/>
                </a:lnTo>
                <a:cubicBezTo>
                  <a:pt x="435071" y="649499"/>
                  <a:pt x="430410" y="660376"/>
                  <a:pt x="421087" y="669699"/>
                </a:cubicBezTo>
                <a:cubicBezTo>
                  <a:pt x="411764" y="679022"/>
                  <a:pt x="400887" y="683683"/>
                  <a:pt x="388456" y="683683"/>
                </a:cubicBezTo>
                <a:close/>
              </a:path>
            </a:pathLst>
          </a:custGeom>
          <a:solidFill>
            <a:schemeClr val="tx1">
              <a:lumMod val="65000"/>
              <a:lumOff val="35000"/>
            </a:schemeClr>
          </a:solidFill>
          <a:ln w="15478" cap="flat">
            <a:noFill/>
            <a:prstDash val="solid"/>
            <a:miter/>
          </a:ln>
        </p:spPr>
        <p:txBody>
          <a:bodyPr rtlCol="0" anchor="ctr"/>
          <a:lstStyle/>
          <a:p>
            <a:endParaRPr lang="zh-CN" altLang="en-US"/>
          </a:p>
        </p:txBody>
      </p:sp>
      <p:sp>
        <p:nvSpPr>
          <p:cNvPr id="7" name="是什么">
            <a:extLst>
              <a:ext uri="{FF2B5EF4-FFF2-40B4-BE49-F238E27FC236}">
                <a16:creationId xmlns:a16="http://schemas.microsoft.com/office/drawing/2014/main" id="{4EC9CA74-F393-B3A9-12C7-66E836786958}"/>
              </a:ext>
            </a:extLst>
          </p:cNvPr>
          <p:cNvSpPr txBox="1"/>
          <p:nvPr/>
        </p:nvSpPr>
        <p:spPr>
          <a:xfrm>
            <a:off x="2058616" y="3267501"/>
            <a:ext cx="2031325" cy="830997"/>
          </a:xfrm>
          <a:prstGeom prst="rect">
            <a:avLst/>
          </a:prstGeom>
          <a:noFill/>
        </p:spPr>
        <p:txBody>
          <a:bodyPr wrap="none" rtlCol="0">
            <a:spAutoFit/>
          </a:bodyPr>
          <a:lstStyle/>
          <a:p>
            <a:r>
              <a:rPr lang="zh-CN" altLang="en-US" sz="4800" dirty="0">
                <a:latin typeface="Noto Sans SC Medium" panose="020B0600000000000000" pitchFamily="34" charset="-122"/>
                <a:ea typeface="Noto Sans SC Medium" panose="020B0600000000000000" pitchFamily="34" charset="-122"/>
              </a:rPr>
              <a:t>是什么</a:t>
            </a:r>
          </a:p>
        </p:txBody>
      </p:sp>
      <p:sp>
        <p:nvSpPr>
          <p:cNvPr id="13" name="图形 11">
            <a:extLst>
              <a:ext uri="{FF2B5EF4-FFF2-40B4-BE49-F238E27FC236}">
                <a16:creationId xmlns:a16="http://schemas.microsoft.com/office/drawing/2014/main" id="{656A6D86-1721-C1F7-0A07-43794CBB970F}"/>
              </a:ext>
            </a:extLst>
          </p:cNvPr>
          <p:cNvSpPr/>
          <p:nvPr/>
        </p:nvSpPr>
        <p:spPr>
          <a:xfrm>
            <a:off x="1212511" y="3372235"/>
            <a:ext cx="621530" cy="621530"/>
          </a:xfrm>
          <a:custGeom>
            <a:avLst/>
            <a:gdLst>
              <a:gd name="connsiteX0" fmla="*/ 310765 w 621530"/>
              <a:gd name="connsiteY0" fmla="*/ 621530 h 621530"/>
              <a:gd name="connsiteX1" fmla="*/ 188790 w 621530"/>
              <a:gd name="connsiteY1" fmla="*/ 597834 h 621530"/>
              <a:gd name="connsiteX2" fmla="*/ 90122 w 621530"/>
              <a:gd name="connsiteY2" fmla="*/ 532185 h 621530"/>
              <a:gd name="connsiteX3" fmla="*/ 24084 w 621530"/>
              <a:gd name="connsiteY3" fmla="*/ 433517 h 621530"/>
              <a:gd name="connsiteX4" fmla="*/ 0 w 621530"/>
              <a:gd name="connsiteY4" fmla="*/ 310765 h 621530"/>
              <a:gd name="connsiteX5" fmla="*/ 24084 w 621530"/>
              <a:gd name="connsiteY5" fmla="*/ 188790 h 621530"/>
              <a:gd name="connsiteX6" fmla="*/ 90122 w 621530"/>
              <a:gd name="connsiteY6" fmla="*/ 90122 h 621530"/>
              <a:gd name="connsiteX7" fmla="*/ 188790 w 621530"/>
              <a:gd name="connsiteY7" fmla="*/ 24084 h 621530"/>
              <a:gd name="connsiteX8" fmla="*/ 310765 w 621530"/>
              <a:gd name="connsiteY8" fmla="*/ 0 h 621530"/>
              <a:gd name="connsiteX9" fmla="*/ 431963 w 621530"/>
              <a:gd name="connsiteY9" fmla="*/ 24084 h 621530"/>
              <a:gd name="connsiteX10" fmla="*/ 530631 w 621530"/>
              <a:gd name="connsiteY10" fmla="*/ 90122 h 621530"/>
              <a:gd name="connsiteX11" fmla="*/ 597057 w 621530"/>
              <a:gd name="connsiteY11" fmla="*/ 188790 h 621530"/>
              <a:gd name="connsiteX12" fmla="*/ 621530 w 621530"/>
              <a:gd name="connsiteY12" fmla="*/ 310765 h 621530"/>
              <a:gd name="connsiteX13" fmla="*/ 597057 w 621530"/>
              <a:gd name="connsiteY13" fmla="*/ 433517 h 621530"/>
              <a:gd name="connsiteX14" fmla="*/ 530631 w 621530"/>
              <a:gd name="connsiteY14" fmla="*/ 532185 h 621530"/>
              <a:gd name="connsiteX15" fmla="*/ 431963 w 621530"/>
              <a:gd name="connsiteY15" fmla="*/ 597834 h 621530"/>
              <a:gd name="connsiteX16" fmla="*/ 310765 w 621530"/>
              <a:gd name="connsiteY16" fmla="*/ 621530 h 621530"/>
              <a:gd name="connsiteX17" fmla="*/ 286681 w 621530"/>
              <a:gd name="connsiteY17" fmla="*/ 378356 h 621530"/>
              <a:gd name="connsiteX18" fmla="*/ 332519 w 621530"/>
              <a:gd name="connsiteY18" fmla="*/ 378356 h 621530"/>
              <a:gd name="connsiteX19" fmla="*/ 337569 w 621530"/>
              <a:gd name="connsiteY19" fmla="*/ 341453 h 621530"/>
              <a:gd name="connsiteX20" fmla="*/ 369033 w 621530"/>
              <a:gd name="connsiteY20" fmla="*/ 302996 h 621530"/>
              <a:gd name="connsiteX21" fmla="*/ 403218 w 621530"/>
              <a:gd name="connsiteY21" fmla="*/ 263373 h 621530"/>
              <a:gd name="connsiteX22" fmla="*/ 413317 w 621530"/>
              <a:gd name="connsiteY22" fmla="*/ 220643 h 621530"/>
              <a:gd name="connsiteX23" fmla="*/ 386514 w 621530"/>
              <a:gd name="connsiteY23" fmla="*/ 154606 h 621530"/>
              <a:gd name="connsiteX24" fmla="*/ 315426 w 621530"/>
              <a:gd name="connsiteY24" fmla="*/ 129744 h 621530"/>
              <a:gd name="connsiteX25" fmla="*/ 248224 w 621530"/>
              <a:gd name="connsiteY25" fmla="*/ 148779 h 621530"/>
              <a:gd name="connsiteX26" fmla="*/ 205882 w 621530"/>
              <a:gd name="connsiteY26" fmla="*/ 201220 h 621530"/>
              <a:gd name="connsiteX27" fmla="*/ 247058 w 621530"/>
              <a:gd name="connsiteY27" fmla="*/ 216759 h 621530"/>
              <a:gd name="connsiteX28" fmla="*/ 272696 w 621530"/>
              <a:gd name="connsiteY28" fmla="*/ 182963 h 621530"/>
              <a:gd name="connsiteX29" fmla="*/ 313096 w 621530"/>
              <a:gd name="connsiteY29" fmla="*/ 170921 h 621530"/>
              <a:gd name="connsiteX30" fmla="*/ 355826 w 621530"/>
              <a:gd name="connsiteY30" fmla="*/ 185294 h 621530"/>
              <a:gd name="connsiteX31" fmla="*/ 372141 w 621530"/>
              <a:gd name="connsiteY31" fmla="*/ 222197 h 621530"/>
              <a:gd name="connsiteX32" fmla="*/ 362041 w 621530"/>
              <a:gd name="connsiteY32" fmla="*/ 254439 h 621530"/>
              <a:gd name="connsiteX33" fmla="*/ 332519 w 621530"/>
              <a:gd name="connsiteY33" fmla="*/ 285904 h 621530"/>
              <a:gd name="connsiteX34" fmla="*/ 297946 w 621530"/>
              <a:gd name="connsiteY34" fmla="*/ 325915 h 621530"/>
              <a:gd name="connsiteX35" fmla="*/ 286681 w 621530"/>
              <a:gd name="connsiteY35" fmla="*/ 378356 h 621530"/>
              <a:gd name="connsiteX36" fmla="*/ 313873 w 621530"/>
              <a:gd name="connsiteY36" fmla="*/ 491786 h 621530"/>
              <a:gd name="connsiteX37" fmla="*/ 334849 w 621530"/>
              <a:gd name="connsiteY37" fmla="*/ 483240 h 621530"/>
              <a:gd name="connsiteX38" fmla="*/ 343395 w 621530"/>
              <a:gd name="connsiteY38" fmla="*/ 462263 h 621530"/>
              <a:gd name="connsiteX39" fmla="*/ 334849 w 621530"/>
              <a:gd name="connsiteY39" fmla="*/ 441286 h 621530"/>
              <a:gd name="connsiteX40" fmla="*/ 313873 w 621530"/>
              <a:gd name="connsiteY40" fmla="*/ 432740 h 621530"/>
              <a:gd name="connsiteX41" fmla="*/ 292896 w 621530"/>
              <a:gd name="connsiteY41" fmla="*/ 441286 h 621530"/>
              <a:gd name="connsiteX42" fmla="*/ 284350 w 621530"/>
              <a:gd name="connsiteY42" fmla="*/ 462263 h 621530"/>
              <a:gd name="connsiteX43" fmla="*/ 292896 w 621530"/>
              <a:gd name="connsiteY43" fmla="*/ 483240 h 621530"/>
              <a:gd name="connsiteX44" fmla="*/ 313873 w 621530"/>
              <a:gd name="connsiteY44" fmla="*/ 491786 h 621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21530" h="621530">
                <a:moveTo>
                  <a:pt x="310765" y="621530"/>
                </a:moveTo>
                <a:cubicBezTo>
                  <a:pt x="267258" y="621530"/>
                  <a:pt x="226599" y="613632"/>
                  <a:pt x="188790" y="597834"/>
                </a:cubicBezTo>
                <a:cubicBezTo>
                  <a:pt x="150981" y="582036"/>
                  <a:pt x="118091" y="560154"/>
                  <a:pt x="90122" y="532185"/>
                </a:cubicBezTo>
                <a:cubicBezTo>
                  <a:pt x="62153" y="504216"/>
                  <a:pt x="40140" y="471326"/>
                  <a:pt x="24084" y="433517"/>
                </a:cubicBezTo>
                <a:cubicBezTo>
                  <a:pt x="8028" y="395708"/>
                  <a:pt x="0" y="354790"/>
                  <a:pt x="0" y="310765"/>
                </a:cubicBezTo>
                <a:cubicBezTo>
                  <a:pt x="0" y="267258"/>
                  <a:pt x="8028" y="226599"/>
                  <a:pt x="24084" y="188790"/>
                </a:cubicBezTo>
                <a:cubicBezTo>
                  <a:pt x="40140" y="150981"/>
                  <a:pt x="62153" y="118091"/>
                  <a:pt x="90122" y="90122"/>
                </a:cubicBezTo>
                <a:cubicBezTo>
                  <a:pt x="118091" y="62153"/>
                  <a:pt x="150981" y="40140"/>
                  <a:pt x="188790" y="24084"/>
                </a:cubicBezTo>
                <a:cubicBezTo>
                  <a:pt x="226599" y="8028"/>
                  <a:pt x="267258" y="0"/>
                  <a:pt x="310765" y="0"/>
                </a:cubicBezTo>
                <a:cubicBezTo>
                  <a:pt x="353755" y="0"/>
                  <a:pt x="394154" y="8028"/>
                  <a:pt x="431963" y="24084"/>
                </a:cubicBezTo>
                <a:cubicBezTo>
                  <a:pt x="469773" y="40140"/>
                  <a:pt x="502662" y="62153"/>
                  <a:pt x="530631" y="90122"/>
                </a:cubicBezTo>
                <a:cubicBezTo>
                  <a:pt x="558600" y="118091"/>
                  <a:pt x="580742" y="150981"/>
                  <a:pt x="597057" y="188790"/>
                </a:cubicBezTo>
                <a:cubicBezTo>
                  <a:pt x="613372" y="226599"/>
                  <a:pt x="621530" y="267258"/>
                  <a:pt x="621530" y="310765"/>
                </a:cubicBezTo>
                <a:cubicBezTo>
                  <a:pt x="621530" y="354790"/>
                  <a:pt x="613372" y="395708"/>
                  <a:pt x="597057" y="433517"/>
                </a:cubicBezTo>
                <a:cubicBezTo>
                  <a:pt x="580742" y="471326"/>
                  <a:pt x="558600" y="504216"/>
                  <a:pt x="530631" y="532185"/>
                </a:cubicBezTo>
                <a:cubicBezTo>
                  <a:pt x="502662" y="560154"/>
                  <a:pt x="469773" y="582036"/>
                  <a:pt x="431963" y="597834"/>
                </a:cubicBezTo>
                <a:cubicBezTo>
                  <a:pt x="394154" y="613632"/>
                  <a:pt x="353755" y="621530"/>
                  <a:pt x="310765" y="621530"/>
                </a:cubicBezTo>
                <a:close/>
                <a:moveTo>
                  <a:pt x="286681" y="378356"/>
                </a:moveTo>
                <a:lnTo>
                  <a:pt x="332519" y="378356"/>
                </a:lnTo>
                <a:cubicBezTo>
                  <a:pt x="332519" y="364889"/>
                  <a:pt x="334201" y="352589"/>
                  <a:pt x="337569" y="341453"/>
                </a:cubicBezTo>
                <a:cubicBezTo>
                  <a:pt x="340936" y="330317"/>
                  <a:pt x="351424" y="317498"/>
                  <a:pt x="369033" y="302996"/>
                </a:cubicBezTo>
                <a:cubicBezTo>
                  <a:pt x="385089" y="289529"/>
                  <a:pt x="396485" y="276321"/>
                  <a:pt x="403218" y="263373"/>
                </a:cubicBezTo>
                <a:cubicBezTo>
                  <a:pt x="409950" y="250425"/>
                  <a:pt x="413317" y="236181"/>
                  <a:pt x="413317" y="220643"/>
                </a:cubicBezTo>
                <a:cubicBezTo>
                  <a:pt x="413317" y="193192"/>
                  <a:pt x="404383" y="171180"/>
                  <a:pt x="386514" y="154606"/>
                </a:cubicBezTo>
                <a:cubicBezTo>
                  <a:pt x="368645" y="138031"/>
                  <a:pt x="344949" y="129744"/>
                  <a:pt x="315426" y="129744"/>
                </a:cubicBezTo>
                <a:cubicBezTo>
                  <a:pt x="290048" y="129744"/>
                  <a:pt x="267646" y="136089"/>
                  <a:pt x="248224" y="148779"/>
                </a:cubicBezTo>
                <a:cubicBezTo>
                  <a:pt x="228801" y="161469"/>
                  <a:pt x="214687" y="178949"/>
                  <a:pt x="205882" y="201220"/>
                </a:cubicBezTo>
                <a:lnTo>
                  <a:pt x="247058" y="216759"/>
                </a:lnTo>
                <a:cubicBezTo>
                  <a:pt x="252756" y="202257"/>
                  <a:pt x="261302" y="190992"/>
                  <a:pt x="272696" y="182963"/>
                </a:cubicBezTo>
                <a:cubicBezTo>
                  <a:pt x="284091" y="174934"/>
                  <a:pt x="297557" y="170921"/>
                  <a:pt x="313096" y="170921"/>
                </a:cubicBezTo>
                <a:cubicBezTo>
                  <a:pt x="330705" y="170921"/>
                  <a:pt x="344949" y="175711"/>
                  <a:pt x="355826" y="185294"/>
                </a:cubicBezTo>
                <a:cubicBezTo>
                  <a:pt x="366703" y="194876"/>
                  <a:pt x="372141" y="207176"/>
                  <a:pt x="372141" y="222197"/>
                </a:cubicBezTo>
                <a:cubicBezTo>
                  <a:pt x="372141" y="233591"/>
                  <a:pt x="368774" y="244339"/>
                  <a:pt x="362041" y="254439"/>
                </a:cubicBezTo>
                <a:cubicBezTo>
                  <a:pt x="355309" y="264539"/>
                  <a:pt x="345467" y="275027"/>
                  <a:pt x="332519" y="285904"/>
                </a:cubicBezTo>
                <a:cubicBezTo>
                  <a:pt x="316980" y="299371"/>
                  <a:pt x="305456" y="312707"/>
                  <a:pt x="297946" y="325915"/>
                </a:cubicBezTo>
                <a:cubicBezTo>
                  <a:pt x="290436" y="339122"/>
                  <a:pt x="286681" y="356603"/>
                  <a:pt x="286681" y="378356"/>
                </a:cubicBezTo>
                <a:close/>
                <a:moveTo>
                  <a:pt x="313873" y="491786"/>
                </a:moveTo>
                <a:cubicBezTo>
                  <a:pt x="322159" y="491786"/>
                  <a:pt x="329151" y="488937"/>
                  <a:pt x="334849" y="483240"/>
                </a:cubicBezTo>
                <a:cubicBezTo>
                  <a:pt x="340547" y="477542"/>
                  <a:pt x="343395" y="470549"/>
                  <a:pt x="343395" y="462263"/>
                </a:cubicBezTo>
                <a:cubicBezTo>
                  <a:pt x="343395" y="453976"/>
                  <a:pt x="340547" y="446984"/>
                  <a:pt x="334849" y="441286"/>
                </a:cubicBezTo>
                <a:cubicBezTo>
                  <a:pt x="329151" y="435588"/>
                  <a:pt x="322159" y="432740"/>
                  <a:pt x="313873" y="432740"/>
                </a:cubicBezTo>
                <a:cubicBezTo>
                  <a:pt x="305586" y="432740"/>
                  <a:pt x="298594" y="435588"/>
                  <a:pt x="292896" y="441286"/>
                </a:cubicBezTo>
                <a:cubicBezTo>
                  <a:pt x="287198" y="446984"/>
                  <a:pt x="284350" y="453976"/>
                  <a:pt x="284350" y="462263"/>
                </a:cubicBezTo>
                <a:cubicBezTo>
                  <a:pt x="284350" y="470549"/>
                  <a:pt x="287198" y="477542"/>
                  <a:pt x="292896" y="483240"/>
                </a:cubicBezTo>
                <a:cubicBezTo>
                  <a:pt x="298594" y="488937"/>
                  <a:pt x="305586" y="491786"/>
                  <a:pt x="313873" y="491786"/>
                </a:cubicBezTo>
                <a:close/>
              </a:path>
            </a:pathLst>
          </a:custGeom>
          <a:solidFill>
            <a:schemeClr val="tx1">
              <a:lumMod val="65000"/>
              <a:lumOff val="35000"/>
            </a:schemeClr>
          </a:solidFill>
          <a:ln w="15478" cap="flat">
            <a:noFill/>
            <a:prstDash val="solid"/>
            <a:miter/>
          </a:ln>
        </p:spPr>
        <p:txBody>
          <a:bodyPr rtlCol="0" anchor="ctr"/>
          <a:lstStyle/>
          <a:p>
            <a:endParaRPr lang="zh-CN" altLang="en-US"/>
          </a:p>
        </p:txBody>
      </p:sp>
      <p:pic>
        <p:nvPicPr>
          <p:cNvPr id="19" name="ma avatar" descr="形状, 圆圈&#10;&#10;描述已自动生成">
            <a:extLst>
              <a:ext uri="{FF2B5EF4-FFF2-40B4-BE49-F238E27FC236}">
                <a16:creationId xmlns:a16="http://schemas.microsoft.com/office/drawing/2014/main" id="{DBF8CF1A-EB35-2DD5-9F4A-7904F89F56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54701" y="114140"/>
            <a:ext cx="1200150" cy="1200150"/>
          </a:xfrm>
          <a:prstGeom prst="ellipse">
            <a:avLst/>
          </a:prstGeom>
          <a:ln w="19050">
            <a:solidFill>
              <a:schemeClr val="bg2">
                <a:lumMod val="50000"/>
              </a:schemeClr>
            </a:solidFill>
          </a:ln>
        </p:spPr>
      </p:pic>
      <p:sp>
        <p:nvSpPr>
          <p:cNvPr id="21" name="ma name">
            <a:extLst>
              <a:ext uri="{FF2B5EF4-FFF2-40B4-BE49-F238E27FC236}">
                <a16:creationId xmlns:a16="http://schemas.microsoft.com/office/drawing/2014/main" id="{F8CA1096-07D4-0BB3-FCBD-38027D921283}"/>
              </a:ext>
            </a:extLst>
          </p:cNvPr>
          <p:cNvSpPr txBox="1"/>
          <p:nvPr/>
        </p:nvSpPr>
        <p:spPr>
          <a:xfrm>
            <a:off x="10710704" y="1444376"/>
            <a:ext cx="1478617" cy="230832"/>
          </a:xfrm>
          <a:prstGeom prst="rect">
            <a:avLst/>
          </a:prstGeom>
          <a:noFill/>
        </p:spPr>
        <p:txBody>
          <a:bodyPr wrap="square" rtlCol="0">
            <a:spAutoFit/>
          </a:bodyPr>
          <a:lstStyle/>
          <a:p>
            <a:pPr algn="ctr"/>
            <a:r>
              <a:rPr lang="en-US" altLang="zh-CN" sz="900" dirty="0">
                <a:latin typeface="Noto Sans SC Medium" panose="020B0600000000000000" pitchFamily="34" charset="-122"/>
                <a:ea typeface="Noto Sans SC Medium" panose="020B0600000000000000" pitchFamily="34" charset="-122"/>
              </a:rPr>
              <a:t>Michael Altmann</a:t>
            </a:r>
            <a:endParaRPr lang="zh-CN" altLang="en-US" sz="900" dirty="0">
              <a:latin typeface="Noto Sans SC Medium" panose="020B0600000000000000" pitchFamily="34" charset="-122"/>
              <a:ea typeface="Noto Sans SC Medium" panose="020B0600000000000000" pitchFamily="34" charset="-122"/>
            </a:endParaRPr>
          </a:p>
        </p:txBody>
      </p:sp>
      <p:sp>
        <p:nvSpPr>
          <p:cNvPr id="22" name="文本框 21">
            <a:extLst>
              <a:ext uri="{FF2B5EF4-FFF2-40B4-BE49-F238E27FC236}">
                <a16:creationId xmlns:a16="http://schemas.microsoft.com/office/drawing/2014/main" id="{1D6AEDC7-7ED7-1553-FF01-02C09E2EA7B4}"/>
              </a:ext>
            </a:extLst>
          </p:cNvPr>
          <p:cNvSpPr txBox="1"/>
          <p:nvPr/>
        </p:nvSpPr>
        <p:spPr>
          <a:xfrm>
            <a:off x="-2422051" y="1525747"/>
            <a:ext cx="1891865" cy="707886"/>
          </a:xfrm>
          <a:prstGeom prst="rect">
            <a:avLst/>
          </a:prstGeom>
          <a:noFill/>
        </p:spPr>
        <p:txBody>
          <a:bodyPr wrap="none" rtlCol="0">
            <a:spAutoFit/>
          </a:bodyPr>
          <a:lstStyle/>
          <a:p>
            <a:r>
              <a:rPr lang="en-US" altLang="zh-CN" sz="4000" dirty="0" err="1">
                <a:latin typeface="Noto Sans SC Medium" panose="020B0600000000000000" pitchFamily="34" charset="-122"/>
                <a:ea typeface="Noto Sans SC Medium" panose="020B0600000000000000" pitchFamily="34" charset="-122"/>
              </a:rPr>
              <a:t>Magisk</a:t>
            </a:r>
            <a:endParaRPr lang="zh-CN" altLang="en-US" sz="4000" dirty="0">
              <a:latin typeface="Noto Sans SC Medium" panose="020B0600000000000000" pitchFamily="34" charset="-122"/>
              <a:ea typeface="Noto Sans SC Medium" panose="020B0600000000000000" pitchFamily="34" charset="-122"/>
            </a:endParaRPr>
          </a:p>
        </p:txBody>
      </p:sp>
      <p:sp>
        <p:nvSpPr>
          <p:cNvPr id="23" name="文本框 22">
            <a:extLst>
              <a:ext uri="{FF2B5EF4-FFF2-40B4-BE49-F238E27FC236}">
                <a16:creationId xmlns:a16="http://schemas.microsoft.com/office/drawing/2014/main" id="{A5EF2479-1F76-E094-C4AE-BED30D30BAB3}"/>
              </a:ext>
            </a:extLst>
          </p:cNvPr>
          <p:cNvSpPr txBox="1"/>
          <p:nvPr/>
        </p:nvSpPr>
        <p:spPr>
          <a:xfrm>
            <a:off x="1143250" y="3444544"/>
            <a:ext cx="2788071" cy="369332"/>
          </a:xfrm>
          <a:prstGeom prst="rect">
            <a:avLst/>
          </a:prstGeom>
          <a:noFill/>
        </p:spPr>
        <p:txBody>
          <a:bodyPr wrap="square" rtlCol="0">
            <a:spAutoFit/>
          </a:bodyPr>
          <a:lstStyle/>
          <a:p>
            <a:r>
              <a:rPr lang="zh-CN" altLang="en-US" dirty="0">
                <a:solidFill>
                  <a:schemeClr val="tx1">
                    <a:lumMod val="65000"/>
                    <a:lumOff val="35000"/>
                  </a:schemeClr>
                </a:solidFill>
                <a:latin typeface="Noto Sans SC Medium" panose="020B0600000000000000" pitchFamily="34" charset="-122"/>
                <a:ea typeface="Noto Sans SC Medium" panose="020B0600000000000000" pitchFamily="34" charset="-122"/>
              </a:rPr>
              <a:t>开源框架软件</a:t>
            </a:r>
            <a:r>
              <a:rPr lang="en-US" altLang="zh-CN" dirty="0">
                <a:solidFill>
                  <a:schemeClr val="tx1">
                    <a:lumMod val="65000"/>
                    <a:lumOff val="35000"/>
                  </a:schemeClr>
                </a:solidFill>
                <a:latin typeface="Noto Sans SC Medium" panose="020B0600000000000000" pitchFamily="34" charset="-122"/>
                <a:ea typeface="Noto Sans SC Medium" panose="020B0600000000000000" pitchFamily="34" charset="-122"/>
              </a:rPr>
              <a:t>, Root,</a:t>
            </a:r>
            <a:r>
              <a:rPr lang="zh-CN" altLang="en-US" dirty="0">
                <a:solidFill>
                  <a:schemeClr val="tx1">
                    <a:lumMod val="65000"/>
                    <a:lumOff val="35000"/>
                  </a:schemeClr>
                </a:solidFill>
                <a:latin typeface="Noto Sans SC Medium" panose="020B0600000000000000" pitchFamily="34" charset="-122"/>
                <a:ea typeface="Noto Sans SC Medium" panose="020B0600000000000000" pitchFamily="34" charset="-122"/>
              </a:rPr>
              <a:t> 模块</a:t>
            </a:r>
          </a:p>
        </p:txBody>
      </p:sp>
      <p:sp>
        <p:nvSpPr>
          <p:cNvPr id="24" name="文本框 23">
            <a:extLst>
              <a:ext uri="{FF2B5EF4-FFF2-40B4-BE49-F238E27FC236}">
                <a16:creationId xmlns:a16="http://schemas.microsoft.com/office/drawing/2014/main" id="{385220BE-21A0-87D0-CF3B-897A40DEB809}"/>
              </a:ext>
            </a:extLst>
          </p:cNvPr>
          <p:cNvSpPr txBox="1"/>
          <p:nvPr/>
        </p:nvSpPr>
        <p:spPr>
          <a:xfrm>
            <a:off x="1143250" y="4896305"/>
            <a:ext cx="3101490" cy="369332"/>
          </a:xfrm>
          <a:prstGeom prst="rect">
            <a:avLst/>
          </a:prstGeom>
          <a:noFill/>
        </p:spPr>
        <p:txBody>
          <a:bodyPr wrap="none" rtlCol="0">
            <a:spAutoFit/>
          </a:bodyPr>
          <a:lstStyle/>
          <a:p>
            <a:r>
              <a:rPr lang="zh-CN" altLang="en-US" dirty="0">
                <a:solidFill>
                  <a:schemeClr val="tx1">
                    <a:lumMod val="65000"/>
                    <a:lumOff val="35000"/>
                  </a:schemeClr>
                </a:solidFill>
                <a:latin typeface="Noto Sans SC Medium" panose="020B0600000000000000" pitchFamily="34" charset="-122"/>
                <a:ea typeface="Noto Sans SC Medium" panose="020B0600000000000000" pitchFamily="34" charset="-122"/>
              </a:rPr>
              <a:t>安装</a:t>
            </a:r>
            <a:r>
              <a:rPr lang="en-US" altLang="zh-CN" dirty="0" err="1">
                <a:solidFill>
                  <a:schemeClr val="tx1">
                    <a:lumMod val="65000"/>
                    <a:lumOff val="35000"/>
                  </a:schemeClr>
                </a:solidFill>
                <a:latin typeface="Noto Sans SC Medium" panose="020B0600000000000000" pitchFamily="34" charset="-122"/>
                <a:ea typeface="Noto Sans SC Medium" panose="020B0600000000000000" pitchFamily="34" charset="-122"/>
              </a:rPr>
              <a:t>Magisk</a:t>
            </a:r>
            <a:r>
              <a:rPr lang="en-US" altLang="zh-CN" dirty="0">
                <a:solidFill>
                  <a:schemeClr val="tx1">
                    <a:lumMod val="65000"/>
                    <a:lumOff val="35000"/>
                  </a:schemeClr>
                </a:solidFill>
                <a:latin typeface="Noto Sans SC Medium" panose="020B0600000000000000" pitchFamily="34" charset="-122"/>
                <a:ea typeface="Noto Sans SC Medium" panose="020B0600000000000000" pitchFamily="34" charset="-122"/>
              </a:rPr>
              <a:t>,</a:t>
            </a:r>
            <a:r>
              <a:rPr lang="zh-CN" altLang="en-US" dirty="0">
                <a:solidFill>
                  <a:schemeClr val="tx1">
                    <a:lumMod val="65000"/>
                    <a:lumOff val="35000"/>
                  </a:schemeClr>
                </a:solidFill>
                <a:latin typeface="Noto Sans SC Medium" panose="020B0600000000000000" pitchFamily="34" charset="-122"/>
                <a:ea typeface="Noto Sans SC Medium" panose="020B0600000000000000" pitchFamily="34" charset="-122"/>
              </a:rPr>
              <a:t>刷入第一个模块</a:t>
            </a:r>
          </a:p>
        </p:txBody>
      </p:sp>
      <p:sp>
        <p:nvSpPr>
          <p:cNvPr id="2" name="文本框 1">
            <a:extLst>
              <a:ext uri="{FF2B5EF4-FFF2-40B4-BE49-F238E27FC236}">
                <a16:creationId xmlns:a16="http://schemas.microsoft.com/office/drawing/2014/main" id="{A37DA32B-DB50-69F3-F370-101E87F2FD5F}"/>
              </a:ext>
            </a:extLst>
          </p:cNvPr>
          <p:cNvSpPr txBox="1"/>
          <p:nvPr/>
        </p:nvSpPr>
        <p:spPr>
          <a:xfrm>
            <a:off x="5176786" y="5328162"/>
            <a:ext cx="1838425" cy="461665"/>
          </a:xfrm>
          <a:prstGeom prst="rect">
            <a:avLst/>
          </a:prstGeom>
          <a:noFill/>
        </p:spPr>
        <p:txBody>
          <a:bodyPr wrap="square" rtlCol="0">
            <a:spAutoFit/>
          </a:bodyPr>
          <a:lstStyle/>
          <a:p>
            <a:pPr algn="ctr"/>
            <a:r>
              <a:rPr lang="en-US" altLang="zh-CN" sz="2400" dirty="0" err="1">
                <a:latin typeface="Noto Sans SC Medium" panose="020B0600000000000000" pitchFamily="34" charset="-122"/>
                <a:ea typeface="Noto Sans SC Medium" panose="020B0600000000000000" pitchFamily="34" charset="-122"/>
              </a:rPr>
              <a:t>Magisk</a:t>
            </a:r>
            <a:endParaRPr lang="zh-CN" altLang="en-US" sz="2400" dirty="0">
              <a:latin typeface="Noto Sans SC Medium" panose="020B0600000000000000" pitchFamily="34" charset="-122"/>
              <a:ea typeface="Noto Sans SC Medium" panose="020B0600000000000000" pitchFamily="34" charset="-122"/>
            </a:endParaRPr>
          </a:p>
        </p:txBody>
      </p:sp>
    </p:spTree>
    <p:extLst>
      <p:ext uri="{BB962C8B-B14F-4D97-AF65-F5344CB8AC3E}">
        <p14:creationId xmlns:p14="http://schemas.microsoft.com/office/powerpoint/2010/main" val="323883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2" nodeType="afterEffect">
                                  <p:stCondLst>
                                    <p:cond delay="25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par>
                                <p:cTn id="12" presetID="10" presetClass="entr" presetSubtype="0" fill="hold" grpId="2" nodeType="withEffect">
                                  <p:stCondLst>
                                    <p:cond delay="25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par>
                          <p:cTn id="15" fill="hold">
                            <p:stCondLst>
                              <p:cond delay="1250"/>
                            </p:stCondLst>
                            <p:childTnLst>
                              <p:par>
                                <p:cTn id="16" presetID="10" presetClass="entr" presetSubtype="0" fill="hold" grpId="2"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2"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2"/>
                                        </p:tgtEl>
                                      </p:cBhvr>
                                    </p:animEffect>
                                    <p:set>
                                      <p:cBhvr>
                                        <p:cTn id="26" dur="1" fill="hold">
                                          <p:stCondLst>
                                            <p:cond delay="499"/>
                                          </p:stCondLst>
                                        </p:cTn>
                                        <p:tgtEl>
                                          <p:spTgt spid="2"/>
                                        </p:tgtEl>
                                        <p:attrNameLst>
                                          <p:attrName>style.visibility</p:attrName>
                                        </p:attrNameLst>
                                      </p:cBhvr>
                                      <p:to>
                                        <p:strVal val="hidden"/>
                                      </p:to>
                                    </p:set>
                                  </p:childTnLst>
                                </p:cTn>
                              </p:par>
                              <p:par>
                                <p:cTn id="27" presetID="50" presetClass="path" presetSubtype="0" accel="49333" decel="50667" fill="hold" nodeType="withEffect">
                                  <p:stCondLst>
                                    <p:cond delay="250"/>
                                  </p:stCondLst>
                                  <p:childTnLst>
                                    <p:animMotion origin="layout" path="M -0.44818 -0.40671 C -0.40547 -0.4243 -0.37344 -0.44259 -0.32956 -0.44861 C -0.28581 -0.45463 -0.23216 -0.4669 -0.18542 -0.44375 C -0.13958 -0.41528 -0.10859 -0.38588 -0.07005 -0.33241 C -0.0375 -0.26574 -0.00508 -0.12754 -0.00768 -0.12754 C -0.00625 -0.12639 0 -0.01944 0 -2.22222E-6 " pathEditMode="relative" rAng="0" ptsTypes="AAAAAA">
                                      <p:cBhvr>
                                        <p:cTn id="28" dur="750" spd="-100000" fill="hold"/>
                                        <p:tgtEl>
                                          <p:spTgt spid="5"/>
                                        </p:tgtEl>
                                        <p:attrNameLst>
                                          <p:attrName>ppt_x</p:attrName>
                                          <p:attrName>ppt_y</p:attrName>
                                        </p:attrNameLst>
                                      </p:cBhvr>
                                      <p:rCtr x="22409" y="17801"/>
                                    </p:animMotion>
                                  </p:childTnLst>
                                </p:cTn>
                              </p:par>
                              <p:par>
                                <p:cTn id="29" presetID="6" presetClass="emph" presetSubtype="0" accel="52000" decel="48000" fill="hold" nodeType="withEffect">
                                  <p:stCondLst>
                                    <p:cond delay="0"/>
                                  </p:stCondLst>
                                  <p:childTnLst>
                                    <p:animScale>
                                      <p:cBhvr>
                                        <p:cTn id="30" dur="1000" fill="hold"/>
                                        <p:tgtEl>
                                          <p:spTgt spid="5"/>
                                        </p:tgtEl>
                                      </p:cBhvr>
                                      <p:by x="25000" y="25000"/>
                                    </p:animScale>
                                  </p:childTnLst>
                                </p:cTn>
                              </p:par>
                              <p:par>
                                <p:cTn id="31" presetID="42" presetClass="path" presetSubtype="0" accel="50000" decel="50000" fill="hold" grpId="0" nodeType="withEffect">
                                  <p:stCondLst>
                                    <p:cond delay="250"/>
                                  </p:stCondLst>
                                  <p:childTnLst>
                                    <p:animMotion origin="layout" path="M 3.75E-6 -4.07407E-6 L 0.21015 -4.07407E-6 " pathEditMode="relative" rAng="0" ptsTypes="AA">
                                      <p:cBhvr>
                                        <p:cTn id="32" dur="500" fill="hold"/>
                                        <p:tgtEl>
                                          <p:spTgt spid="22"/>
                                        </p:tgtEl>
                                        <p:attrNameLst>
                                          <p:attrName>ppt_x</p:attrName>
                                          <p:attrName>ppt_y</p:attrName>
                                        </p:attrNameLst>
                                      </p:cBhvr>
                                      <p:rCtr x="10508" y="0"/>
                                    </p:animMotion>
                                  </p:childTnLst>
                                </p:cTn>
                              </p:par>
                              <p:par>
                                <p:cTn id="33" presetID="42" presetClass="path" presetSubtype="0" accel="50000" decel="50000" fill="hold" grpId="0" nodeType="withEffect">
                                  <p:stCondLst>
                                    <p:cond delay="250"/>
                                  </p:stCondLst>
                                  <p:childTnLst>
                                    <p:animMotion origin="layout" path="M 2.08333E-7 2.96296E-6 L -0.06224 -0.04977 " pathEditMode="relative" rAng="0" ptsTypes="AA">
                                      <p:cBhvr>
                                        <p:cTn id="34" dur="500" fill="hold"/>
                                        <p:tgtEl>
                                          <p:spTgt spid="13"/>
                                        </p:tgtEl>
                                        <p:attrNameLst>
                                          <p:attrName>ppt_x</p:attrName>
                                          <p:attrName>ppt_y</p:attrName>
                                        </p:attrNameLst>
                                      </p:cBhvr>
                                      <p:rCtr x="-3112" y="-2500"/>
                                    </p:animMotion>
                                  </p:childTnLst>
                                </p:cTn>
                              </p:par>
                              <p:par>
                                <p:cTn id="35" presetID="6" presetClass="emph" presetSubtype="0" fill="hold" grpId="1" nodeType="withEffect">
                                  <p:stCondLst>
                                    <p:cond delay="250"/>
                                  </p:stCondLst>
                                  <p:childTnLst>
                                    <p:animScale>
                                      <p:cBhvr>
                                        <p:cTn id="36" dur="250" fill="hold"/>
                                        <p:tgtEl>
                                          <p:spTgt spid="13"/>
                                        </p:tgtEl>
                                      </p:cBhvr>
                                      <p:by x="75000" y="75000"/>
                                    </p:animScale>
                                  </p:childTnLst>
                                </p:cTn>
                              </p:par>
                              <p:par>
                                <p:cTn id="37" presetID="42" presetClass="path" presetSubtype="0" accel="50000" decel="50000" fill="hold" grpId="0" nodeType="withEffect">
                                  <p:stCondLst>
                                    <p:cond delay="250"/>
                                  </p:stCondLst>
                                  <p:childTnLst>
                                    <p:animMotion origin="layout" path="M -3.33333E-6 0.00092 L -0.09479 -0.07709 " pathEditMode="relative" rAng="0" ptsTypes="AA">
                                      <p:cBhvr>
                                        <p:cTn id="38" dur="500" fill="hold"/>
                                        <p:tgtEl>
                                          <p:spTgt spid="7"/>
                                        </p:tgtEl>
                                        <p:attrNameLst>
                                          <p:attrName>ppt_x</p:attrName>
                                          <p:attrName>ppt_y</p:attrName>
                                        </p:attrNameLst>
                                      </p:cBhvr>
                                      <p:rCtr x="-4740" y="-3912"/>
                                    </p:animMotion>
                                  </p:childTnLst>
                                </p:cTn>
                              </p:par>
                              <p:par>
                                <p:cTn id="39" presetID="6" presetClass="emph" presetSubtype="0" accel="50000" decel="50000" fill="hold" grpId="1" nodeType="withEffect">
                                  <p:stCondLst>
                                    <p:cond delay="250"/>
                                  </p:stCondLst>
                                  <p:childTnLst>
                                    <p:animScale>
                                      <p:cBhvr>
                                        <p:cTn id="40" dur="500" fill="hold"/>
                                        <p:tgtEl>
                                          <p:spTgt spid="7"/>
                                        </p:tgtEl>
                                      </p:cBhvr>
                                      <p:by x="75000" y="75000"/>
                                    </p:animScale>
                                  </p:childTnLst>
                                </p:cTn>
                              </p:par>
                              <p:par>
                                <p:cTn id="41" presetID="10" presetClass="entr" presetSubtype="0" fill="hold" grpId="0" nodeType="withEffect">
                                  <p:stCondLst>
                                    <p:cond delay="70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42" presetClass="path" presetSubtype="0" accel="50000" decel="50000" fill="hold" grpId="0" nodeType="withEffect">
                                  <p:stCondLst>
                                    <p:cond delay="250"/>
                                  </p:stCondLst>
                                  <p:childTnLst>
                                    <p:animMotion origin="layout" path="M -4.58333E-6 2.96296E-6 L -0.64348 0.16111 " pathEditMode="relative" rAng="0" ptsTypes="AA">
                                      <p:cBhvr>
                                        <p:cTn id="45" dur="500" fill="hold"/>
                                        <p:tgtEl>
                                          <p:spTgt spid="14"/>
                                        </p:tgtEl>
                                        <p:attrNameLst>
                                          <p:attrName>ppt_x</p:attrName>
                                          <p:attrName>ppt_y</p:attrName>
                                        </p:attrNameLst>
                                      </p:cBhvr>
                                      <p:rCtr x="-32174" y="8056"/>
                                    </p:animMotion>
                                  </p:childTnLst>
                                </p:cTn>
                              </p:par>
                              <p:par>
                                <p:cTn id="46" presetID="6" presetClass="emph" presetSubtype="0" accel="50000" decel="50000" fill="hold" grpId="1" nodeType="withEffect">
                                  <p:stCondLst>
                                    <p:cond delay="250"/>
                                  </p:stCondLst>
                                  <p:childTnLst>
                                    <p:animScale>
                                      <p:cBhvr>
                                        <p:cTn id="47" dur="500" fill="hold"/>
                                        <p:tgtEl>
                                          <p:spTgt spid="14"/>
                                        </p:tgtEl>
                                      </p:cBhvr>
                                      <p:by x="75000" y="75000"/>
                                    </p:animScale>
                                  </p:childTnLst>
                                </p:cTn>
                              </p:par>
                              <p:par>
                                <p:cTn id="48" presetID="42" presetClass="path" presetSubtype="0" accel="50000" decel="50000" fill="hold" grpId="0" nodeType="withEffect">
                                  <p:stCondLst>
                                    <p:cond delay="250"/>
                                  </p:stCondLst>
                                  <p:childTnLst>
                                    <p:animMotion origin="layout" path="M -1.66667E-6 2.96296E-6 L -0.67969 0.13495 " pathEditMode="relative" rAng="0" ptsTypes="AA">
                                      <p:cBhvr>
                                        <p:cTn id="49" dur="500" fill="hold"/>
                                        <p:tgtEl>
                                          <p:spTgt spid="8"/>
                                        </p:tgtEl>
                                        <p:attrNameLst>
                                          <p:attrName>ppt_x</p:attrName>
                                          <p:attrName>ppt_y</p:attrName>
                                        </p:attrNameLst>
                                      </p:cBhvr>
                                      <p:rCtr x="-33984" y="6736"/>
                                    </p:animMotion>
                                  </p:childTnLst>
                                </p:cTn>
                              </p:par>
                              <p:par>
                                <p:cTn id="50" presetID="6" presetClass="emph" presetSubtype="0" accel="50000" decel="50000" fill="hold" grpId="1" nodeType="withEffect">
                                  <p:stCondLst>
                                    <p:cond delay="250"/>
                                  </p:stCondLst>
                                  <p:childTnLst>
                                    <p:animScale>
                                      <p:cBhvr>
                                        <p:cTn id="51" dur="500" fill="hold"/>
                                        <p:tgtEl>
                                          <p:spTgt spid="8"/>
                                        </p:tgtEl>
                                      </p:cBhvr>
                                      <p:by x="75000" y="75000"/>
                                    </p:animScale>
                                  </p:childTnLst>
                                </p:cTn>
                              </p:par>
                              <p:par>
                                <p:cTn id="52" presetID="10" presetClass="entr" presetSubtype="0" fill="hold" grpId="0" nodeType="withEffect">
                                  <p:stCondLst>
                                    <p:cond delay="70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14" grpId="0" animBg="1"/>
      <p:bldP spid="14" grpId="1" animBg="1"/>
      <p:bldP spid="14" grpId="2" animBg="1"/>
      <p:bldP spid="7" grpId="0"/>
      <p:bldP spid="7" grpId="1"/>
      <p:bldP spid="7" grpId="2"/>
      <p:bldP spid="13" grpId="0" animBg="1"/>
      <p:bldP spid="13" grpId="1" animBg="1"/>
      <p:bldP spid="13" grpId="2" animBg="1"/>
      <p:bldP spid="22" grpId="0"/>
      <p:bldP spid="23" grpId="0"/>
      <p:bldP spid="24" grpId="0"/>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A652CBD-F48C-1B81-A12D-C2F395D52128}"/>
              </a:ext>
            </a:extLst>
          </p:cNvPr>
          <p:cNvSpPr txBox="1"/>
          <p:nvPr/>
        </p:nvSpPr>
        <p:spPr>
          <a:xfrm>
            <a:off x="443671" y="1254253"/>
            <a:ext cx="2067339" cy="707886"/>
          </a:xfrm>
          <a:prstGeom prst="rect">
            <a:avLst/>
          </a:prstGeom>
          <a:noFill/>
        </p:spPr>
        <p:txBody>
          <a:bodyPr wrap="square" rtlCol="0">
            <a:spAutoFit/>
          </a:bodyPr>
          <a:lstStyle/>
          <a:p>
            <a:r>
              <a:rPr lang="en-US" altLang="zh-CN" sz="4000" dirty="0" err="1">
                <a:latin typeface="Noto Sans SC Medium" panose="020B0600000000000000" pitchFamily="34" charset="-122"/>
                <a:ea typeface="Noto Sans SC Medium" panose="020B0600000000000000" pitchFamily="34" charset="-122"/>
              </a:rPr>
              <a:t>Magisk</a:t>
            </a:r>
            <a:endParaRPr lang="zh-CN" altLang="en-US" sz="4000" dirty="0">
              <a:latin typeface="Noto Sans SC Medium" panose="020B0600000000000000" pitchFamily="34" charset="-122"/>
              <a:ea typeface="Noto Sans SC Medium" panose="020B0600000000000000" pitchFamily="34" charset="-122"/>
            </a:endParaRPr>
          </a:p>
        </p:txBody>
      </p:sp>
      <p:sp>
        <p:nvSpPr>
          <p:cNvPr id="9" name="是什么">
            <a:extLst>
              <a:ext uri="{FF2B5EF4-FFF2-40B4-BE49-F238E27FC236}">
                <a16:creationId xmlns:a16="http://schemas.microsoft.com/office/drawing/2014/main" id="{E55ABCAD-330B-BF9A-7AC4-751D2855A06C}"/>
              </a:ext>
            </a:extLst>
          </p:cNvPr>
          <p:cNvSpPr txBox="1"/>
          <p:nvPr/>
        </p:nvSpPr>
        <p:spPr>
          <a:xfrm>
            <a:off x="1138562" y="2595931"/>
            <a:ext cx="1569660" cy="646331"/>
          </a:xfrm>
          <a:prstGeom prst="rect">
            <a:avLst/>
          </a:prstGeom>
          <a:noFill/>
        </p:spPr>
        <p:txBody>
          <a:bodyPr wrap="none" rtlCol="0">
            <a:spAutoFit/>
          </a:bodyPr>
          <a:lstStyle/>
          <a:p>
            <a:r>
              <a:rPr lang="zh-CN" altLang="en-US" sz="3600" dirty="0">
                <a:latin typeface="Noto Sans SC Medium" panose="020B0600000000000000" pitchFamily="34" charset="-122"/>
                <a:ea typeface="Noto Sans SC Medium" panose="020B0600000000000000" pitchFamily="34" charset="-122"/>
              </a:rPr>
              <a:t>是什么</a:t>
            </a:r>
          </a:p>
        </p:txBody>
      </p:sp>
      <p:sp>
        <p:nvSpPr>
          <p:cNvPr id="10" name="如何安装">
            <a:extLst>
              <a:ext uri="{FF2B5EF4-FFF2-40B4-BE49-F238E27FC236}">
                <a16:creationId xmlns:a16="http://schemas.microsoft.com/office/drawing/2014/main" id="{68D0660F-7450-0197-48CF-E98EA447F6CA}"/>
              </a:ext>
            </a:extLst>
          </p:cNvPr>
          <p:cNvSpPr txBox="1"/>
          <p:nvPr/>
        </p:nvSpPr>
        <p:spPr>
          <a:xfrm>
            <a:off x="1131936" y="4054262"/>
            <a:ext cx="2671009" cy="646331"/>
          </a:xfrm>
          <a:prstGeom prst="rect">
            <a:avLst/>
          </a:prstGeom>
          <a:noFill/>
        </p:spPr>
        <p:txBody>
          <a:bodyPr wrap="square" rtlCol="0">
            <a:spAutoFit/>
          </a:bodyPr>
          <a:lstStyle/>
          <a:p>
            <a:r>
              <a:rPr lang="zh-CN" altLang="en-US" sz="3600" dirty="0">
                <a:latin typeface="Noto Sans SC Medium" panose="020B0600000000000000" pitchFamily="34" charset="-122"/>
                <a:ea typeface="Noto Sans SC Medium" panose="020B0600000000000000" pitchFamily="34" charset="-122"/>
              </a:rPr>
              <a:t>如何安装</a:t>
            </a:r>
          </a:p>
        </p:txBody>
      </p:sp>
      <p:sp>
        <p:nvSpPr>
          <p:cNvPr id="11" name="文本框 10">
            <a:extLst>
              <a:ext uri="{FF2B5EF4-FFF2-40B4-BE49-F238E27FC236}">
                <a16:creationId xmlns:a16="http://schemas.microsoft.com/office/drawing/2014/main" id="{F8BDE20B-083F-B41C-07C4-5A6EB9F25D87}"/>
              </a:ext>
            </a:extLst>
          </p:cNvPr>
          <p:cNvSpPr txBox="1"/>
          <p:nvPr/>
        </p:nvSpPr>
        <p:spPr>
          <a:xfrm>
            <a:off x="1151814" y="3192782"/>
            <a:ext cx="2788071" cy="369332"/>
          </a:xfrm>
          <a:prstGeom prst="rect">
            <a:avLst/>
          </a:prstGeom>
          <a:noFill/>
        </p:spPr>
        <p:txBody>
          <a:bodyPr wrap="square" rtlCol="0">
            <a:spAutoFit/>
          </a:bodyPr>
          <a:lstStyle/>
          <a:p>
            <a:r>
              <a:rPr lang="zh-CN" altLang="en-US" dirty="0">
                <a:solidFill>
                  <a:schemeClr val="tx1">
                    <a:lumMod val="65000"/>
                    <a:lumOff val="35000"/>
                  </a:schemeClr>
                </a:solidFill>
                <a:latin typeface="Noto Sans SC Medium" panose="020B0600000000000000" pitchFamily="34" charset="-122"/>
                <a:ea typeface="Noto Sans SC Medium" panose="020B0600000000000000" pitchFamily="34" charset="-122"/>
              </a:rPr>
              <a:t>开源框架软件</a:t>
            </a:r>
            <a:r>
              <a:rPr lang="en-US" altLang="zh-CN" dirty="0">
                <a:solidFill>
                  <a:schemeClr val="tx1">
                    <a:lumMod val="65000"/>
                    <a:lumOff val="35000"/>
                  </a:schemeClr>
                </a:solidFill>
                <a:latin typeface="Noto Sans SC Medium" panose="020B0600000000000000" pitchFamily="34" charset="-122"/>
                <a:ea typeface="Noto Sans SC Medium" panose="020B0600000000000000" pitchFamily="34" charset="-122"/>
              </a:rPr>
              <a:t>, Root,</a:t>
            </a:r>
            <a:r>
              <a:rPr lang="zh-CN" altLang="en-US" dirty="0">
                <a:solidFill>
                  <a:schemeClr val="tx1">
                    <a:lumMod val="65000"/>
                    <a:lumOff val="35000"/>
                  </a:schemeClr>
                </a:solidFill>
                <a:latin typeface="Noto Sans SC Medium" panose="020B0600000000000000" pitchFamily="34" charset="-122"/>
                <a:ea typeface="Noto Sans SC Medium" panose="020B0600000000000000" pitchFamily="34" charset="-122"/>
              </a:rPr>
              <a:t> 模块</a:t>
            </a:r>
          </a:p>
        </p:txBody>
      </p:sp>
      <p:sp>
        <p:nvSpPr>
          <p:cNvPr id="12" name="文本框 11">
            <a:extLst>
              <a:ext uri="{FF2B5EF4-FFF2-40B4-BE49-F238E27FC236}">
                <a16:creationId xmlns:a16="http://schemas.microsoft.com/office/drawing/2014/main" id="{941D2BA4-5D29-AF0A-7D4A-4620286E12D9}"/>
              </a:ext>
            </a:extLst>
          </p:cNvPr>
          <p:cNvSpPr txBox="1"/>
          <p:nvPr/>
        </p:nvSpPr>
        <p:spPr>
          <a:xfrm>
            <a:off x="1149257" y="4638509"/>
            <a:ext cx="3101490" cy="369332"/>
          </a:xfrm>
          <a:prstGeom prst="rect">
            <a:avLst/>
          </a:prstGeom>
          <a:noFill/>
        </p:spPr>
        <p:txBody>
          <a:bodyPr wrap="none" rtlCol="0">
            <a:spAutoFit/>
          </a:bodyPr>
          <a:lstStyle/>
          <a:p>
            <a:r>
              <a:rPr lang="zh-CN" altLang="en-US" dirty="0">
                <a:solidFill>
                  <a:schemeClr val="tx1">
                    <a:lumMod val="65000"/>
                    <a:lumOff val="35000"/>
                  </a:schemeClr>
                </a:solidFill>
                <a:latin typeface="Noto Sans SC Medium" panose="020B0600000000000000" pitchFamily="34" charset="-122"/>
                <a:ea typeface="Noto Sans SC Medium" panose="020B0600000000000000" pitchFamily="34" charset="-122"/>
              </a:rPr>
              <a:t>安装</a:t>
            </a:r>
            <a:r>
              <a:rPr lang="en-US" altLang="zh-CN" dirty="0" err="1">
                <a:solidFill>
                  <a:schemeClr val="tx1">
                    <a:lumMod val="65000"/>
                    <a:lumOff val="35000"/>
                  </a:schemeClr>
                </a:solidFill>
                <a:latin typeface="Noto Sans SC Medium" panose="020B0600000000000000" pitchFamily="34" charset="-122"/>
                <a:ea typeface="Noto Sans SC Medium" panose="020B0600000000000000" pitchFamily="34" charset="-122"/>
              </a:rPr>
              <a:t>Magisk</a:t>
            </a:r>
            <a:r>
              <a:rPr lang="en-US" altLang="zh-CN" dirty="0">
                <a:solidFill>
                  <a:schemeClr val="tx1">
                    <a:lumMod val="65000"/>
                    <a:lumOff val="35000"/>
                  </a:schemeClr>
                </a:solidFill>
                <a:latin typeface="Noto Sans SC Medium" panose="020B0600000000000000" pitchFamily="34" charset="-122"/>
                <a:ea typeface="Noto Sans SC Medium" panose="020B0600000000000000" pitchFamily="34" charset="-122"/>
              </a:rPr>
              <a:t>,</a:t>
            </a:r>
            <a:r>
              <a:rPr lang="zh-CN" altLang="en-US" dirty="0">
                <a:solidFill>
                  <a:schemeClr val="tx1">
                    <a:lumMod val="65000"/>
                    <a:lumOff val="35000"/>
                  </a:schemeClr>
                </a:solidFill>
                <a:latin typeface="Noto Sans SC Medium" panose="020B0600000000000000" pitchFamily="34" charset="-122"/>
                <a:ea typeface="Noto Sans SC Medium" panose="020B0600000000000000" pitchFamily="34" charset="-122"/>
              </a:rPr>
              <a:t>刷入第一个模块</a:t>
            </a:r>
          </a:p>
        </p:txBody>
      </p:sp>
      <p:pic>
        <p:nvPicPr>
          <p:cNvPr id="13" name="ma avatar" descr="形状, 圆圈&#10;&#10;描述已自动生成">
            <a:extLst>
              <a:ext uri="{FF2B5EF4-FFF2-40B4-BE49-F238E27FC236}">
                <a16:creationId xmlns:a16="http://schemas.microsoft.com/office/drawing/2014/main" id="{40337DED-73E6-D34D-FB5F-87163E5B6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4701" y="114140"/>
            <a:ext cx="1200150" cy="1200150"/>
          </a:xfrm>
          <a:prstGeom prst="ellipse">
            <a:avLst/>
          </a:prstGeom>
          <a:ln w="19050">
            <a:solidFill>
              <a:schemeClr val="bg2">
                <a:lumMod val="50000"/>
              </a:schemeClr>
            </a:solidFill>
          </a:ln>
        </p:spPr>
      </p:pic>
      <p:sp>
        <p:nvSpPr>
          <p:cNvPr id="14" name="ma name">
            <a:extLst>
              <a:ext uri="{FF2B5EF4-FFF2-40B4-BE49-F238E27FC236}">
                <a16:creationId xmlns:a16="http://schemas.microsoft.com/office/drawing/2014/main" id="{71B115EA-B713-AD50-2054-B0E186A8FAC7}"/>
              </a:ext>
            </a:extLst>
          </p:cNvPr>
          <p:cNvSpPr txBox="1"/>
          <p:nvPr/>
        </p:nvSpPr>
        <p:spPr>
          <a:xfrm>
            <a:off x="10710704" y="1444376"/>
            <a:ext cx="1478617" cy="230832"/>
          </a:xfrm>
          <a:prstGeom prst="rect">
            <a:avLst/>
          </a:prstGeom>
          <a:noFill/>
        </p:spPr>
        <p:txBody>
          <a:bodyPr wrap="square" rtlCol="0">
            <a:spAutoFit/>
          </a:bodyPr>
          <a:lstStyle/>
          <a:p>
            <a:pPr algn="ctr"/>
            <a:r>
              <a:rPr lang="en-US" altLang="zh-CN" sz="900" dirty="0">
                <a:latin typeface="Noto Sans SC Medium" panose="020B0600000000000000" pitchFamily="34" charset="-122"/>
                <a:ea typeface="Noto Sans SC Medium" panose="020B0600000000000000" pitchFamily="34" charset="-122"/>
              </a:rPr>
              <a:t>Michael Altmann</a:t>
            </a:r>
            <a:endParaRPr lang="zh-CN" altLang="en-US" sz="900" dirty="0">
              <a:latin typeface="Noto Sans SC Medium" panose="020B0600000000000000" pitchFamily="34" charset="-122"/>
              <a:ea typeface="Noto Sans SC Medium" panose="020B0600000000000000" pitchFamily="34" charset="-122"/>
            </a:endParaRPr>
          </a:p>
        </p:txBody>
      </p:sp>
      <p:sp>
        <p:nvSpPr>
          <p:cNvPr id="16" name="图形 11">
            <a:extLst>
              <a:ext uri="{FF2B5EF4-FFF2-40B4-BE49-F238E27FC236}">
                <a16:creationId xmlns:a16="http://schemas.microsoft.com/office/drawing/2014/main" id="{8113ABD9-D77D-22D7-E326-8B93C7326BD7}"/>
              </a:ext>
            </a:extLst>
          </p:cNvPr>
          <p:cNvSpPr/>
          <p:nvPr/>
        </p:nvSpPr>
        <p:spPr>
          <a:xfrm>
            <a:off x="538972" y="2851781"/>
            <a:ext cx="466148" cy="466148"/>
          </a:xfrm>
          <a:custGeom>
            <a:avLst/>
            <a:gdLst>
              <a:gd name="connsiteX0" fmla="*/ 310765 w 621530"/>
              <a:gd name="connsiteY0" fmla="*/ 621530 h 621530"/>
              <a:gd name="connsiteX1" fmla="*/ 188790 w 621530"/>
              <a:gd name="connsiteY1" fmla="*/ 597834 h 621530"/>
              <a:gd name="connsiteX2" fmla="*/ 90122 w 621530"/>
              <a:gd name="connsiteY2" fmla="*/ 532185 h 621530"/>
              <a:gd name="connsiteX3" fmla="*/ 24084 w 621530"/>
              <a:gd name="connsiteY3" fmla="*/ 433517 h 621530"/>
              <a:gd name="connsiteX4" fmla="*/ 0 w 621530"/>
              <a:gd name="connsiteY4" fmla="*/ 310765 h 621530"/>
              <a:gd name="connsiteX5" fmla="*/ 24084 w 621530"/>
              <a:gd name="connsiteY5" fmla="*/ 188790 h 621530"/>
              <a:gd name="connsiteX6" fmla="*/ 90122 w 621530"/>
              <a:gd name="connsiteY6" fmla="*/ 90122 h 621530"/>
              <a:gd name="connsiteX7" fmla="*/ 188790 w 621530"/>
              <a:gd name="connsiteY7" fmla="*/ 24084 h 621530"/>
              <a:gd name="connsiteX8" fmla="*/ 310765 w 621530"/>
              <a:gd name="connsiteY8" fmla="*/ 0 h 621530"/>
              <a:gd name="connsiteX9" fmla="*/ 431963 w 621530"/>
              <a:gd name="connsiteY9" fmla="*/ 24084 h 621530"/>
              <a:gd name="connsiteX10" fmla="*/ 530631 w 621530"/>
              <a:gd name="connsiteY10" fmla="*/ 90122 h 621530"/>
              <a:gd name="connsiteX11" fmla="*/ 597057 w 621530"/>
              <a:gd name="connsiteY11" fmla="*/ 188790 h 621530"/>
              <a:gd name="connsiteX12" fmla="*/ 621530 w 621530"/>
              <a:gd name="connsiteY12" fmla="*/ 310765 h 621530"/>
              <a:gd name="connsiteX13" fmla="*/ 597057 w 621530"/>
              <a:gd name="connsiteY13" fmla="*/ 433517 h 621530"/>
              <a:gd name="connsiteX14" fmla="*/ 530631 w 621530"/>
              <a:gd name="connsiteY14" fmla="*/ 532185 h 621530"/>
              <a:gd name="connsiteX15" fmla="*/ 431963 w 621530"/>
              <a:gd name="connsiteY15" fmla="*/ 597834 h 621530"/>
              <a:gd name="connsiteX16" fmla="*/ 310765 w 621530"/>
              <a:gd name="connsiteY16" fmla="*/ 621530 h 621530"/>
              <a:gd name="connsiteX17" fmla="*/ 286681 w 621530"/>
              <a:gd name="connsiteY17" fmla="*/ 378356 h 621530"/>
              <a:gd name="connsiteX18" fmla="*/ 332519 w 621530"/>
              <a:gd name="connsiteY18" fmla="*/ 378356 h 621530"/>
              <a:gd name="connsiteX19" fmla="*/ 337569 w 621530"/>
              <a:gd name="connsiteY19" fmla="*/ 341453 h 621530"/>
              <a:gd name="connsiteX20" fmla="*/ 369033 w 621530"/>
              <a:gd name="connsiteY20" fmla="*/ 302996 h 621530"/>
              <a:gd name="connsiteX21" fmla="*/ 403218 w 621530"/>
              <a:gd name="connsiteY21" fmla="*/ 263373 h 621530"/>
              <a:gd name="connsiteX22" fmla="*/ 413317 w 621530"/>
              <a:gd name="connsiteY22" fmla="*/ 220643 h 621530"/>
              <a:gd name="connsiteX23" fmla="*/ 386514 w 621530"/>
              <a:gd name="connsiteY23" fmla="*/ 154606 h 621530"/>
              <a:gd name="connsiteX24" fmla="*/ 315426 w 621530"/>
              <a:gd name="connsiteY24" fmla="*/ 129744 h 621530"/>
              <a:gd name="connsiteX25" fmla="*/ 248224 w 621530"/>
              <a:gd name="connsiteY25" fmla="*/ 148779 h 621530"/>
              <a:gd name="connsiteX26" fmla="*/ 205882 w 621530"/>
              <a:gd name="connsiteY26" fmla="*/ 201220 h 621530"/>
              <a:gd name="connsiteX27" fmla="*/ 247058 w 621530"/>
              <a:gd name="connsiteY27" fmla="*/ 216759 h 621530"/>
              <a:gd name="connsiteX28" fmla="*/ 272696 w 621530"/>
              <a:gd name="connsiteY28" fmla="*/ 182963 h 621530"/>
              <a:gd name="connsiteX29" fmla="*/ 313096 w 621530"/>
              <a:gd name="connsiteY29" fmla="*/ 170921 h 621530"/>
              <a:gd name="connsiteX30" fmla="*/ 355826 w 621530"/>
              <a:gd name="connsiteY30" fmla="*/ 185294 h 621530"/>
              <a:gd name="connsiteX31" fmla="*/ 372141 w 621530"/>
              <a:gd name="connsiteY31" fmla="*/ 222197 h 621530"/>
              <a:gd name="connsiteX32" fmla="*/ 362041 w 621530"/>
              <a:gd name="connsiteY32" fmla="*/ 254439 h 621530"/>
              <a:gd name="connsiteX33" fmla="*/ 332519 w 621530"/>
              <a:gd name="connsiteY33" fmla="*/ 285904 h 621530"/>
              <a:gd name="connsiteX34" fmla="*/ 297946 w 621530"/>
              <a:gd name="connsiteY34" fmla="*/ 325915 h 621530"/>
              <a:gd name="connsiteX35" fmla="*/ 286681 w 621530"/>
              <a:gd name="connsiteY35" fmla="*/ 378356 h 621530"/>
              <a:gd name="connsiteX36" fmla="*/ 313873 w 621530"/>
              <a:gd name="connsiteY36" fmla="*/ 491786 h 621530"/>
              <a:gd name="connsiteX37" fmla="*/ 334849 w 621530"/>
              <a:gd name="connsiteY37" fmla="*/ 483240 h 621530"/>
              <a:gd name="connsiteX38" fmla="*/ 343395 w 621530"/>
              <a:gd name="connsiteY38" fmla="*/ 462263 h 621530"/>
              <a:gd name="connsiteX39" fmla="*/ 334849 w 621530"/>
              <a:gd name="connsiteY39" fmla="*/ 441286 h 621530"/>
              <a:gd name="connsiteX40" fmla="*/ 313873 w 621530"/>
              <a:gd name="connsiteY40" fmla="*/ 432740 h 621530"/>
              <a:gd name="connsiteX41" fmla="*/ 292896 w 621530"/>
              <a:gd name="connsiteY41" fmla="*/ 441286 h 621530"/>
              <a:gd name="connsiteX42" fmla="*/ 284350 w 621530"/>
              <a:gd name="connsiteY42" fmla="*/ 462263 h 621530"/>
              <a:gd name="connsiteX43" fmla="*/ 292896 w 621530"/>
              <a:gd name="connsiteY43" fmla="*/ 483240 h 621530"/>
              <a:gd name="connsiteX44" fmla="*/ 313873 w 621530"/>
              <a:gd name="connsiteY44" fmla="*/ 491786 h 621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21530" h="621530">
                <a:moveTo>
                  <a:pt x="310765" y="621530"/>
                </a:moveTo>
                <a:cubicBezTo>
                  <a:pt x="267258" y="621530"/>
                  <a:pt x="226599" y="613632"/>
                  <a:pt x="188790" y="597834"/>
                </a:cubicBezTo>
                <a:cubicBezTo>
                  <a:pt x="150981" y="582036"/>
                  <a:pt x="118091" y="560154"/>
                  <a:pt x="90122" y="532185"/>
                </a:cubicBezTo>
                <a:cubicBezTo>
                  <a:pt x="62153" y="504216"/>
                  <a:pt x="40140" y="471326"/>
                  <a:pt x="24084" y="433517"/>
                </a:cubicBezTo>
                <a:cubicBezTo>
                  <a:pt x="8028" y="395708"/>
                  <a:pt x="0" y="354790"/>
                  <a:pt x="0" y="310765"/>
                </a:cubicBezTo>
                <a:cubicBezTo>
                  <a:pt x="0" y="267258"/>
                  <a:pt x="8028" y="226599"/>
                  <a:pt x="24084" y="188790"/>
                </a:cubicBezTo>
                <a:cubicBezTo>
                  <a:pt x="40140" y="150981"/>
                  <a:pt x="62153" y="118091"/>
                  <a:pt x="90122" y="90122"/>
                </a:cubicBezTo>
                <a:cubicBezTo>
                  <a:pt x="118091" y="62153"/>
                  <a:pt x="150981" y="40140"/>
                  <a:pt x="188790" y="24084"/>
                </a:cubicBezTo>
                <a:cubicBezTo>
                  <a:pt x="226599" y="8028"/>
                  <a:pt x="267258" y="0"/>
                  <a:pt x="310765" y="0"/>
                </a:cubicBezTo>
                <a:cubicBezTo>
                  <a:pt x="353755" y="0"/>
                  <a:pt x="394154" y="8028"/>
                  <a:pt x="431963" y="24084"/>
                </a:cubicBezTo>
                <a:cubicBezTo>
                  <a:pt x="469773" y="40140"/>
                  <a:pt x="502662" y="62153"/>
                  <a:pt x="530631" y="90122"/>
                </a:cubicBezTo>
                <a:cubicBezTo>
                  <a:pt x="558600" y="118091"/>
                  <a:pt x="580742" y="150981"/>
                  <a:pt x="597057" y="188790"/>
                </a:cubicBezTo>
                <a:cubicBezTo>
                  <a:pt x="613372" y="226599"/>
                  <a:pt x="621530" y="267258"/>
                  <a:pt x="621530" y="310765"/>
                </a:cubicBezTo>
                <a:cubicBezTo>
                  <a:pt x="621530" y="354790"/>
                  <a:pt x="613372" y="395708"/>
                  <a:pt x="597057" y="433517"/>
                </a:cubicBezTo>
                <a:cubicBezTo>
                  <a:pt x="580742" y="471326"/>
                  <a:pt x="558600" y="504216"/>
                  <a:pt x="530631" y="532185"/>
                </a:cubicBezTo>
                <a:cubicBezTo>
                  <a:pt x="502662" y="560154"/>
                  <a:pt x="469773" y="582036"/>
                  <a:pt x="431963" y="597834"/>
                </a:cubicBezTo>
                <a:cubicBezTo>
                  <a:pt x="394154" y="613632"/>
                  <a:pt x="353755" y="621530"/>
                  <a:pt x="310765" y="621530"/>
                </a:cubicBezTo>
                <a:close/>
                <a:moveTo>
                  <a:pt x="286681" y="378356"/>
                </a:moveTo>
                <a:lnTo>
                  <a:pt x="332519" y="378356"/>
                </a:lnTo>
                <a:cubicBezTo>
                  <a:pt x="332519" y="364889"/>
                  <a:pt x="334201" y="352589"/>
                  <a:pt x="337569" y="341453"/>
                </a:cubicBezTo>
                <a:cubicBezTo>
                  <a:pt x="340936" y="330317"/>
                  <a:pt x="351424" y="317498"/>
                  <a:pt x="369033" y="302996"/>
                </a:cubicBezTo>
                <a:cubicBezTo>
                  <a:pt x="385089" y="289529"/>
                  <a:pt x="396485" y="276321"/>
                  <a:pt x="403218" y="263373"/>
                </a:cubicBezTo>
                <a:cubicBezTo>
                  <a:pt x="409950" y="250425"/>
                  <a:pt x="413317" y="236181"/>
                  <a:pt x="413317" y="220643"/>
                </a:cubicBezTo>
                <a:cubicBezTo>
                  <a:pt x="413317" y="193192"/>
                  <a:pt x="404383" y="171180"/>
                  <a:pt x="386514" y="154606"/>
                </a:cubicBezTo>
                <a:cubicBezTo>
                  <a:pt x="368645" y="138031"/>
                  <a:pt x="344949" y="129744"/>
                  <a:pt x="315426" y="129744"/>
                </a:cubicBezTo>
                <a:cubicBezTo>
                  <a:pt x="290048" y="129744"/>
                  <a:pt x="267646" y="136089"/>
                  <a:pt x="248224" y="148779"/>
                </a:cubicBezTo>
                <a:cubicBezTo>
                  <a:pt x="228801" y="161469"/>
                  <a:pt x="214687" y="178949"/>
                  <a:pt x="205882" y="201220"/>
                </a:cubicBezTo>
                <a:lnTo>
                  <a:pt x="247058" y="216759"/>
                </a:lnTo>
                <a:cubicBezTo>
                  <a:pt x="252756" y="202257"/>
                  <a:pt x="261302" y="190992"/>
                  <a:pt x="272696" y="182963"/>
                </a:cubicBezTo>
                <a:cubicBezTo>
                  <a:pt x="284091" y="174934"/>
                  <a:pt x="297557" y="170921"/>
                  <a:pt x="313096" y="170921"/>
                </a:cubicBezTo>
                <a:cubicBezTo>
                  <a:pt x="330705" y="170921"/>
                  <a:pt x="344949" y="175711"/>
                  <a:pt x="355826" y="185294"/>
                </a:cubicBezTo>
                <a:cubicBezTo>
                  <a:pt x="366703" y="194876"/>
                  <a:pt x="372141" y="207176"/>
                  <a:pt x="372141" y="222197"/>
                </a:cubicBezTo>
                <a:cubicBezTo>
                  <a:pt x="372141" y="233591"/>
                  <a:pt x="368774" y="244339"/>
                  <a:pt x="362041" y="254439"/>
                </a:cubicBezTo>
                <a:cubicBezTo>
                  <a:pt x="355309" y="264539"/>
                  <a:pt x="345467" y="275027"/>
                  <a:pt x="332519" y="285904"/>
                </a:cubicBezTo>
                <a:cubicBezTo>
                  <a:pt x="316980" y="299371"/>
                  <a:pt x="305456" y="312707"/>
                  <a:pt x="297946" y="325915"/>
                </a:cubicBezTo>
                <a:cubicBezTo>
                  <a:pt x="290436" y="339122"/>
                  <a:pt x="286681" y="356603"/>
                  <a:pt x="286681" y="378356"/>
                </a:cubicBezTo>
                <a:close/>
                <a:moveTo>
                  <a:pt x="313873" y="491786"/>
                </a:moveTo>
                <a:cubicBezTo>
                  <a:pt x="322159" y="491786"/>
                  <a:pt x="329151" y="488937"/>
                  <a:pt x="334849" y="483240"/>
                </a:cubicBezTo>
                <a:cubicBezTo>
                  <a:pt x="340547" y="477542"/>
                  <a:pt x="343395" y="470549"/>
                  <a:pt x="343395" y="462263"/>
                </a:cubicBezTo>
                <a:cubicBezTo>
                  <a:pt x="343395" y="453976"/>
                  <a:pt x="340547" y="446984"/>
                  <a:pt x="334849" y="441286"/>
                </a:cubicBezTo>
                <a:cubicBezTo>
                  <a:pt x="329151" y="435588"/>
                  <a:pt x="322159" y="432740"/>
                  <a:pt x="313873" y="432740"/>
                </a:cubicBezTo>
                <a:cubicBezTo>
                  <a:pt x="305586" y="432740"/>
                  <a:pt x="298594" y="435588"/>
                  <a:pt x="292896" y="441286"/>
                </a:cubicBezTo>
                <a:cubicBezTo>
                  <a:pt x="287198" y="446984"/>
                  <a:pt x="284350" y="453976"/>
                  <a:pt x="284350" y="462263"/>
                </a:cubicBezTo>
                <a:cubicBezTo>
                  <a:pt x="284350" y="470549"/>
                  <a:pt x="287198" y="477542"/>
                  <a:pt x="292896" y="483240"/>
                </a:cubicBezTo>
                <a:cubicBezTo>
                  <a:pt x="298594" y="488937"/>
                  <a:pt x="305586" y="491786"/>
                  <a:pt x="313873" y="491786"/>
                </a:cubicBezTo>
                <a:close/>
              </a:path>
            </a:pathLst>
          </a:custGeom>
          <a:solidFill>
            <a:schemeClr val="tx1">
              <a:lumMod val="65000"/>
              <a:lumOff val="35000"/>
            </a:schemeClr>
          </a:solidFill>
          <a:ln w="15478" cap="flat">
            <a:noFill/>
            <a:prstDash val="solid"/>
            <a:miter/>
          </a:ln>
        </p:spPr>
        <p:txBody>
          <a:bodyPr rtlCol="0" anchor="ctr"/>
          <a:lstStyle/>
          <a:p>
            <a:endParaRPr lang="zh-CN" altLang="en-US"/>
          </a:p>
        </p:txBody>
      </p:sp>
      <p:sp>
        <p:nvSpPr>
          <p:cNvPr id="19" name="图形 9">
            <a:extLst>
              <a:ext uri="{FF2B5EF4-FFF2-40B4-BE49-F238E27FC236}">
                <a16:creationId xmlns:a16="http://schemas.microsoft.com/office/drawing/2014/main" id="{8755E82E-F6BA-47B9-DFF8-4CF80F9C29A8}"/>
              </a:ext>
            </a:extLst>
          </p:cNvPr>
          <p:cNvSpPr/>
          <p:nvPr/>
        </p:nvSpPr>
        <p:spPr>
          <a:xfrm>
            <a:off x="592462" y="4276038"/>
            <a:ext cx="419533" cy="512762"/>
          </a:xfrm>
          <a:custGeom>
            <a:avLst/>
            <a:gdLst>
              <a:gd name="connsiteX0" fmla="*/ 414871 w 559377"/>
              <a:gd name="connsiteY0" fmla="*/ 393118 h 683683"/>
              <a:gd name="connsiteX1" fmla="*/ 270366 w 559377"/>
              <a:gd name="connsiteY1" fmla="*/ 248612 h 683683"/>
              <a:gd name="connsiteX2" fmla="*/ 302996 w 559377"/>
              <a:gd name="connsiteY2" fmla="*/ 215982 h 683683"/>
              <a:gd name="connsiteX3" fmla="*/ 391564 w 559377"/>
              <a:gd name="connsiteY3" fmla="*/ 303773 h 683683"/>
              <a:gd name="connsiteX4" fmla="*/ 391564 w 559377"/>
              <a:gd name="connsiteY4" fmla="*/ 69922 h 683683"/>
              <a:gd name="connsiteX5" fmla="*/ 438179 w 559377"/>
              <a:gd name="connsiteY5" fmla="*/ 69922 h 683683"/>
              <a:gd name="connsiteX6" fmla="*/ 438179 w 559377"/>
              <a:gd name="connsiteY6" fmla="*/ 303773 h 683683"/>
              <a:gd name="connsiteX7" fmla="*/ 526747 w 559377"/>
              <a:gd name="connsiteY7" fmla="*/ 215982 h 683683"/>
              <a:gd name="connsiteX8" fmla="*/ 559377 w 559377"/>
              <a:gd name="connsiteY8" fmla="*/ 248612 h 683683"/>
              <a:gd name="connsiteX9" fmla="*/ 46615 w 559377"/>
              <a:gd name="connsiteY9" fmla="*/ 683683 h 683683"/>
              <a:gd name="connsiteX10" fmla="*/ 13984 w 559377"/>
              <a:gd name="connsiteY10" fmla="*/ 669699 h 683683"/>
              <a:gd name="connsiteX11" fmla="*/ 0 w 559377"/>
              <a:gd name="connsiteY11" fmla="*/ 637068 h 683683"/>
              <a:gd name="connsiteX12" fmla="*/ 0 w 559377"/>
              <a:gd name="connsiteY12" fmla="*/ 46615 h 683683"/>
              <a:gd name="connsiteX13" fmla="*/ 13984 w 559377"/>
              <a:gd name="connsiteY13" fmla="*/ 13984 h 683683"/>
              <a:gd name="connsiteX14" fmla="*/ 46615 w 559377"/>
              <a:gd name="connsiteY14" fmla="*/ 0 h 683683"/>
              <a:gd name="connsiteX15" fmla="*/ 295227 w 559377"/>
              <a:gd name="connsiteY15" fmla="*/ 0 h 683683"/>
              <a:gd name="connsiteX16" fmla="*/ 295227 w 559377"/>
              <a:gd name="connsiteY16" fmla="*/ 116537 h 683683"/>
              <a:gd name="connsiteX17" fmla="*/ 46615 w 559377"/>
              <a:gd name="connsiteY17" fmla="*/ 116537 h 683683"/>
              <a:gd name="connsiteX18" fmla="*/ 46615 w 559377"/>
              <a:gd name="connsiteY18" fmla="*/ 567146 h 683683"/>
              <a:gd name="connsiteX19" fmla="*/ 388456 w 559377"/>
              <a:gd name="connsiteY19" fmla="*/ 567146 h 683683"/>
              <a:gd name="connsiteX20" fmla="*/ 388456 w 559377"/>
              <a:gd name="connsiteY20" fmla="*/ 466148 h 683683"/>
              <a:gd name="connsiteX21" fmla="*/ 435071 w 559377"/>
              <a:gd name="connsiteY21" fmla="*/ 466148 h 683683"/>
              <a:gd name="connsiteX22" fmla="*/ 435071 w 559377"/>
              <a:gd name="connsiteY22" fmla="*/ 637068 h 683683"/>
              <a:gd name="connsiteX23" fmla="*/ 421087 w 559377"/>
              <a:gd name="connsiteY23" fmla="*/ 669699 h 683683"/>
              <a:gd name="connsiteX24" fmla="*/ 388456 w 559377"/>
              <a:gd name="connsiteY24" fmla="*/ 683683 h 683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59377" h="683683">
                <a:moveTo>
                  <a:pt x="414871" y="393118"/>
                </a:moveTo>
                <a:lnTo>
                  <a:pt x="270366" y="248612"/>
                </a:lnTo>
                <a:lnTo>
                  <a:pt x="302996" y="215982"/>
                </a:lnTo>
                <a:lnTo>
                  <a:pt x="391564" y="303773"/>
                </a:lnTo>
                <a:lnTo>
                  <a:pt x="391564" y="69922"/>
                </a:lnTo>
                <a:lnTo>
                  <a:pt x="438179" y="69922"/>
                </a:lnTo>
                <a:lnTo>
                  <a:pt x="438179" y="303773"/>
                </a:lnTo>
                <a:lnTo>
                  <a:pt x="526747" y="215982"/>
                </a:lnTo>
                <a:lnTo>
                  <a:pt x="559377" y="248612"/>
                </a:lnTo>
                <a:close/>
                <a:moveTo>
                  <a:pt x="46615" y="683683"/>
                </a:moveTo>
                <a:cubicBezTo>
                  <a:pt x="34184" y="683683"/>
                  <a:pt x="23307" y="679022"/>
                  <a:pt x="13984" y="669699"/>
                </a:cubicBezTo>
                <a:cubicBezTo>
                  <a:pt x="4661" y="660376"/>
                  <a:pt x="0" y="649499"/>
                  <a:pt x="0" y="637068"/>
                </a:cubicBezTo>
                <a:lnTo>
                  <a:pt x="0" y="46615"/>
                </a:lnTo>
                <a:cubicBezTo>
                  <a:pt x="0" y="34184"/>
                  <a:pt x="4661" y="23307"/>
                  <a:pt x="13984" y="13984"/>
                </a:cubicBezTo>
                <a:cubicBezTo>
                  <a:pt x="23307" y="4661"/>
                  <a:pt x="34184" y="0"/>
                  <a:pt x="46615" y="0"/>
                </a:cubicBezTo>
                <a:lnTo>
                  <a:pt x="295227" y="0"/>
                </a:lnTo>
                <a:lnTo>
                  <a:pt x="295227" y="116537"/>
                </a:lnTo>
                <a:lnTo>
                  <a:pt x="46615" y="116537"/>
                </a:lnTo>
                <a:lnTo>
                  <a:pt x="46615" y="567146"/>
                </a:lnTo>
                <a:lnTo>
                  <a:pt x="388456" y="567146"/>
                </a:lnTo>
                <a:lnTo>
                  <a:pt x="388456" y="466148"/>
                </a:lnTo>
                <a:lnTo>
                  <a:pt x="435071" y="466148"/>
                </a:lnTo>
                <a:lnTo>
                  <a:pt x="435071" y="637068"/>
                </a:lnTo>
                <a:cubicBezTo>
                  <a:pt x="435071" y="649499"/>
                  <a:pt x="430410" y="660376"/>
                  <a:pt x="421087" y="669699"/>
                </a:cubicBezTo>
                <a:cubicBezTo>
                  <a:pt x="411764" y="679022"/>
                  <a:pt x="400887" y="683683"/>
                  <a:pt x="388456" y="683683"/>
                </a:cubicBezTo>
                <a:close/>
              </a:path>
            </a:pathLst>
          </a:custGeom>
          <a:solidFill>
            <a:schemeClr val="tx1">
              <a:lumMod val="65000"/>
              <a:lumOff val="35000"/>
            </a:schemeClr>
          </a:solidFill>
          <a:ln w="15478" cap="flat">
            <a:noFill/>
            <a:prstDash val="solid"/>
            <a:miter/>
          </a:ln>
        </p:spPr>
        <p:txBody>
          <a:bodyPr rtlCol="0" anchor="ctr"/>
          <a:lstStyle/>
          <a:p>
            <a:endParaRPr lang="zh-CN" altLang="en-US"/>
          </a:p>
        </p:txBody>
      </p:sp>
    </p:spTree>
    <p:extLst>
      <p:ext uri="{BB962C8B-B14F-4D97-AF65-F5344CB8AC3E}">
        <p14:creationId xmlns:p14="http://schemas.microsoft.com/office/powerpoint/2010/main" val="4087117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A652CBD-F48C-1B81-A12D-C2F395D52128}"/>
              </a:ext>
            </a:extLst>
          </p:cNvPr>
          <p:cNvSpPr txBox="1"/>
          <p:nvPr/>
        </p:nvSpPr>
        <p:spPr>
          <a:xfrm>
            <a:off x="138871" y="1530588"/>
            <a:ext cx="2067339" cy="707886"/>
          </a:xfrm>
          <a:prstGeom prst="rect">
            <a:avLst/>
          </a:prstGeom>
          <a:noFill/>
        </p:spPr>
        <p:txBody>
          <a:bodyPr wrap="square" rtlCol="0">
            <a:spAutoFit/>
          </a:bodyPr>
          <a:lstStyle/>
          <a:p>
            <a:r>
              <a:rPr lang="en-US" altLang="zh-CN" sz="4000" dirty="0" err="1">
                <a:latin typeface="Noto Sans SC Medium" panose="020B0600000000000000" pitchFamily="34" charset="-122"/>
                <a:ea typeface="Noto Sans SC Medium" panose="020B0600000000000000" pitchFamily="34" charset="-122"/>
              </a:rPr>
              <a:t>Magisk</a:t>
            </a:r>
            <a:endParaRPr lang="zh-CN" altLang="en-US" sz="4000" dirty="0">
              <a:latin typeface="Noto Sans SC Medium" panose="020B0600000000000000" pitchFamily="34" charset="-122"/>
              <a:ea typeface="Noto Sans SC Medium" panose="020B0600000000000000" pitchFamily="34" charset="-122"/>
            </a:endParaRPr>
          </a:p>
        </p:txBody>
      </p:sp>
      <p:sp>
        <p:nvSpPr>
          <p:cNvPr id="9" name="是什么">
            <a:extLst>
              <a:ext uri="{FF2B5EF4-FFF2-40B4-BE49-F238E27FC236}">
                <a16:creationId xmlns:a16="http://schemas.microsoft.com/office/drawing/2014/main" id="{E55ABCAD-330B-BF9A-7AC4-751D2855A06C}"/>
              </a:ext>
            </a:extLst>
          </p:cNvPr>
          <p:cNvSpPr txBox="1"/>
          <p:nvPr/>
        </p:nvSpPr>
        <p:spPr>
          <a:xfrm>
            <a:off x="1131930" y="2854957"/>
            <a:ext cx="1569660" cy="646331"/>
          </a:xfrm>
          <a:prstGeom prst="rect">
            <a:avLst/>
          </a:prstGeom>
          <a:noFill/>
        </p:spPr>
        <p:txBody>
          <a:bodyPr wrap="none" rtlCol="0">
            <a:spAutoFit/>
          </a:bodyPr>
          <a:lstStyle/>
          <a:p>
            <a:r>
              <a:rPr lang="zh-CN" altLang="en-US" sz="3600" dirty="0">
                <a:latin typeface="Noto Sans SC Medium" panose="020B0600000000000000" pitchFamily="34" charset="-122"/>
                <a:ea typeface="Noto Sans SC Medium" panose="020B0600000000000000" pitchFamily="34" charset="-122"/>
              </a:rPr>
              <a:t>是什么</a:t>
            </a:r>
          </a:p>
        </p:txBody>
      </p:sp>
      <p:sp>
        <p:nvSpPr>
          <p:cNvPr id="10" name="如何安装">
            <a:extLst>
              <a:ext uri="{FF2B5EF4-FFF2-40B4-BE49-F238E27FC236}">
                <a16:creationId xmlns:a16="http://schemas.microsoft.com/office/drawing/2014/main" id="{68D0660F-7450-0197-48CF-E98EA447F6CA}"/>
              </a:ext>
            </a:extLst>
          </p:cNvPr>
          <p:cNvSpPr txBox="1"/>
          <p:nvPr/>
        </p:nvSpPr>
        <p:spPr>
          <a:xfrm>
            <a:off x="1135422" y="4309131"/>
            <a:ext cx="2671009" cy="646331"/>
          </a:xfrm>
          <a:prstGeom prst="rect">
            <a:avLst/>
          </a:prstGeom>
          <a:noFill/>
        </p:spPr>
        <p:txBody>
          <a:bodyPr wrap="square" rtlCol="0">
            <a:spAutoFit/>
          </a:bodyPr>
          <a:lstStyle/>
          <a:p>
            <a:r>
              <a:rPr lang="zh-CN" altLang="en-US" sz="3600" dirty="0">
                <a:latin typeface="Noto Sans SC Medium" panose="020B0600000000000000" pitchFamily="34" charset="-122"/>
                <a:ea typeface="Noto Sans SC Medium" panose="020B0600000000000000" pitchFamily="34" charset="-122"/>
              </a:rPr>
              <a:t>如何安装</a:t>
            </a:r>
          </a:p>
        </p:txBody>
      </p:sp>
      <p:sp>
        <p:nvSpPr>
          <p:cNvPr id="11" name="文本框 10">
            <a:extLst>
              <a:ext uri="{FF2B5EF4-FFF2-40B4-BE49-F238E27FC236}">
                <a16:creationId xmlns:a16="http://schemas.microsoft.com/office/drawing/2014/main" id="{F8BDE20B-083F-B41C-07C4-5A6EB9F25D87}"/>
              </a:ext>
            </a:extLst>
          </p:cNvPr>
          <p:cNvSpPr txBox="1"/>
          <p:nvPr/>
        </p:nvSpPr>
        <p:spPr>
          <a:xfrm>
            <a:off x="1144177" y="3446750"/>
            <a:ext cx="2788071" cy="369332"/>
          </a:xfrm>
          <a:prstGeom prst="rect">
            <a:avLst/>
          </a:prstGeom>
          <a:noFill/>
        </p:spPr>
        <p:txBody>
          <a:bodyPr wrap="square" rtlCol="0">
            <a:spAutoFit/>
          </a:bodyPr>
          <a:lstStyle/>
          <a:p>
            <a:r>
              <a:rPr lang="zh-CN" altLang="en-US" dirty="0">
                <a:solidFill>
                  <a:schemeClr val="tx1">
                    <a:lumMod val="65000"/>
                    <a:lumOff val="35000"/>
                  </a:schemeClr>
                </a:solidFill>
                <a:latin typeface="Noto Sans SC Medium" panose="020B0600000000000000" pitchFamily="34" charset="-122"/>
                <a:ea typeface="Noto Sans SC Medium" panose="020B0600000000000000" pitchFamily="34" charset="-122"/>
              </a:rPr>
              <a:t>开源框架软件</a:t>
            </a:r>
            <a:r>
              <a:rPr lang="en-US" altLang="zh-CN" dirty="0">
                <a:solidFill>
                  <a:schemeClr val="tx1">
                    <a:lumMod val="65000"/>
                    <a:lumOff val="35000"/>
                  </a:schemeClr>
                </a:solidFill>
                <a:latin typeface="Noto Sans SC Medium" panose="020B0600000000000000" pitchFamily="34" charset="-122"/>
                <a:ea typeface="Noto Sans SC Medium" panose="020B0600000000000000" pitchFamily="34" charset="-122"/>
              </a:rPr>
              <a:t>, Root,</a:t>
            </a:r>
            <a:r>
              <a:rPr lang="zh-CN" altLang="en-US" dirty="0">
                <a:solidFill>
                  <a:schemeClr val="tx1">
                    <a:lumMod val="65000"/>
                    <a:lumOff val="35000"/>
                  </a:schemeClr>
                </a:solidFill>
                <a:latin typeface="Noto Sans SC Medium" panose="020B0600000000000000" pitchFamily="34" charset="-122"/>
                <a:ea typeface="Noto Sans SC Medium" panose="020B0600000000000000" pitchFamily="34" charset="-122"/>
              </a:rPr>
              <a:t> 模块</a:t>
            </a:r>
          </a:p>
        </p:txBody>
      </p:sp>
      <p:sp>
        <p:nvSpPr>
          <p:cNvPr id="12" name="文本框 11">
            <a:extLst>
              <a:ext uri="{FF2B5EF4-FFF2-40B4-BE49-F238E27FC236}">
                <a16:creationId xmlns:a16="http://schemas.microsoft.com/office/drawing/2014/main" id="{941D2BA4-5D29-AF0A-7D4A-4620286E12D9}"/>
              </a:ext>
            </a:extLst>
          </p:cNvPr>
          <p:cNvSpPr txBox="1"/>
          <p:nvPr/>
        </p:nvSpPr>
        <p:spPr>
          <a:xfrm>
            <a:off x="1143042" y="4898424"/>
            <a:ext cx="3101490" cy="369332"/>
          </a:xfrm>
          <a:prstGeom prst="rect">
            <a:avLst/>
          </a:prstGeom>
          <a:noFill/>
        </p:spPr>
        <p:txBody>
          <a:bodyPr wrap="none" rtlCol="0">
            <a:spAutoFit/>
          </a:bodyPr>
          <a:lstStyle/>
          <a:p>
            <a:r>
              <a:rPr lang="zh-CN" altLang="en-US" dirty="0">
                <a:solidFill>
                  <a:schemeClr val="tx1">
                    <a:lumMod val="65000"/>
                    <a:lumOff val="35000"/>
                  </a:schemeClr>
                </a:solidFill>
                <a:latin typeface="Noto Sans SC Medium" panose="020B0600000000000000" pitchFamily="34" charset="-122"/>
                <a:ea typeface="Noto Sans SC Medium" panose="020B0600000000000000" pitchFamily="34" charset="-122"/>
              </a:rPr>
              <a:t>安装</a:t>
            </a:r>
            <a:r>
              <a:rPr lang="en-US" altLang="zh-CN" dirty="0" err="1">
                <a:solidFill>
                  <a:schemeClr val="tx1">
                    <a:lumMod val="65000"/>
                    <a:lumOff val="35000"/>
                  </a:schemeClr>
                </a:solidFill>
                <a:latin typeface="Noto Sans SC Medium" panose="020B0600000000000000" pitchFamily="34" charset="-122"/>
                <a:ea typeface="Noto Sans SC Medium" panose="020B0600000000000000" pitchFamily="34" charset="-122"/>
              </a:rPr>
              <a:t>Magisk</a:t>
            </a:r>
            <a:r>
              <a:rPr lang="en-US" altLang="zh-CN" dirty="0">
                <a:solidFill>
                  <a:schemeClr val="tx1">
                    <a:lumMod val="65000"/>
                    <a:lumOff val="35000"/>
                  </a:schemeClr>
                </a:solidFill>
                <a:latin typeface="Noto Sans SC Medium" panose="020B0600000000000000" pitchFamily="34" charset="-122"/>
                <a:ea typeface="Noto Sans SC Medium" panose="020B0600000000000000" pitchFamily="34" charset="-122"/>
              </a:rPr>
              <a:t>,</a:t>
            </a:r>
            <a:r>
              <a:rPr lang="zh-CN" altLang="en-US" dirty="0">
                <a:solidFill>
                  <a:schemeClr val="tx1">
                    <a:lumMod val="65000"/>
                    <a:lumOff val="35000"/>
                  </a:schemeClr>
                </a:solidFill>
                <a:latin typeface="Noto Sans SC Medium" panose="020B0600000000000000" pitchFamily="34" charset="-122"/>
                <a:ea typeface="Noto Sans SC Medium" panose="020B0600000000000000" pitchFamily="34" charset="-122"/>
              </a:rPr>
              <a:t>刷入第一个模块</a:t>
            </a:r>
          </a:p>
        </p:txBody>
      </p:sp>
      <p:pic>
        <p:nvPicPr>
          <p:cNvPr id="13" name="ma avatar" descr="形状, 圆圈&#10;&#10;描述已自动生成">
            <a:extLst>
              <a:ext uri="{FF2B5EF4-FFF2-40B4-BE49-F238E27FC236}">
                <a16:creationId xmlns:a16="http://schemas.microsoft.com/office/drawing/2014/main" id="{40337DED-73E6-D34D-FB5F-87163E5B6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4701" y="114140"/>
            <a:ext cx="1200150" cy="1200150"/>
          </a:xfrm>
          <a:prstGeom prst="ellipse">
            <a:avLst/>
          </a:prstGeom>
          <a:ln w="19050">
            <a:solidFill>
              <a:schemeClr val="bg2">
                <a:lumMod val="50000"/>
              </a:schemeClr>
            </a:solidFill>
          </a:ln>
        </p:spPr>
      </p:pic>
      <p:sp>
        <p:nvSpPr>
          <p:cNvPr id="14" name="ma name">
            <a:extLst>
              <a:ext uri="{FF2B5EF4-FFF2-40B4-BE49-F238E27FC236}">
                <a16:creationId xmlns:a16="http://schemas.microsoft.com/office/drawing/2014/main" id="{71B115EA-B713-AD50-2054-B0E186A8FAC7}"/>
              </a:ext>
            </a:extLst>
          </p:cNvPr>
          <p:cNvSpPr txBox="1"/>
          <p:nvPr/>
        </p:nvSpPr>
        <p:spPr>
          <a:xfrm>
            <a:off x="10710704" y="1444376"/>
            <a:ext cx="1478617" cy="230832"/>
          </a:xfrm>
          <a:prstGeom prst="rect">
            <a:avLst/>
          </a:prstGeom>
          <a:noFill/>
        </p:spPr>
        <p:txBody>
          <a:bodyPr wrap="square" rtlCol="0">
            <a:spAutoFit/>
          </a:bodyPr>
          <a:lstStyle/>
          <a:p>
            <a:pPr algn="ctr"/>
            <a:r>
              <a:rPr lang="en-US" altLang="zh-CN" sz="900" dirty="0">
                <a:latin typeface="Noto Sans SC Medium" panose="020B0600000000000000" pitchFamily="34" charset="-122"/>
                <a:ea typeface="Noto Sans SC Medium" panose="020B0600000000000000" pitchFamily="34" charset="-122"/>
              </a:rPr>
              <a:t>Michael Altmann</a:t>
            </a:r>
            <a:endParaRPr lang="zh-CN" altLang="en-US" sz="900" dirty="0">
              <a:latin typeface="Noto Sans SC Medium" panose="020B0600000000000000" pitchFamily="34" charset="-122"/>
              <a:ea typeface="Noto Sans SC Medium" panose="020B0600000000000000" pitchFamily="34" charset="-122"/>
            </a:endParaRPr>
          </a:p>
        </p:txBody>
      </p:sp>
      <p:sp>
        <p:nvSpPr>
          <p:cNvPr id="16" name="图形 11">
            <a:extLst>
              <a:ext uri="{FF2B5EF4-FFF2-40B4-BE49-F238E27FC236}">
                <a16:creationId xmlns:a16="http://schemas.microsoft.com/office/drawing/2014/main" id="{8113ABD9-D77D-22D7-E326-8B93C7326BD7}"/>
              </a:ext>
            </a:extLst>
          </p:cNvPr>
          <p:cNvSpPr/>
          <p:nvPr/>
        </p:nvSpPr>
        <p:spPr>
          <a:xfrm>
            <a:off x="535687" y="3108027"/>
            <a:ext cx="466148" cy="466148"/>
          </a:xfrm>
          <a:custGeom>
            <a:avLst/>
            <a:gdLst>
              <a:gd name="connsiteX0" fmla="*/ 310765 w 621530"/>
              <a:gd name="connsiteY0" fmla="*/ 621530 h 621530"/>
              <a:gd name="connsiteX1" fmla="*/ 188790 w 621530"/>
              <a:gd name="connsiteY1" fmla="*/ 597834 h 621530"/>
              <a:gd name="connsiteX2" fmla="*/ 90122 w 621530"/>
              <a:gd name="connsiteY2" fmla="*/ 532185 h 621530"/>
              <a:gd name="connsiteX3" fmla="*/ 24084 w 621530"/>
              <a:gd name="connsiteY3" fmla="*/ 433517 h 621530"/>
              <a:gd name="connsiteX4" fmla="*/ 0 w 621530"/>
              <a:gd name="connsiteY4" fmla="*/ 310765 h 621530"/>
              <a:gd name="connsiteX5" fmla="*/ 24084 w 621530"/>
              <a:gd name="connsiteY5" fmla="*/ 188790 h 621530"/>
              <a:gd name="connsiteX6" fmla="*/ 90122 w 621530"/>
              <a:gd name="connsiteY6" fmla="*/ 90122 h 621530"/>
              <a:gd name="connsiteX7" fmla="*/ 188790 w 621530"/>
              <a:gd name="connsiteY7" fmla="*/ 24084 h 621530"/>
              <a:gd name="connsiteX8" fmla="*/ 310765 w 621530"/>
              <a:gd name="connsiteY8" fmla="*/ 0 h 621530"/>
              <a:gd name="connsiteX9" fmla="*/ 431963 w 621530"/>
              <a:gd name="connsiteY9" fmla="*/ 24084 h 621530"/>
              <a:gd name="connsiteX10" fmla="*/ 530631 w 621530"/>
              <a:gd name="connsiteY10" fmla="*/ 90122 h 621530"/>
              <a:gd name="connsiteX11" fmla="*/ 597057 w 621530"/>
              <a:gd name="connsiteY11" fmla="*/ 188790 h 621530"/>
              <a:gd name="connsiteX12" fmla="*/ 621530 w 621530"/>
              <a:gd name="connsiteY12" fmla="*/ 310765 h 621530"/>
              <a:gd name="connsiteX13" fmla="*/ 597057 w 621530"/>
              <a:gd name="connsiteY13" fmla="*/ 433517 h 621530"/>
              <a:gd name="connsiteX14" fmla="*/ 530631 w 621530"/>
              <a:gd name="connsiteY14" fmla="*/ 532185 h 621530"/>
              <a:gd name="connsiteX15" fmla="*/ 431963 w 621530"/>
              <a:gd name="connsiteY15" fmla="*/ 597834 h 621530"/>
              <a:gd name="connsiteX16" fmla="*/ 310765 w 621530"/>
              <a:gd name="connsiteY16" fmla="*/ 621530 h 621530"/>
              <a:gd name="connsiteX17" fmla="*/ 286681 w 621530"/>
              <a:gd name="connsiteY17" fmla="*/ 378356 h 621530"/>
              <a:gd name="connsiteX18" fmla="*/ 332519 w 621530"/>
              <a:gd name="connsiteY18" fmla="*/ 378356 h 621530"/>
              <a:gd name="connsiteX19" fmla="*/ 337569 w 621530"/>
              <a:gd name="connsiteY19" fmla="*/ 341453 h 621530"/>
              <a:gd name="connsiteX20" fmla="*/ 369033 w 621530"/>
              <a:gd name="connsiteY20" fmla="*/ 302996 h 621530"/>
              <a:gd name="connsiteX21" fmla="*/ 403218 w 621530"/>
              <a:gd name="connsiteY21" fmla="*/ 263373 h 621530"/>
              <a:gd name="connsiteX22" fmla="*/ 413317 w 621530"/>
              <a:gd name="connsiteY22" fmla="*/ 220643 h 621530"/>
              <a:gd name="connsiteX23" fmla="*/ 386514 w 621530"/>
              <a:gd name="connsiteY23" fmla="*/ 154606 h 621530"/>
              <a:gd name="connsiteX24" fmla="*/ 315426 w 621530"/>
              <a:gd name="connsiteY24" fmla="*/ 129744 h 621530"/>
              <a:gd name="connsiteX25" fmla="*/ 248224 w 621530"/>
              <a:gd name="connsiteY25" fmla="*/ 148779 h 621530"/>
              <a:gd name="connsiteX26" fmla="*/ 205882 w 621530"/>
              <a:gd name="connsiteY26" fmla="*/ 201220 h 621530"/>
              <a:gd name="connsiteX27" fmla="*/ 247058 w 621530"/>
              <a:gd name="connsiteY27" fmla="*/ 216759 h 621530"/>
              <a:gd name="connsiteX28" fmla="*/ 272696 w 621530"/>
              <a:gd name="connsiteY28" fmla="*/ 182963 h 621530"/>
              <a:gd name="connsiteX29" fmla="*/ 313096 w 621530"/>
              <a:gd name="connsiteY29" fmla="*/ 170921 h 621530"/>
              <a:gd name="connsiteX30" fmla="*/ 355826 w 621530"/>
              <a:gd name="connsiteY30" fmla="*/ 185294 h 621530"/>
              <a:gd name="connsiteX31" fmla="*/ 372141 w 621530"/>
              <a:gd name="connsiteY31" fmla="*/ 222197 h 621530"/>
              <a:gd name="connsiteX32" fmla="*/ 362041 w 621530"/>
              <a:gd name="connsiteY32" fmla="*/ 254439 h 621530"/>
              <a:gd name="connsiteX33" fmla="*/ 332519 w 621530"/>
              <a:gd name="connsiteY33" fmla="*/ 285904 h 621530"/>
              <a:gd name="connsiteX34" fmla="*/ 297946 w 621530"/>
              <a:gd name="connsiteY34" fmla="*/ 325915 h 621530"/>
              <a:gd name="connsiteX35" fmla="*/ 286681 w 621530"/>
              <a:gd name="connsiteY35" fmla="*/ 378356 h 621530"/>
              <a:gd name="connsiteX36" fmla="*/ 313873 w 621530"/>
              <a:gd name="connsiteY36" fmla="*/ 491786 h 621530"/>
              <a:gd name="connsiteX37" fmla="*/ 334849 w 621530"/>
              <a:gd name="connsiteY37" fmla="*/ 483240 h 621530"/>
              <a:gd name="connsiteX38" fmla="*/ 343395 w 621530"/>
              <a:gd name="connsiteY38" fmla="*/ 462263 h 621530"/>
              <a:gd name="connsiteX39" fmla="*/ 334849 w 621530"/>
              <a:gd name="connsiteY39" fmla="*/ 441286 h 621530"/>
              <a:gd name="connsiteX40" fmla="*/ 313873 w 621530"/>
              <a:gd name="connsiteY40" fmla="*/ 432740 h 621530"/>
              <a:gd name="connsiteX41" fmla="*/ 292896 w 621530"/>
              <a:gd name="connsiteY41" fmla="*/ 441286 h 621530"/>
              <a:gd name="connsiteX42" fmla="*/ 284350 w 621530"/>
              <a:gd name="connsiteY42" fmla="*/ 462263 h 621530"/>
              <a:gd name="connsiteX43" fmla="*/ 292896 w 621530"/>
              <a:gd name="connsiteY43" fmla="*/ 483240 h 621530"/>
              <a:gd name="connsiteX44" fmla="*/ 313873 w 621530"/>
              <a:gd name="connsiteY44" fmla="*/ 491786 h 621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21530" h="621530">
                <a:moveTo>
                  <a:pt x="310765" y="621530"/>
                </a:moveTo>
                <a:cubicBezTo>
                  <a:pt x="267258" y="621530"/>
                  <a:pt x="226599" y="613632"/>
                  <a:pt x="188790" y="597834"/>
                </a:cubicBezTo>
                <a:cubicBezTo>
                  <a:pt x="150981" y="582036"/>
                  <a:pt x="118091" y="560154"/>
                  <a:pt x="90122" y="532185"/>
                </a:cubicBezTo>
                <a:cubicBezTo>
                  <a:pt x="62153" y="504216"/>
                  <a:pt x="40140" y="471326"/>
                  <a:pt x="24084" y="433517"/>
                </a:cubicBezTo>
                <a:cubicBezTo>
                  <a:pt x="8028" y="395708"/>
                  <a:pt x="0" y="354790"/>
                  <a:pt x="0" y="310765"/>
                </a:cubicBezTo>
                <a:cubicBezTo>
                  <a:pt x="0" y="267258"/>
                  <a:pt x="8028" y="226599"/>
                  <a:pt x="24084" y="188790"/>
                </a:cubicBezTo>
                <a:cubicBezTo>
                  <a:pt x="40140" y="150981"/>
                  <a:pt x="62153" y="118091"/>
                  <a:pt x="90122" y="90122"/>
                </a:cubicBezTo>
                <a:cubicBezTo>
                  <a:pt x="118091" y="62153"/>
                  <a:pt x="150981" y="40140"/>
                  <a:pt x="188790" y="24084"/>
                </a:cubicBezTo>
                <a:cubicBezTo>
                  <a:pt x="226599" y="8028"/>
                  <a:pt x="267258" y="0"/>
                  <a:pt x="310765" y="0"/>
                </a:cubicBezTo>
                <a:cubicBezTo>
                  <a:pt x="353755" y="0"/>
                  <a:pt x="394154" y="8028"/>
                  <a:pt x="431963" y="24084"/>
                </a:cubicBezTo>
                <a:cubicBezTo>
                  <a:pt x="469773" y="40140"/>
                  <a:pt x="502662" y="62153"/>
                  <a:pt x="530631" y="90122"/>
                </a:cubicBezTo>
                <a:cubicBezTo>
                  <a:pt x="558600" y="118091"/>
                  <a:pt x="580742" y="150981"/>
                  <a:pt x="597057" y="188790"/>
                </a:cubicBezTo>
                <a:cubicBezTo>
                  <a:pt x="613372" y="226599"/>
                  <a:pt x="621530" y="267258"/>
                  <a:pt x="621530" y="310765"/>
                </a:cubicBezTo>
                <a:cubicBezTo>
                  <a:pt x="621530" y="354790"/>
                  <a:pt x="613372" y="395708"/>
                  <a:pt x="597057" y="433517"/>
                </a:cubicBezTo>
                <a:cubicBezTo>
                  <a:pt x="580742" y="471326"/>
                  <a:pt x="558600" y="504216"/>
                  <a:pt x="530631" y="532185"/>
                </a:cubicBezTo>
                <a:cubicBezTo>
                  <a:pt x="502662" y="560154"/>
                  <a:pt x="469773" y="582036"/>
                  <a:pt x="431963" y="597834"/>
                </a:cubicBezTo>
                <a:cubicBezTo>
                  <a:pt x="394154" y="613632"/>
                  <a:pt x="353755" y="621530"/>
                  <a:pt x="310765" y="621530"/>
                </a:cubicBezTo>
                <a:close/>
                <a:moveTo>
                  <a:pt x="286681" y="378356"/>
                </a:moveTo>
                <a:lnTo>
                  <a:pt x="332519" y="378356"/>
                </a:lnTo>
                <a:cubicBezTo>
                  <a:pt x="332519" y="364889"/>
                  <a:pt x="334201" y="352589"/>
                  <a:pt x="337569" y="341453"/>
                </a:cubicBezTo>
                <a:cubicBezTo>
                  <a:pt x="340936" y="330317"/>
                  <a:pt x="351424" y="317498"/>
                  <a:pt x="369033" y="302996"/>
                </a:cubicBezTo>
                <a:cubicBezTo>
                  <a:pt x="385089" y="289529"/>
                  <a:pt x="396485" y="276321"/>
                  <a:pt x="403218" y="263373"/>
                </a:cubicBezTo>
                <a:cubicBezTo>
                  <a:pt x="409950" y="250425"/>
                  <a:pt x="413317" y="236181"/>
                  <a:pt x="413317" y="220643"/>
                </a:cubicBezTo>
                <a:cubicBezTo>
                  <a:pt x="413317" y="193192"/>
                  <a:pt x="404383" y="171180"/>
                  <a:pt x="386514" y="154606"/>
                </a:cubicBezTo>
                <a:cubicBezTo>
                  <a:pt x="368645" y="138031"/>
                  <a:pt x="344949" y="129744"/>
                  <a:pt x="315426" y="129744"/>
                </a:cubicBezTo>
                <a:cubicBezTo>
                  <a:pt x="290048" y="129744"/>
                  <a:pt x="267646" y="136089"/>
                  <a:pt x="248224" y="148779"/>
                </a:cubicBezTo>
                <a:cubicBezTo>
                  <a:pt x="228801" y="161469"/>
                  <a:pt x="214687" y="178949"/>
                  <a:pt x="205882" y="201220"/>
                </a:cubicBezTo>
                <a:lnTo>
                  <a:pt x="247058" y="216759"/>
                </a:lnTo>
                <a:cubicBezTo>
                  <a:pt x="252756" y="202257"/>
                  <a:pt x="261302" y="190992"/>
                  <a:pt x="272696" y="182963"/>
                </a:cubicBezTo>
                <a:cubicBezTo>
                  <a:pt x="284091" y="174934"/>
                  <a:pt x="297557" y="170921"/>
                  <a:pt x="313096" y="170921"/>
                </a:cubicBezTo>
                <a:cubicBezTo>
                  <a:pt x="330705" y="170921"/>
                  <a:pt x="344949" y="175711"/>
                  <a:pt x="355826" y="185294"/>
                </a:cubicBezTo>
                <a:cubicBezTo>
                  <a:pt x="366703" y="194876"/>
                  <a:pt x="372141" y="207176"/>
                  <a:pt x="372141" y="222197"/>
                </a:cubicBezTo>
                <a:cubicBezTo>
                  <a:pt x="372141" y="233591"/>
                  <a:pt x="368774" y="244339"/>
                  <a:pt x="362041" y="254439"/>
                </a:cubicBezTo>
                <a:cubicBezTo>
                  <a:pt x="355309" y="264539"/>
                  <a:pt x="345467" y="275027"/>
                  <a:pt x="332519" y="285904"/>
                </a:cubicBezTo>
                <a:cubicBezTo>
                  <a:pt x="316980" y="299371"/>
                  <a:pt x="305456" y="312707"/>
                  <a:pt x="297946" y="325915"/>
                </a:cubicBezTo>
                <a:cubicBezTo>
                  <a:pt x="290436" y="339122"/>
                  <a:pt x="286681" y="356603"/>
                  <a:pt x="286681" y="378356"/>
                </a:cubicBezTo>
                <a:close/>
                <a:moveTo>
                  <a:pt x="313873" y="491786"/>
                </a:moveTo>
                <a:cubicBezTo>
                  <a:pt x="322159" y="491786"/>
                  <a:pt x="329151" y="488937"/>
                  <a:pt x="334849" y="483240"/>
                </a:cubicBezTo>
                <a:cubicBezTo>
                  <a:pt x="340547" y="477542"/>
                  <a:pt x="343395" y="470549"/>
                  <a:pt x="343395" y="462263"/>
                </a:cubicBezTo>
                <a:cubicBezTo>
                  <a:pt x="343395" y="453976"/>
                  <a:pt x="340547" y="446984"/>
                  <a:pt x="334849" y="441286"/>
                </a:cubicBezTo>
                <a:cubicBezTo>
                  <a:pt x="329151" y="435588"/>
                  <a:pt x="322159" y="432740"/>
                  <a:pt x="313873" y="432740"/>
                </a:cubicBezTo>
                <a:cubicBezTo>
                  <a:pt x="305586" y="432740"/>
                  <a:pt x="298594" y="435588"/>
                  <a:pt x="292896" y="441286"/>
                </a:cubicBezTo>
                <a:cubicBezTo>
                  <a:pt x="287198" y="446984"/>
                  <a:pt x="284350" y="453976"/>
                  <a:pt x="284350" y="462263"/>
                </a:cubicBezTo>
                <a:cubicBezTo>
                  <a:pt x="284350" y="470549"/>
                  <a:pt x="287198" y="477542"/>
                  <a:pt x="292896" y="483240"/>
                </a:cubicBezTo>
                <a:cubicBezTo>
                  <a:pt x="298594" y="488937"/>
                  <a:pt x="305586" y="491786"/>
                  <a:pt x="313873" y="491786"/>
                </a:cubicBezTo>
                <a:close/>
              </a:path>
            </a:pathLst>
          </a:custGeom>
          <a:solidFill>
            <a:schemeClr val="tx1">
              <a:lumMod val="65000"/>
              <a:lumOff val="35000"/>
            </a:schemeClr>
          </a:solidFill>
          <a:ln w="15478" cap="flat">
            <a:noFill/>
            <a:prstDash val="solid"/>
            <a:miter/>
          </a:ln>
        </p:spPr>
        <p:txBody>
          <a:bodyPr rtlCol="0" anchor="ctr"/>
          <a:lstStyle/>
          <a:p>
            <a:endParaRPr lang="zh-CN" altLang="en-US"/>
          </a:p>
        </p:txBody>
      </p:sp>
      <p:sp>
        <p:nvSpPr>
          <p:cNvPr id="19" name="图形 9">
            <a:extLst>
              <a:ext uri="{FF2B5EF4-FFF2-40B4-BE49-F238E27FC236}">
                <a16:creationId xmlns:a16="http://schemas.microsoft.com/office/drawing/2014/main" id="{8755E82E-F6BA-47B9-DFF8-4CF80F9C29A8}"/>
              </a:ext>
            </a:extLst>
          </p:cNvPr>
          <p:cNvSpPr/>
          <p:nvPr/>
        </p:nvSpPr>
        <p:spPr>
          <a:xfrm>
            <a:off x="592462" y="4530639"/>
            <a:ext cx="419533" cy="512762"/>
          </a:xfrm>
          <a:custGeom>
            <a:avLst/>
            <a:gdLst>
              <a:gd name="connsiteX0" fmla="*/ 414871 w 559377"/>
              <a:gd name="connsiteY0" fmla="*/ 393118 h 683683"/>
              <a:gd name="connsiteX1" fmla="*/ 270366 w 559377"/>
              <a:gd name="connsiteY1" fmla="*/ 248612 h 683683"/>
              <a:gd name="connsiteX2" fmla="*/ 302996 w 559377"/>
              <a:gd name="connsiteY2" fmla="*/ 215982 h 683683"/>
              <a:gd name="connsiteX3" fmla="*/ 391564 w 559377"/>
              <a:gd name="connsiteY3" fmla="*/ 303773 h 683683"/>
              <a:gd name="connsiteX4" fmla="*/ 391564 w 559377"/>
              <a:gd name="connsiteY4" fmla="*/ 69922 h 683683"/>
              <a:gd name="connsiteX5" fmla="*/ 438179 w 559377"/>
              <a:gd name="connsiteY5" fmla="*/ 69922 h 683683"/>
              <a:gd name="connsiteX6" fmla="*/ 438179 w 559377"/>
              <a:gd name="connsiteY6" fmla="*/ 303773 h 683683"/>
              <a:gd name="connsiteX7" fmla="*/ 526747 w 559377"/>
              <a:gd name="connsiteY7" fmla="*/ 215982 h 683683"/>
              <a:gd name="connsiteX8" fmla="*/ 559377 w 559377"/>
              <a:gd name="connsiteY8" fmla="*/ 248612 h 683683"/>
              <a:gd name="connsiteX9" fmla="*/ 46615 w 559377"/>
              <a:gd name="connsiteY9" fmla="*/ 683683 h 683683"/>
              <a:gd name="connsiteX10" fmla="*/ 13984 w 559377"/>
              <a:gd name="connsiteY10" fmla="*/ 669699 h 683683"/>
              <a:gd name="connsiteX11" fmla="*/ 0 w 559377"/>
              <a:gd name="connsiteY11" fmla="*/ 637068 h 683683"/>
              <a:gd name="connsiteX12" fmla="*/ 0 w 559377"/>
              <a:gd name="connsiteY12" fmla="*/ 46615 h 683683"/>
              <a:gd name="connsiteX13" fmla="*/ 13984 w 559377"/>
              <a:gd name="connsiteY13" fmla="*/ 13984 h 683683"/>
              <a:gd name="connsiteX14" fmla="*/ 46615 w 559377"/>
              <a:gd name="connsiteY14" fmla="*/ 0 h 683683"/>
              <a:gd name="connsiteX15" fmla="*/ 295227 w 559377"/>
              <a:gd name="connsiteY15" fmla="*/ 0 h 683683"/>
              <a:gd name="connsiteX16" fmla="*/ 295227 w 559377"/>
              <a:gd name="connsiteY16" fmla="*/ 116537 h 683683"/>
              <a:gd name="connsiteX17" fmla="*/ 46615 w 559377"/>
              <a:gd name="connsiteY17" fmla="*/ 116537 h 683683"/>
              <a:gd name="connsiteX18" fmla="*/ 46615 w 559377"/>
              <a:gd name="connsiteY18" fmla="*/ 567146 h 683683"/>
              <a:gd name="connsiteX19" fmla="*/ 388456 w 559377"/>
              <a:gd name="connsiteY19" fmla="*/ 567146 h 683683"/>
              <a:gd name="connsiteX20" fmla="*/ 388456 w 559377"/>
              <a:gd name="connsiteY20" fmla="*/ 466148 h 683683"/>
              <a:gd name="connsiteX21" fmla="*/ 435071 w 559377"/>
              <a:gd name="connsiteY21" fmla="*/ 466148 h 683683"/>
              <a:gd name="connsiteX22" fmla="*/ 435071 w 559377"/>
              <a:gd name="connsiteY22" fmla="*/ 637068 h 683683"/>
              <a:gd name="connsiteX23" fmla="*/ 421087 w 559377"/>
              <a:gd name="connsiteY23" fmla="*/ 669699 h 683683"/>
              <a:gd name="connsiteX24" fmla="*/ 388456 w 559377"/>
              <a:gd name="connsiteY24" fmla="*/ 683683 h 683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59377" h="683683">
                <a:moveTo>
                  <a:pt x="414871" y="393118"/>
                </a:moveTo>
                <a:lnTo>
                  <a:pt x="270366" y="248612"/>
                </a:lnTo>
                <a:lnTo>
                  <a:pt x="302996" y="215982"/>
                </a:lnTo>
                <a:lnTo>
                  <a:pt x="391564" y="303773"/>
                </a:lnTo>
                <a:lnTo>
                  <a:pt x="391564" y="69922"/>
                </a:lnTo>
                <a:lnTo>
                  <a:pt x="438179" y="69922"/>
                </a:lnTo>
                <a:lnTo>
                  <a:pt x="438179" y="303773"/>
                </a:lnTo>
                <a:lnTo>
                  <a:pt x="526747" y="215982"/>
                </a:lnTo>
                <a:lnTo>
                  <a:pt x="559377" y="248612"/>
                </a:lnTo>
                <a:close/>
                <a:moveTo>
                  <a:pt x="46615" y="683683"/>
                </a:moveTo>
                <a:cubicBezTo>
                  <a:pt x="34184" y="683683"/>
                  <a:pt x="23307" y="679022"/>
                  <a:pt x="13984" y="669699"/>
                </a:cubicBezTo>
                <a:cubicBezTo>
                  <a:pt x="4661" y="660376"/>
                  <a:pt x="0" y="649499"/>
                  <a:pt x="0" y="637068"/>
                </a:cubicBezTo>
                <a:lnTo>
                  <a:pt x="0" y="46615"/>
                </a:lnTo>
                <a:cubicBezTo>
                  <a:pt x="0" y="34184"/>
                  <a:pt x="4661" y="23307"/>
                  <a:pt x="13984" y="13984"/>
                </a:cubicBezTo>
                <a:cubicBezTo>
                  <a:pt x="23307" y="4661"/>
                  <a:pt x="34184" y="0"/>
                  <a:pt x="46615" y="0"/>
                </a:cubicBezTo>
                <a:lnTo>
                  <a:pt x="295227" y="0"/>
                </a:lnTo>
                <a:lnTo>
                  <a:pt x="295227" y="116537"/>
                </a:lnTo>
                <a:lnTo>
                  <a:pt x="46615" y="116537"/>
                </a:lnTo>
                <a:lnTo>
                  <a:pt x="46615" y="567146"/>
                </a:lnTo>
                <a:lnTo>
                  <a:pt x="388456" y="567146"/>
                </a:lnTo>
                <a:lnTo>
                  <a:pt x="388456" y="466148"/>
                </a:lnTo>
                <a:lnTo>
                  <a:pt x="435071" y="466148"/>
                </a:lnTo>
                <a:lnTo>
                  <a:pt x="435071" y="637068"/>
                </a:lnTo>
                <a:cubicBezTo>
                  <a:pt x="435071" y="649499"/>
                  <a:pt x="430410" y="660376"/>
                  <a:pt x="421087" y="669699"/>
                </a:cubicBezTo>
                <a:cubicBezTo>
                  <a:pt x="411764" y="679022"/>
                  <a:pt x="400887" y="683683"/>
                  <a:pt x="388456" y="683683"/>
                </a:cubicBezTo>
                <a:close/>
              </a:path>
            </a:pathLst>
          </a:custGeom>
          <a:solidFill>
            <a:schemeClr val="tx1">
              <a:lumMod val="65000"/>
              <a:lumOff val="35000"/>
            </a:schemeClr>
          </a:solidFill>
          <a:ln w="15478" cap="flat">
            <a:noFill/>
            <a:prstDash val="solid"/>
            <a:miter/>
          </a:ln>
        </p:spPr>
        <p:txBody>
          <a:bodyPr rtlCol="0" anchor="ctr"/>
          <a:lstStyle/>
          <a:p>
            <a:endParaRPr lang="zh-CN" altLang="en-US"/>
          </a:p>
        </p:txBody>
      </p:sp>
      <p:pic>
        <p:nvPicPr>
          <p:cNvPr id="28" name="magisk" descr="徽标&#10;&#10;描述已自动生成">
            <a:extLst>
              <a:ext uri="{FF2B5EF4-FFF2-40B4-BE49-F238E27FC236}">
                <a16:creationId xmlns:a16="http://schemas.microsoft.com/office/drawing/2014/main" id="{16FCA450-F264-04EF-5B7C-467EFB44D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689" y="319133"/>
            <a:ext cx="777830" cy="777830"/>
          </a:xfrm>
          <a:prstGeom prst="rect">
            <a:avLst/>
          </a:prstGeom>
        </p:spPr>
      </p:pic>
    </p:spTree>
    <p:extLst>
      <p:ext uri="{BB962C8B-B14F-4D97-AF65-F5344CB8AC3E}">
        <p14:creationId xmlns:p14="http://schemas.microsoft.com/office/powerpoint/2010/main" val="3327910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49333" decel="50667" fill="hold" grpId="0" nodeType="withEffect">
                                  <p:stCondLst>
                                    <p:cond delay="0"/>
                                  </p:stCondLst>
                                  <p:childTnLst>
                                    <p:animMotion origin="layout" path="M 4.79167E-6 3.33333E-6 L 0.00286 0.50393 " pathEditMode="relative" rAng="0" ptsTypes="AA">
                                      <p:cBhvr>
                                        <p:cTn id="6" dur="750" fill="hold"/>
                                        <p:tgtEl>
                                          <p:spTgt spid="19"/>
                                        </p:tgtEl>
                                        <p:attrNameLst>
                                          <p:attrName>ppt_x</p:attrName>
                                          <p:attrName>ppt_y</p:attrName>
                                        </p:attrNameLst>
                                      </p:cBhvr>
                                      <p:rCtr x="143" y="25185"/>
                                    </p:animMotion>
                                  </p:childTnLst>
                                </p:cTn>
                              </p:par>
                              <p:par>
                                <p:cTn id="7" presetID="42" presetClass="path" presetSubtype="0" accel="49333" decel="50667" fill="hold" grpId="0" nodeType="withEffect">
                                  <p:stCondLst>
                                    <p:cond delay="0"/>
                                  </p:stCondLst>
                                  <p:childTnLst>
                                    <p:animMotion origin="layout" path="M -3.54167E-6 -3.7037E-6 L 0.00065 0.4926 " pathEditMode="relative" rAng="0" ptsTypes="AA">
                                      <p:cBhvr>
                                        <p:cTn id="8" dur="750" fill="hold"/>
                                        <p:tgtEl>
                                          <p:spTgt spid="12"/>
                                        </p:tgtEl>
                                        <p:attrNameLst>
                                          <p:attrName>ppt_x</p:attrName>
                                          <p:attrName>ppt_y</p:attrName>
                                        </p:attrNameLst>
                                      </p:cBhvr>
                                      <p:rCtr x="26" y="24630"/>
                                    </p:animMotion>
                                  </p:childTnLst>
                                </p:cTn>
                              </p:par>
                              <p:par>
                                <p:cTn id="9" presetID="42" presetClass="path" presetSubtype="0" accel="60000" decel="40000" fill="hold" grpId="0" nodeType="withEffect">
                                  <p:stCondLst>
                                    <p:cond delay="250"/>
                                  </p:stCondLst>
                                  <p:childTnLst>
                                    <p:animMotion origin="layout" path="M -4.16667E-6 -2.96296E-6 L 0.00365 0.4875 " pathEditMode="relative" rAng="0" ptsTypes="AA">
                                      <p:cBhvr>
                                        <p:cTn id="10" dur="750" fill="hold"/>
                                        <p:tgtEl>
                                          <p:spTgt spid="10"/>
                                        </p:tgtEl>
                                        <p:attrNameLst>
                                          <p:attrName>ppt_x</p:attrName>
                                          <p:attrName>ppt_y</p:attrName>
                                        </p:attrNameLst>
                                      </p:cBhvr>
                                      <p:rCtr x="182" y="24375"/>
                                    </p:animMotion>
                                  </p:childTnLst>
                                </p:cTn>
                              </p:par>
                              <p:par>
                                <p:cTn id="11" presetID="10" presetClass="exit" presetSubtype="0" fill="hold" grpId="1" nodeType="withEffect">
                                  <p:stCondLst>
                                    <p:cond delay="0"/>
                                  </p:stCondLst>
                                  <p:childTnLst>
                                    <p:animEffect transition="out" filter="fade">
                                      <p:cBhvr>
                                        <p:cTn id="12" dur="500"/>
                                        <p:tgtEl>
                                          <p:spTgt spid="11">
                                            <p:txEl>
                                              <p:pRg st="0" end="0"/>
                                            </p:txEl>
                                          </p:spTgt>
                                        </p:tgtEl>
                                      </p:cBhvr>
                                    </p:animEffect>
                                    <p:set>
                                      <p:cBhvr>
                                        <p:cTn id="13" dur="1" fill="hold">
                                          <p:stCondLst>
                                            <p:cond delay="499"/>
                                          </p:stCondLst>
                                        </p:cTn>
                                        <p:tgtEl>
                                          <p:spTgt spid="11">
                                            <p:txEl>
                                              <p:pRg st="0" end="0"/>
                                            </p:txEl>
                                          </p:spTgt>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0" nodeType="clickEffect">
                                  <p:stCondLst>
                                    <p:cond delay="0"/>
                                  </p:stCondLst>
                                  <p:childTnLst>
                                    <p:animMotion origin="layout" path="M -3.75E-6 1.48148E-6 L 0.32019 0.05162 " pathEditMode="relative" rAng="0" ptsTypes="AA">
                                      <p:cBhvr>
                                        <p:cTn id="17" dur="1000" fill="hold"/>
                                        <p:tgtEl>
                                          <p:spTgt spid="6"/>
                                        </p:tgtEl>
                                        <p:attrNameLst>
                                          <p:attrName>ppt_x</p:attrName>
                                          <p:attrName>ppt_y</p:attrName>
                                        </p:attrNameLst>
                                      </p:cBhvr>
                                      <p:rCtr x="16003" y="2569"/>
                                    </p:animMotion>
                                  </p:childTnLst>
                                </p:cTn>
                              </p:par>
                              <p:par>
                                <p:cTn id="18" presetID="42" presetClass="path" presetSubtype="0" accel="50000" decel="50000" fill="hold" grpId="0" nodeType="withEffect">
                                  <p:stCondLst>
                                    <p:cond delay="0"/>
                                  </p:stCondLst>
                                  <p:childTnLst>
                                    <p:animMotion origin="layout" path="M -1.45833E-6 4.07407E-6 L 0.38932 -0.13704 " pathEditMode="relative" rAng="0" ptsTypes="AA">
                                      <p:cBhvr>
                                        <p:cTn id="19" dur="1000" fill="hold"/>
                                        <p:tgtEl>
                                          <p:spTgt spid="9"/>
                                        </p:tgtEl>
                                        <p:attrNameLst>
                                          <p:attrName>ppt_x</p:attrName>
                                          <p:attrName>ppt_y</p:attrName>
                                        </p:attrNameLst>
                                      </p:cBhvr>
                                      <p:rCtr x="19466" y="-6852"/>
                                    </p:animMotion>
                                  </p:childTnLst>
                                </p:cTn>
                              </p:par>
                              <p:par>
                                <p:cTn id="20" presetID="10" presetClass="exit" presetSubtype="0" fill="hold" grpId="0" nodeType="withEffect">
                                  <p:stCondLst>
                                    <p:cond delay="0"/>
                                  </p:stCondLst>
                                  <p:childTnLst>
                                    <p:animEffect transition="out" filter="fade">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1" build="allAtOnce" rev="1"/>
      <p:bldP spid="12" grpId="0"/>
      <p:bldP spid="16"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13" name="ma avatar" descr="形状, 圆圈&#10;&#10;描述已自动生成">
            <a:extLst>
              <a:ext uri="{FF2B5EF4-FFF2-40B4-BE49-F238E27FC236}">
                <a16:creationId xmlns:a16="http://schemas.microsoft.com/office/drawing/2014/main" id="{40337DED-73E6-D34D-FB5F-87163E5B6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4701" y="114140"/>
            <a:ext cx="1200150" cy="1200150"/>
          </a:xfrm>
          <a:prstGeom prst="ellipse">
            <a:avLst/>
          </a:prstGeom>
          <a:ln w="19050">
            <a:solidFill>
              <a:schemeClr val="bg2">
                <a:lumMod val="50000"/>
              </a:schemeClr>
            </a:solidFill>
          </a:ln>
        </p:spPr>
      </p:pic>
      <p:sp>
        <p:nvSpPr>
          <p:cNvPr id="14" name="ma name">
            <a:extLst>
              <a:ext uri="{FF2B5EF4-FFF2-40B4-BE49-F238E27FC236}">
                <a16:creationId xmlns:a16="http://schemas.microsoft.com/office/drawing/2014/main" id="{71B115EA-B713-AD50-2054-B0E186A8FAC7}"/>
              </a:ext>
            </a:extLst>
          </p:cNvPr>
          <p:cNvSpPr txBox="1"/>
          <p:nvPr/>
        </p:nvSpPr>
        <p:spPr>
          <a:xfrm>
            <a:off x="10710704" y="1444376"/>
            <a:ext cx="1478617" cy="230832"/>
          </a:xfrm>
          <a:prstGeom prst="rect">
            <a:avLst/>
          </a:prstGeom>
          <a:noFill/>
        </p:spPr>
        <p:txBody>
          <a:bodyPr wrap="square" rtlCol="0">
            <a:spAutoFit/>
          </a:bodyPr>
          <a:lstStyle/>
          <a:p>
            <a:pPr algn="ctr"/>
            <a:r>
              <a:rPr lang="en-US" altLang="zh-CN" sz="900" dirty="0">
                <a:latin typeface="Noto Sans SC Medium" panose="020B0600000000000000" pitchFamily="34" charset="-122"/>
                <a:ea typeface="Noto Sans SC Medium" panose="020B0600000000000000" pitchFamily="34" charset="-122"/>
              </a:rPr>
              <a:t>Michael Altmann</a:t>
            </a:r>
            <a:endParaRPr lang="zh-CN" altLang="en-US" sz="900" dirty="0">
              <a:latin typeface="Noto Sans SC Medium" panose="020B0600000000000000" pitchFamily="34" charset="-122"/>
              <a:ea typeface="Noto Sans SC Medium" panose="020B0600000000000000" pitchFamily="34" charset="-122"/>
            </a:endParaRPr>
          </a:p>
        </p:txBody>
      </p:sp>
      <p:sp>
        <p:nvSpPr>
          <p:cNvPr id="15" name="文本框 14">
            <a:extLst>
              <a:ext uri="{FF2B5EF4-FFF2-40B4-BE49-F238E27FC236}">
                <a16:creationId xmlns:a16="http://schemas.microsoft.com/office/drawing/2014/main" id="{55897E41-1C67-1CE0-F4C2-9E892982F0D1}"/>
              </a:ext>
            </a:extLst>
          </p:cNvPr>
          <p:cNvSpPr txBox="1"/>
          <p:nvPr/>
        </p:nvSpPr>
        <p:spPr>
          <a:xfrm>
            <a:off x="4042984" y="1883737"/>
            <a:ext cx="2067339" cy="707886"/>
          </a:xfrm>
          <a:prstGeom prst="rect">
            <a:avLst/>
          </a:prstGeom>
          <a:noFill/>
        </p:spPr>
        <p:txBody>
          <a:bodyPr wrap="square" rtlCol="0">
            <a:spAutoFit/>
          </a:bodyPr>
          <a:lstStyle/>
          <a:p>
            <a:r>
              <a:rPr lang="en-US" altLang="zh-CN" sz="4000" dirty="0" err="1">
                <a:latin typeface="Noto Sans SC Medium" panose="020B0600000000000000" pitchFamily="34" charset="-122"/>
                <a:ea typeface="Noto Sans SC Medium" panose="020B0600000000000000" pitchFamily="34" charset="-122"/>
              </a:rPr>
              <a:t>Magisk</a:t>
            </a:r>
            <a:endParaRPr lang="zh-CN" altLang="en-US" sz="4000" dirty="0">
              <a:latin typeface="Noto Sans SC Medium" panose="020B0600000000000000" pitchFamily="34" charset="-122"/>
              <a:ea typeface="Noto Sans SC Medium" panose="020B0600000000000000" pitchFamily="34" charset="-122"/>
            </a:endParaRPr>
          </a:p>
        </p:txBody>
      </p:sp>
      <p:sp>
        <p:nvSpPr>
          <p:cNvPr id="17" name="是什么">
            <a:extLst>
              <a:ext uri="{FF2B5EF4-FFF2-40B4-BE49-F238E27FC236}">
                <a16:creationId xmlns:a16="http://schemas.microsoft.com/office/drawing/2014/main" id="{78DA3669-56B2-3D6F-8AE7-9BCA625141B4}"/>
              </a:ext>
            </a:extLst>
          </p:cNvPr>
          <p:cNvSpPr txBox="1"/>
          <p:nvPr/>
        </p:nvSpPr>
        <p:spPr>
          <a:xfrm>
            <a:off x="6335785" y="1916632"/>
            <a:ext cx="1107996" cy="646331"/>
          </a:xfrm>
          <a:prstGeom prst="rect">
            <a:avLst/>
          </a:prstGeom>
          <a:noFill/>
        </p:spPr>
        <p:txBody>
          <a:bodyPr wrap="none" rtlCol="0">
            <a:spAutoFit/>
          </a:bodyPr>
          <a:lstStyle/>
          <a:p>
            <a:r>
              <a:rPr lang="zh-CN" altLang="en-US" sz="3600" dirty="0">
                <a:latin typeface="Noto Sans SC Medium" panose="020B0600000000000000" pitchFamily="34" charset="-122"/>
                <a:ea typeface="Noto Sans SC Medium" panose="020B0600000000000000" pitchFamily="34" charset="-122"/>
              </a:rPr>
              <a:t>什么</a:t>
            </a:r>
          </a:p>
        </p:txBody>
      </p:sp>
      <p:sp>
        <p:nvSpPr>
          <p:cNvPr id="20" name="是什么">
            <a:extLst>
              <a:ext uri="{FF2B5EF4-FFF2-40B4-BE49-F238E27FC236}">
                <a16:creationId xmlns:a16="http://schemas.microsoft.com/office/drawing/2014/main" id="{67BB94F2-AB6C-FFC1-FC5C-CF765A490045}"/>
              </a:ext>
            </a:extLst>
          </p:cNvPr>
          <p:cNvSpPr txBox="1"/>
          <p:nvPr/>
        </p:nvSpPr>
        <p:spPr>
          <a:xfrm>
            <a:off x="5879554" y="1916634"/>
            <a:ext cx="646331" cy="646331"/>
          </a:xfrm>
          <a:prstGeom prst="rect">
            <a:avLst/>
          </a:prstGeom>
          <a:noFill/>
        </p:spPr>
        <p:txBody>
          <a:bodyPr wrap="none" rtlCol="0">
            <a:spAutoFit/>
          </a:bodyPr>
          <a:lstStyle/>
          <a:p>
            <a:r>
              <a:rPr lang="zh-CN" altLang="en-US" sz="3600" dirty="0">
                <a:latin typeface="Noto Sans SC Medium" panose="020B0600000000000000" pitchFamily="34" charset="-122"/>
                <a:ea typeface="Noto Sans SC Medium" panose="020B0600000000000000" pitchFamily="34" charset="-122"/>
              </a:rPr>
              <a:t>是</a:t>
            </a:r>
          </a:p>
        </p:txBody>
      </p:sp>
      <p:sp>
        <p:nvSpPr>
          <p:cNvPr id="21" name="文本框 20">
            <a:extLst>
              <a:ext uri="{FF2B5EF4-FFF2-40B4-BE49-F238E27FC236}">
                <a16:creationId xmlns:a16="http://schemas.microsoft.com/office/drawing/2014/main" id="{1A0038CC-248A-6A8B-9704-83DC216CEAAE}"/>
              </a:ext>
            </a:extLst>
          </p:cNvPr>
          <p:cNvSpPr txBox="1"/>
          <p:nvPr/>
        </p:nvSpPr>
        <p:spPr>
          <a:xfrm>
            <a:off x="5076653" y="1916632"/>
            <a:ext cx="159477" cy="584775"/>
          </a:xfrm>
          <a:prstGeom prst="rect">
            <a:avLst/>
          </a:prstGeom>
          <a:noFill/>
        </p:spPr>
        <p:txBody>
          <a:bodyPr wrap="square" rtlCol="0">
            <a:spAutoFit/>
          </a:bodyPr>
          <a:lstStyle/>
          <a:p>
            <a:r>
              <a:rPr lang="en-US" altLang="zh-CN" sz="3200" dirty="0">
                <a:latin typeface="Noto Sans SC Medium" panose="020B0600000000000000" pitchFamily="34" charset="-122"/>
                <a:ea typeface="Noto Sans SC Medium" panose="020B0600000000000000" pitchFamily="34" charset="-122"/>
              </a:rPr>
              <a:t>:</a:t>
            </a:r>
            <a:endParaRPr lang="zh-CN" altLang="en-US" sz="3200" dirty="0">
              <a:latin typeface="Noto Sans SC Medium" panose="020B0600000000000000" pitchFamily="34" charset="-122"/>
              <a:ea typeface="Noto Sans SC Medium" panose="020B0600000000000000" pitchFamily="34" charset="-122"/>
            </a:endParaRPr>
          </a:p>
        </p:txBody>
      </p:sp>
      <p:pic>
        <p:nvPicPr>
          <p:cNvPr id="23" name="图片 22">
            <a:extLst>
              <a:ext uri="{FF2B5EF4-FFF2-40B4-BE49-F238E27FC236}">
                <a16:creationId xmlns:a16="http://schemas.microsoft.com/office/drawing/2014/main" id="{BD287AB2-82C6-A23B-73A6-8AB8875F5200}"/>
              </a:ext>
            </a:extLst>
          </p:cNvPr>
          <p:cNvPicPr>
            <a:picLocks noChangeAspect="1"/>
          </p:cNvPicPr>
          <p:nvPr/>
        </p:nvPicPr>
        <p:blipFill>
          <a:blip r:embed="rId3">
            <a:duotone>
              <a:prstClr val="black"/>
              <a:schemeClr val="accent5">
                <a:tint val="45000"/>
                <a:satMod val="400000"/>
              </a:schemeClr>
            </a:duotone>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a:stretch/>
        </p:blipFill>
        <p:spPr>
          <a:xfrm>
            <a:off x="2177536" y="3725087"/>
            <a:ext cx="756163" cy="756163"/>
          </a:xfrm>
          <a:prstGeom prst="rect">
            <a:avLst/>
          </a:prstGeom>
        </p:spPr>
      </p:pic>
      <p:pic>
        <p:nvPicPr>
          <p:cNvPr id="27" name="图片 26" descr="图片包含 游戏机, 盘子, 画&#10;&#10;描述已自动生成">
            <a:extLst>
              <a:ext uri="{FF2B5EF4-FFF2-40B4-BE49-F238E27FC236}">
                <a16:creationId xmlns:a16="http://schemas.microsoft.com/office/drawing/2014/main" id="{DCFC1629-3A93-B864-82E3-D3378A17A84D}"/>
              </a:ext>
            </a:extLst>
          </p:cNvPr>
          <p:cNvPicPr>
            <a:picLocks noChangeAspect="1"/>
          </p:cNvPicPr>
          <p:nvPr/>
        </p:nvPicPr>
        <p:blipFill>
          <a:blip r:embed="rId5">
            <a:duotone>
              <a:prstClr val="black"/>
              <a:schemeClr val="accent5">
                <a:tint val="45000"/>
                <a:satMod val="400000"/>
              </a:schemeClr>
            </a:duotone>
            <a:extLst>
              <a:ext uri="{BEBA8EAE-BF5A-486C-A8C5-ECC9F3942E4B}">
                <a14:imgProps xmlns:a14="http://schemas.microsoft.com/office/drawing/2010/main">
                  <a14:imgLayer r:embed="rId6">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6998833" y="3740509"/>
            <a:ext cx="634281" cy="634283"/>
          </a:xfrm>
          <a:prstGeom prst="rect">
            <a:avLst/>
          </a:prstGeom>
        </p:spPr>
      </p:pic>
      <p:pic>
        <p:nvPicPr>
          <p:cNvPr id="29" name="图片 28" descr="图标&#10;&#10;描述已自动生成">
            <a:extLst>
              <a:ext uri="{FF2B5EF4-FFF2-40B4-BE49-F238E27FC236}">
                <a16:creationId xmlns:a16="http://schemas.microsoft.com/office/drawing/2014/main" id="{9ADF3FBB-9403-53EE-C161-5DFF24702295}"/>
              </a:ext>
            </a:extLst>
          </p:cNvPr>
          <p:cNvPicPr>
            <a:picLocks noChangeAspect="1"/>
          </p:cNvPicPr>
          <p:nvPr/>
        </p:nvPicPr>
        <p:blipFill>
          <a:blip r:embed="rId7">
            <a:duotone>
              <a:prstClr val="black"/>
              <a:schemeClr val="accent5">
                <a:tint val="45000"/>
                <a:satMod val="400000"/>
              </a:schemeClr>
            </a:duotone>
            <a:extLst>
              <a:ext uri="{BEBA8EAE-BF5A-486C-A8C5-ECC9F3942E4B}">
                <a14:imgProps xmlns:a14="http://schemas.microsoft.com/office/drawing/2010/main">
                  <a14:imgLayer r:embed="rId8">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380183" y="3740510"/>
            <a:ext cx="634281" cy="636484"/>
          </a:xfrm>
          <a:prstGeom prst="rect">
            <a:avLst/>
          </a:prstGeom>
        </p:spPr>
      </p:pic>
      <p:pic>
        <p:nvPicPr>
          <p:cNvPr id="30" name="图片 29" descr="图标&#10;&#10;描述已自动生成">
            <a:extLst>
              <a:ext uri="{FF2B5EF4-FFF2-40B4-BE49-F238E27FC236}">
                <a16:creationId xmlns:a16="http://schemas.microsoft.com/office/drawing/2014/main" id="{9D4A8E05-D687-41B4-C0FB-8F3B03B80DDB}"/>
              </a:ext>
            </a:extLst>
          </p:cNvPr>
          <p:cNvPicPr>
            <a:picLocks noChangeAspect="1"/>
          </p:cNvPicPr>
          <p:nvPr/>
        </p:nvPicPr>
        <p:blipFill>
          <a:blip r:embed="rId9">
            <a:duotone>
              <a:prstClr val="black"/>
              <a:schemeClr val="accent5">
                <a:tint val="45000"/>
                <a:satMod val="400000"/>
              </a:schemeClr>
            </a:duotone>
            <a:extLst>
              <a:ext uri="{BEBA8EAE-BF5A-486C-A8C5-ECC9F3942E4B}">
                <a14:imgProps xmlns:a14="http://schemas.microsoft.com/office/drawing/2010/main">
                  <a14:imgLayer r:embed="rId10">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4780563" y="3740510"/>
            <a:ext cx="552742" cy="637690"/>
          </a:xfrm>
          <a:prstGeom prst="rect">
            <a:avLst/>
          </a:prstGeom>
        </p:spPr>
      </p:pic>
      <p:sp>
        <p:nvSpPr>
          <p:cNvPr id="31" name="文本框 30">
            <a:extLst>
              <a:ext uri="{FF2B5EF4-FFF2-40B4-BE49-F238E27FC236}">
                <a16:creationId xmlns:a16="http://schemas.microsoft.com/office/drawing/2014/main" id="{9D88685E-44E0-800E-579E-A3BA80664B6B}"/>
              </a:ext>
            </a:extLst>
          </p:cNvPr>
          <p:cNvSpPr txBox="1"/>
          <p:nvPr/>
        </p:nvSpPr>
        <p:spPr>
          <a:xfrm>
            <a:off x="1998775" y="4567438"/>
            <a:ext cx="1438836" cy="369332"/>
          </a:xfrm>
          <a:prstGeom prst="rect">
            <a:avLst/>
          </a:prstGeom>
          <a:noFill/>
        </p:spPr>
        <p:txBody>
          <a:bodyPr wrap="square" rtlCol="0">
            <a:spAutoFit/>
          </a:bodyPr>
          <a:lstStyle/>
          <a:p>
            <a:r>
              <a:rPr lang="zh-CN" altLang="en-US" dirty="0">
                <a:latin typeface="Noto Sans SC Medium" panose="020B0600000000000000" pitchFamily="34" charset="-122"/>
                <a:ea typeface="Noto Sans SC Medium" panose="020B0600000000000000" pitchFamily="34" charset="-122"/>
              </a:rPr>
              <a:t>开源框架</a:t>
            </a:r>
          </a:p>
        </p:txBody>
      </p:sp>
      <p:sp>
        <p:nvSpPr>
          <p:cNvPr id="32" name="文本框 31">
            <a:extLst>
              <a:ext uri="{FF2B5EF4-FFF2-40B4-BE49-F238E27FC236}">
                <a16:creationId xmlns:a16="http://schemas.microsoft.com/office/drawing/2014/main" id="{94026240-8076-0D09-AB9B-4AE71EECBA29}"/>
              </a:ext>
            </a:extLst>
          </p:cNvPr>
          <p:cNvSpPr txBox="1"/>
          <p:nvPr/>
        </p:nvSpPr>
        <p:spPr>
          <a:xfrm>
            <a:off x="4488828" y="4567438"/>
            <a:ext cx="1438836" cy="369332"/>
          </a:xfrm>
          <a:prstGeom prst="rect">
            <a:avLst/>
          </a:prstGeom>
          <a:noFill/>
        </p:spPr>
        <p:txBody>
          <a:bodyPr wrap="square" rtlCol="0">
            <a:spAutoFit/>
          </a:bodyPr>
          <a:lstStyle/>
          <a:p>
            <a:r>
              <a:rPr lang="zh-CN" altLang="en-US" dirty="0">
                <a:latin typeface="Noto Sans SC Medium" panose="020B0600000000000000" pitchFamily="34" charset="-122"/>
                <a:ea typeface="Noto Sans SC Medium" panose="020B0600000000000000" pitchFamily="34" charset="-122"/>
              </a:rPr>
              <a:t>无损修改</a:t>
            </a:r>
          </a:p>
        </p:txBody>
      </p:sp>
      <p:sp>
        <p:nvSpPr>
          <p:cNvPr id="36" name="是什么">
            <a:extLst>
              <a:ext uri="{FF2B5EF4-FFF2-40B4-BE49-F238E27FC236}">
                <a16:creationId xmlns:a16="http://schemas.microsoft.com/office/drawing/2014/main" id="{5E140C2C-4252-C473-3FDD-2B4EC7D87FE0}"/>
              </a:ext>
            </a:extLst>
          </p:cNvPr>
          <p:cNvSpPr txBox="1"/>
          <p:nvPr/>
        </p:nvSpPr>
        <p:spPr>
          <a:xfrm>
            <a:off x="6332088" y="1910281"/>
            <a:ext cx="1107996" cy="646331"/>
          </a:xfrm>
          <a:prstGeom prst="rect">
            <a:avLst/>
          </a:prstGeom>
          <a:noFill/>
        </p:spPr>
        <p:txBody>
          <a:bodyPr wrap="none" rtlCol="0">
            <a:spAutoFit/>
          </a:bodyPr>
          <a:lstStyle/>
          <a:p>
            <a:r>
              <a:rPr lang="zh-CN" altLang="en-US" sz="3600" dirty="0">
                <a:latin typeface="Noto Sans SC Medium" panose="020B0600000000000000" pitchFamily="34" charset="-122"/>
                <a:ea typeface="Noto Sans SC Medium" panose="020B0600000000000000" pitchFamily="34" charset="-122"/>
              </a:rPr>
              <a:t>一个</a:t>
            </a:r>
          </a:p>
        </p:txBody>
      </p:sp>
      <p:sp>
        <p:nvSpPr>
          <p:cNvPr id="37" name="文本框 36">
            <a:extLst>
              <a:ext uri="{FF2B5EF4-FFF2-40B4-BE49-F238E27FC236}">
                <a16:creationId xmlns:a16="http://schemas.microsoft.com/office/drawing/2014/main" id="{7BA55432-85B3-D573-EFEC-416BCD2EF4B6}"/>
              </a:ext>
            </a:extLst>
          </p:cNvPr>
          <p:cNvSpPr txBox="1"/>
          <p:nvPr/>
        </p:nvSpPr>
        <p:spPr>
          <a:xfrm>
            <a:off x="6733366" y="4556645"/>
            <a:ext cx="1438836" cy="369332"/>
          </a:xfrm>
          <a:prstGeom prst="rect">
            <a:avLst/>
          </a:prstGeom>
          <a:noFill/>
        </p:spPr>
        <p:txBody>
          <a:bodyPr wrap="square" rtlCol="0">
            <a:spAutoFit/>
          </a:bodyPr>
          <a:lstStyle/>
          <a:p>
            <a:r>
              <a:rPr lang="en-US" altLang="zh-CN" dirty="0">
                <a:latin typeface="Noto Sans SC Medium" panose="020B0600000000000000" pitchFamily="34" charset="-122"/>
                <a:ea typeface="Noto Sans SC Medium" panose="020B0600000000000000" pitchFamily="34" charset="-122"/>
              </a:rPr>
              <a:t>ROOT</a:t>
            </a:r>
            <a:r>
              <a:rPr lang="zh-CN" altLang="en-US" dirty="0">
                <a:latin typeface="Noto Sans SC Medium" panose="020B0600000000000000" pitchFamily="34" charset="-122"/>
                <a:ea typeface="Noto Sans SC Medium" panose="020B0600000000000000" pitchFamily="34" charset="-122"/>
              </a:rPr>
              <a:t>权限</a:t>
            </a:r>
          </a:p>
        </p:txBody>
      </p:sp>
      <p:sp>
        <p:nvSpPr>
          <p:cNvPr id="38" name="文本框 37">
            <a:extLst>
              <a:ext uri="{FF2B5EF4-FFF2-40B4-BE49-F238E27FC236}">
                <a16:creationId xmlns:a16="http://schemas.microsoft.com/office/drawing/2014/main" id="{B49445A4-6AD1-A1C0-D713-AC55F42D39CA}"/>
              </a:ext>
            </a:extLst>
          </p:cNvPr>
          <p:cNvSpPr txBox="1"/>
          <p:nvPr/>
        </p:nvSpPr>
        <p:spPr>
          <a:xfrm>
            <a:off x="8977904" y="4531126"/>
            <a:ext cx="1438836" cy="369332"/>
          </a:xfrm>
          <a:prstGeom prst="rect">
            <a:avLst/>
          </a:prstGeom>
          <a:noFill/>
        </p:spPr>
        <p:txBody>
          <a:bodyPr wrap="square" rtlCol="0">
            <a:spAutoFit/>
          </a:bodyPr>
          <a:lstStyle/>
          <a:p>
            <a:r>
              <a:rPr lang="zh-CN" altLang="en-US" dirty="0">
                <a:latin typeface="Noto Sans SC Medium" panose="020B0600000000000000" pitchFamily="34" charset="-122"/>
                <a:ea typeface="Noto Sans SC Medium" panose="020B0600000000000000" pitchFamily="34" charset="-122"/>
              </a:rPr>
              <a:t>自定义模块</a:t>
            </a:r>
          </a:p>
        </p:txBody>
      </p:sp>
      <p:pic>
        <p:nvPicPr>
          <p:cNvPr id="19" name="magisk" descr="徽标&#10;&#10;描述已自动生成">
            <a:extLst>
              <a:ext uri="{FF2B5EF4-FFF2-40B4-BE49-F238E27FC236}">
                <a16:creationId xmlns:a16="http://schemas.microsoft.com/office/drawing/2014/main" id="{C333F34C-03F4-AD69-6403-83169CFFF45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3689" y="319133"/>
            <a:ext cx="777830" cy="777830"/>
          </a:xfrm>
          <a:prstGeom prst="rect">
            <a:avLst/>
          </a:prstGeom>
        </p:spPr>
      </p:pic>
    </p:spTree>
    <p:extLst>
      <p:ext uri="{BB962C8B-B14F-4D97-AF65-F5344CB8AC3E}">
        <p14:creationId xmlns:p14="http://schemas.microsoft.com/office/powerpoint/2010/main" val="100100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3.75E-6 1.11111E-6 L -0.17865 0.00023 " pathEditMode="relative" rAng="0" ptsTypes="AA">
                                      <p:cBhvr>
                                        <p:cTn id="6" dur="1000" fill="hold"/>
                                        <p:tgtEl>
                                          <p:spTgt spid="15"/>
                                        </p:tgtEl>
                                        <p:attrNameLst>
                                          <p:attrName>ppt_x</p:attrName>
                                          <p:attrName>ppt_y</p:attrName>
                                        </p:attrNameLst>
                                      </p:cBhvr>
                                      <p:rCtr x="-8932" y="0"/>
                                    </p:animMotion>
                                  </p:childTnLst>
                                </p:cTn>
                              </p:par>
                              <p:par>
                                <p:cTn id="7" presetID="10" presetClass="exit" presetSubtype="0" fill="hold" grpId="0" nodeType="withEffect">
                                  <p:stCondLst>
                                    <p:cond delay="0"/>
                                  </p:stCondLst>
                                  <p:childTnLst>
                                    <p:animEffect transition="out" filter="fade">
                                      <p:cBhvr>
                                        <p:cTn id="8" dur="500"/>
                                        <p:tgtEl>
                                          <p:spTgt spid="17"/>
                                        </p:tgtEl>
                                      </p:cBhvr>
                                    </p:animEffect>
                                    <p:set>
                                      <p:cBhvr>
                                        <p:cTn id="9" dur="1" fill="hold">
                                          <p:stCondLst>
                                            <p:cond delay="499"/>
                                          </p:stCondLst>
                                        </p:cTn>
                                        <p:tgtEl>
                                          <p:spTgt spid="17"/>
                                        </p:tgtEl>
                                        <p:attrNameLst>
                                          <p:attrName>style.visibility</p:attrName>
                                        </p:attrNameLst>
                                      </p:cBhvr>
                                      <p:to>
                                        <p:strVal val="hidden"/>
                                      </p:to>
                                    </p:set>
                                  </p:childTnLst>
                                </p:cTn>
                              </p:par>
                              <p:par>
                                <p:cTn id="10" presetID="10" presetClass="entr" presetSubtype="0" fill="hold" grpId="1" nodeType="withEffect">
                                  <p:stCondLst>
                                    <p:cond delay="25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42" presetClass="path" presetSubtype="0" accel="50000" decel="50000" fill="hold" grpId="0" nodeType="withEffect">
                                  <p:stCondLst>
                                    <p:cond delay="250"/>
                                  </p:stCondLst>
                                  <p:childTnLst>
                                    <p:animMotion origin="layout" path="M -3.95833E-6 1.11111E-6 L -0.18828 0.00023 " pathEditMode="relative" rAng="0" ptsTypes="AA">
                                      <p:cBhvr>
                                        <p:cTn id="14" dur="750" fill="hold"/>
                                        <p:tgtEl>
                                          <p:spTgt spid="20"/>
                                        </p:tgtEl>
                                        <p:attrNameLst>
                                          <p:attrName>ppt_x</p:attrName>
                                          <p:attrName>ppt_y</p:attrName>
                                        </p:attrNameLst>
                                      </p:cBhvr>
                                      <p:rCtr x="-9414" y="0"/>
                                    </p:animMotion>
                                  </p:childTnLst>
                                </p:cTn>
                              </p:par>
                              <p:par>
                                <p:cTn id="15" presetID="10" presetClass="entr" presetSubtype="0" fill="hold" grpId="0" nodeType="withEffect">
                                  <p:stCondLst>
                                    <p:cond delay="25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250"/>
                                        <p:tgtEl>
                                          <p:spTgt spid="36"/>
                                        </p:tgtEl>
                                      </p:cBhvr>
                                    </p:animEffect>
                                  </p:childTnLst>
                                </p:cTn>
                              </p:par>
                              <p:par>
                                <p:cTn id="18" presetID="42" presetClass="path" presetSubtype="0" accel="50000" decel="50000" fill="hold" grpId="2" nodeType="withEffect">
                                  <p:stCondLst>
                                    <p:cond delay="250"/>
                                  </p:stCondLst>
                                  <p:childTnLst>
                                    <p:animMotion origin="layout" path="M -3.75E-6 -2.96296E-6 L -0.18255 -0.00254 " pathEditMode="relative" rAng="0" ptsTypes="AA">
                                      <p:cBhvr>
                                        <p:cTn id="19" dur="750" fill="hold"/>
                                        <p:tgtEl>
                                          <p:spTgt spid="36"/>
                                        </p:tgtEl>
                                        <p:attrNameLst>
                                          <p:attrName>ppt_x</p:attrName>
                                          <p:attrName>ppt_y</p:attrName>
                                        </p:attrNameLst>
                                      </p:cBhvr>
                                      <p:rCtr x="-9128" y="-139"/>
                                    </p:animMotion>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0" grpId="0"/>
      <p:bldP spid="21" grpId="0"/>
      <p:bldP spid="31" grpId="0"/>
      <p:bldP spid="32" grpId="0"/>
      <p:bldP spid="36" grpId="0"/>
      <p:bldP spid="36" grpId="1"/>
      <p:bldP spid="36" grpId="2"/>
      <p:bldP spid="37" grpId="0"/>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13" name="ma avatar" descr="形状, 圆圈&#10;&#10;描述已自动生成">
            <a:extLst>
              <a:ext uri="{FF2B5EF4-FFF2-40B4-BE49-F238E27FC236}">
                <a16:creationId xmlns:a16="http://schemas.microsoft.com/office/drawing/2014/main" id="{40337DED-73E6-D34D-FB5F-87163E5B6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4701" y="114140"/>
            <a:ext cx="1200150" cy="1200150"/>
          </a:xfrm>
          <a:prstGeom prst="ellipse">
            <a:avLst/>
          </a:prstGeom>
          <a:ln w="19050">
            <a:solidFill>
              <a:schemeClr val="bg2">
                <a:lumMod val="50000"/>
              </a:schemeClr>
            </a:solidFill>
          </a:ln>
        </p:spPr>
      </p:pic>
      <p:sp>
        <p:nvSpPr>
          <p:cNvPr id="14" name="ma name">
            <a:extLst>
              <a:ext uri="{FF2B5EF4-FFF2-40B4-BE49-F238E27FC236}">
                <a16:creationId xmlns:a16="http://schemas.microsoft.com/office/drawing/2014/main" id="{71B115EA-B713-AD50-2054-B0E186A8FAC7}"/>
              </a:ext>
            </a:extLst>
          </p:cNvPr>
          <p:cNvSpPr txBox="1"/>
          <p:nvPr/>
        </p:nvSpPr>
        <p:spPr>
          <a:xfrm>
            <a:off x="10710704" y="1444376"/>
            <a:ext cx="1478617" cy="230832"/>
          </a:xfrm>
          <a:prstGeom prst="rect">
            <a:avLst/>
          </a:prstGeom>
          <a:noFill/>
        </p:spPr>
        <p:txBody>
          <a:bodyPr wrap="square" rtlCol="0">
            <a:spAutoFit/>
          </a:bodyPr>
          <a:lstStyle/>
          <a:p>
            <a:pPr algn="ctr"/>
            <a:r>
              <a:rPr lang="en-US" altLang="zh-CN" sz="900" dirty="0">
                <a:latin typeface="Noto Sans SC Medium" panose="020B0600000000000000" pitchFamily="34" charset="-122"/>
                <a:ea typeface="Noto Sans SC Medium" panose="020B0600000000000000" pitchFamily="34" charset="-122"/>
              </a:rPr>
              <a:t>Michael Altmann</a:t>
            </a:r>
            <a:endParaRPr lang="zh-CN" altLang="en-US" sz="900" dirty="0">
              <a:latin typeface="Noto Sans SC Medium" panose="020B0600000000000000" pitchFamily="34" charset="-122"/>
              <a:ea typeface="Noto Sans SC Medium" panose="020B0600000000000000" pitchFamily="34" charset="-122"/>
            </a:endParaRPr>
          </a:p>
        </p:txBody>
      </p:sp>
      <p:sp>
        <p:nvSpPr>
          <p:cNvPr id="15" name="文本框 14">
            <a:extLst>
              <a:ext uri="{FF2B5EF4-FFF2-40B4-BE49-F238E27FC236}">
                <a16:creationId xmlns:a16="http://schemas.microsoft.com/office/drawing/2014/main" id="{55897E41-1C67-1CE0-F4C2-9E892982F0D1}"/>
              </a:ext>
            </a:extLst>
          </p:cNvPr>
          <p:cNvSpPr txBox="1"/>
          <p:nvPr/>
        </p:nvSpPr>
        <p:spPr>
          <a:xfrm>
            <a:off x="1867512" y="1888953"/>
            <a:ext cx="2067339" cy="707886"/>
          </a:xfrm>
          <a:prstGeom prst="rect">
            <a:avLst/>
          </a:prstGeom>
          <a:noFill/>
        </p:spPr>
        <p:txBody>
          <a:bodyPr wrap="square" rtlCol="0">
            <a:spAutoFit/>
          </a:bodyPr>
          <a:lstStyle/>
          <a:p>
            <a:r>
              <a:rPr lang="en-US" altLang="zh-CN" sz="4000" dirty="0" err="1">
                <a:latin typeface="Noto Sans SC Medium" panose="020B0600000000000000" pitchFamily="34" charset="-122"/>
                <a:ea typeface="Noto Sans SC Medium" panose="020B0600000000000000" pitchFamily="34" charset="-122"/>
              </a:rPr>
              <a:t>Magisk</a:t>
            </a:r>
            <a:endParaRPr lang="zh-CN" altLang="en-US" sz="4000" dirty="0">
              <a:latin typeface="Noto Sans SC Medium" panose="020B0600000000000000" pitchFamily="34" charset="-122"/>
              <a:ea typeface="Noto Sans SC Medium" panose="020B0600000000000000" pitchFamily="34" charset="-122"/>
            </a:endParaRPr>
          </a:p>
        </p:txBody>
      </p:sp>
      <p:sp>
        <p:nvSpPr>
          <p:cNvPr id="20" name="是什么">
            <a:extLst>
              <a:ext uri="{FF2B5EF4-FFF2-40B4-BE49-F238E27FC236}">
                <a16:creationId xmlns:a16="http://schemas.microsoft.com/office/drawing/2014/main" id="{67BB94F2-AB6C-FFC1-FC5C-CF765A490045}"/>
              </a:ext>
            </a:extLst>
          </p:cNvPr>
          <p:cNvSpPr txBox="1"/>
          <p:nvPr/>
        </p:nvSpPr>
        <p:spPr>
          <a:xfrm>
            <a:off x="3584749" y="1915946"/>
            <a:ext cx="646331" cy="646331"/>
          </a:xfrm>
          <a:prstGeom prst="rect">
            <a:avLst/>
          </a:prstGeom>
          <a:noFill/>
        </p:spPr>
        <p:txBody>
          <a:bodyPr wrap="none" rtlCol="0">
            <a:spAutoFit/>
          </a:bodyPr>
          <a:lstStyle/>
          <a:p>
            <a:r>
              <a:rPr lang="zh-CN" altLang="en-US" sz="3600" dirty="0">
                <a:latin typeface="Noto Sans SC Medium" panose="020B0600000000000000" pitchFamily="34" charset="-122"/>
                <a:ea typeface="Noto Sans SC Medium" panose="020B0600000000000000" pitchFamily="34" charset="-122"/>
              </a:rPr>
              <a:t>是</a:t>
            </a:r>
          </a:p>
        </p:txBody>
      </p:sp>
      <p:sp>
        <p:nvSpPr>
          <p:cNvPr id="21" name="文本框 20">
            <a:extLst>
              <a:ext uri="{FF2B5EF4-FFF2-40B4-BE49-F238E27FC236}">
                <a16:creationId xmlns:a16="http://schemas.microsoft.com/office/drawing/2014/main" id="{1A0038CC-248A-6A8B-9704-83DC216CEAAE}"/>
              </a:ext>
            </a:extLst>
          </p:cNvPr>
          <p:cNvSpPr txBox="1"/>
          <p:nvPr/>
        </p:nvSpPr>
        <p:spPr>
          <a:xfrm>
            <a:off x="5075416" y="1917367"/>
            <a:ext cx="159477" cy="584775"/>
          </a:xfrm>
          <a:prstGeom prst="rect">
            <a:avLst/>
          </a:prstGeom>
          <a:noFill/>
        </p:spPr>
        <p:txBody>
          <a:bodyPr wrap="square" rtlCol="0">
            <a:spAutoFit/>
          </a:bodyPr>
          <a:lstStyle/>
          <a:p>
            <a:r>
              <a:rPr lang="en-US" altLang="zh-CN" sz="3200" dirty="0">
                <a:latin typeface="Noto Sans SC Medium" panose="020B0600000000000000" pitchFamily="34" charset="-122"/>
                <a:ea typeface="Noto Sans SC Medium" panose="020B0600000000000000" pitchFamily="34" charset="-122"/>
              </a:rPr>
              <a:t>:</a:t>
            </a:r>
            <a:endParaRPr lang="zh-CN" altLang="en-US" sz="3200" dirty="0">
              <a:latin typeface="Noto Sans SC Medium" panose="020B0600000000000000" pitchFamily="34" charset="-122"/>
              <a:ea typeface="Noto Sans SC Medium" panose="020B0600000000000000" pitchFamily="34" charset="-122"/>
            </a:endParaRPr>
          </a:p>
        </p:txBody>
      </p:sp>
      <p:pic>
        <p:nvPicPr>
          <p:cNvPr id="23" name="图片 22">
            <a:extLst>
              <a:ext uri="{FF2B5EF4-FFF2-40B4-BE49-F238E27FC236}">
                <a16:creationId xmlns:a16="http://schemas.microsoft.com/office/drawing/2014/main" id="{BD287AB2-82C6-A23B-73A6-8AB8875F5200}"/>
              </a:ext>
            </a:extLst>
          </p:cNvPr>
          <p:cNvPicPr>
            <a:picLocks noChangeAspect="1"/>
          </p:cNvPicPr>
          <p:nvPr/>
        </p:nvPicPr>
        <p:blipFill>
          <a:blip r:embed="rId3">
            <a:duotone>
              <a:prstClr val="black"/>
              <a:schemeClr val="accent5">
                <a:tint val="45000"/>
                <a:satMod val="400000"/>
              </a:schemeClr>
            </a:duotone>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a:stretch/>
        </p:blipFill>
        <p:spPr>
          <a:xfrm>
            <a:off x="2177536" y="3725087"/>
            <a:ext cx="756163" cy="756163"/>
          </a:xfrm>
          <a:prstGeom prst="rect">
            <a:avLst/>
          </a:prstGeom>
        </p:spPr>
      </p:pic>
      <p:pic>
        <p:nvPicPr>
          <p:cNvPr id="27" name="图片 26" descr="图片包含 游戏机, 盘子, 画&#10;&#10;描述已自动生成">
            <a:extLst>
              <a:ext uri="{FF2B5EF4-FFF2-40B4-BE49-F238E27FC236}">
                <a16:creationId xmlns:a16="http://schemas.microsoft.com/office/drawing/2014/main" id="{DCFC1629-3A93-B864-82E3-D3378A17A84D}"/>
              </a:ext>
            </a:extLst>
          </p:cNvPr>
          <p:cNvPicPr>
            <a:picLocks noChangeAspect="1"/>
          </p:cNvPicPr>
          <p:nvPr/>
        </p:nvPicPr>
        <p:blipFill>
          <a:blip r:embed="rId5">
            <a:duotone>
              <a:prstClr val="black"/>
              <a:schemeClr val="accent5">
                <a:tint val="45000"/>
                <a:satMod val="400000"/>
              </a:schemeClr>
            </a:duotone>
            <a:extLst>
              <a:ext uri="{BEBA8EAE-BF5A-486C-A8C5-ECC9F3942E4B}">
                <a14:imgProps xmlns:a14="http://schemas.microsoft.com/office/drawing/2010/main">
                  <a14:imgLayer r:embed="rId6">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6998833" y="3740509"/>
            <a:ext cx="634281" cy="634283"/>
          </a:xfrm>
          <a:prstGeom prst="rect">
            <a:avLst/>
          </a:prstGeom>
        </p:spPr>
      </p:pic>
      <p:pic>
        <p:nvPicPr>
          <p:cNvPr id="29" name="图片 28" descr="图标&#10;&#10;描述已自动生成">
            <a:extLst>
              <a:ext uri="{FF2B5EF4-FFF2-40B4-BE49-F238E27FC236}">
                <a16:creationId xmlns:a16="http://schemas.microsoft.com/office/drawing/2014/main" id="{9ADF3FBB-9403-53EE-C161-5DFF24702295}"/>
              </a:ext>
            </a:extLst>
          </p:cNvPr>
          <p:cNvPicPr>
            <a:picLocks noChangeAspect="1"/>
          </p:cNvPicPr>
          <p:nvPr/>
        </p:nvPicPr>
        <p:blipFill>
          <a:blip r:embed="rId7">
            <a:duotone>
              <a:prstClr val="black"/>
              <a:schemeClr val="accent5">
                <a:tint val="45000"/>
                <a:satMod val="400000"/>
              </a:schemeClr>
            </a:duotone>
            <a:extLst>
              <a:ext uri="{BEBA8EAE-BF5A-486C-A8C5-ECC9F3942E4B}">
                <a14:imgProps xmlns:a14="http://schemas.microsoft.com/office/drawing/2010/main">
                  <a14:imgLayer r:embed="rId8">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380183" y="3740510"/>
            <a:ext cx="634281" cy="636484"/>
          </a:xfrm>
          <a:prstGeom prst="rect">
            <a:avLst/>
          </a:prstGeom>
        </p:spPr>
      </p:pic>
      <p:pic>
        <p:nvPicPr>
          <p:cNvPr id="30" name="图片 29" descr="图标&#10;&#10;描述已自动生成">
            <a:extLst>
              <a:ext uri="{FF2B5EF4-FFF2-40B4-BE49-F238E27FC236}">
                <a16:creationId xmlns:a16="http://schemas.microsoft.com/office/drawing/2014/main" id="{9D4A8E05-D687-41B4-C0FB-8F3B03B80DDB}"/>
              </a:ext>
            </a:extLst>
          </p:cNvPr>
          <p:cNvPicPr>
            <a:picLocks noChangeAspect="1"/>
          </p:cNvPicPr>
          <p:nvPr/>
        </p:nvPicPr>
        <p:blipFill>
          <a:blip r:embed="rId9">
            <a:duotone>
              <a:prstClr val="black"/>
              <a:schemeClr val="accent5">
                <a:tint val="45000"/>
                <a:satMod val="400000"/>
              </a:schemeClr>
            </a:duotone>
            <a:extLst>
              <a:ext uri="{BEBA8EAE-BF5A-486C-A8C5-ECC9F3942E4B}">
                <a14:imgProps xmlns:a14="http://schemas.microsoft.com/office/drawing/2010/main">
                  <a14:imgLayer r:embed="rId10">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4780563" y="3740510"/>
            <a:ext cx="552742" cy="637690"/>
          </a:xfrm>
          <a:prstGeom prst="rect">
            <a:avLst/>
          </a:prstGeom>
        </p:spPr>
      </p:pic>
      <p:sp>
        <p:nvSpPr>
          <p:cNvPr id="31" name="文本框 30">
            <a:extLst>
              <a:ext uri="{FF2B5EF4-FFF2-40B4-BE49-F238E27FC236}">
                <a16:creationId xmlns:a16="http://schemas.microsoft.com/office/drawing/2014/main" id="{9D88685E-44E0-800E-579E-A3BA80664B6B}"/>
              </a:ext>
            </a:extLst>
          </p:cNvPr>
          <p:cNvSpPr txBox="1"/>
          <p:nvPr/>
        </p:nvSpPr>
        <p:spPr>
          <a:xfrm>
            <a:off x="1998775" y="4567438"/>
            <a:ext cx="1438836" cy="369332"/>
          </a:xfrm>
          <a:prstGeom prst="rect">
            <a:avLst/>
          </a:prstGeom>
          <a:noFill/>
        </p:spPr>
        <p:txBody>
          <a:bodyPr wrap="square" rtlCol="0">
            <a:spAutoFit/>
          </a:bodyPr>
          <a:lstStyle/>
          <a:p>
            <a:r>
              <a:rPr lang="zh-CN" altLang="en-US" dirty="0">
                <a:latin typeface="Noto Sans SC Medium" panose="020B0600000000000000" pitchFamily="34" charset="-122"/>
                <a:ea typeface="Noto Sans SC Medium" panose="020B0600000000000000" pitchFamily="34" charset="-122"/>
              </a:rPr>
              <a:t>开源框架</a:t>
            </a:r>
          </a:p>
        </p:txBody>
      </p:sp>
      <p:sp>
        <p:nvSpPr>
          <p:cNvPr id="32" name="文本框 31">
            <a:extLst>
              <a:ext uri="{FF2B5EF4-FFF2-40B4-BE49-F238E27FC236}">
                <a16:creationId xmlns:a16="http://schemas.microsoft.com/office/drawing/2014/main" id="{94026240-8076-0D09-AB9B-4AE71EECBA29}"/>
              </a:ext>
            </a:extLst>
          </p:cNvPr>
          <p:cNvSpPr txBox="1"/>
          <p:nvPr/>
        </p:nvSpPr>
        <p:spPr>
          <a:xfrm>
            <a:off x="4488828" y="4567438"/>
            <a:ext cx="1438836" cy="369332"/>
          </a:xfrm>
          <a:prstGeom prst="rect">
            <a:avLst/>
          </a:prstGeom>
          <a:noFill/>
        </p:spPr>
        <p:txBody>
          <a:bodyPr wrap="square" rtlCol="0">
            <a:spAutoFit/>
          </a:bodyPr>
          <a:lstStyle/>
          <a:p>
            <a:r>
              <a:rPr lang="zh-CN" altLang="en-US" dirty="0">
                <a:latin typeface="Noto Sans SC Medium" panose="020B0600000000000000" pitchFamily="34" charset="-122"/>
                <a:ea typeface="Noto Sans SC Medium" panose="020B0600000000000000" pitchFamily="34" charset="-122"/>
              </a:rPr>
              <a:t>无损修改</a:t>
            </a:r>
          </a:p>
        </p:txBody>
      </p:sp>
      <p:sp>
        <p:nvSpPr>
          <p:cNvPr id="36" name="是什么">
            <a:extLst>
              <a:ext uri="{FF2B5EF4-FFF2-40B4-BE49-F238E27FC236}">
                <a16:creationId xmlns:a16="http://schemas.microsoft.com/office/drawing/2014/main" id="{5E140C2C-4252-C473-3FDD-2B4EC7D87FE0}"/>
              </a:ext>
            </a:extLst>
          </p:cNvPr>
          <p:cNvSpPr txBox="1"/>
          <p:nvPr/>
        </p:nvSpPr>
        <p:spPr>
          <a:xfrm>
            <a:off x="4106600" y="1892128"/>
            <a:ext cx="1107996" cy="646331"/>
          </a:xfrm>
          <a:prstGeom prst="rect">
            <a:avLst/>
          </a:prstGeom>
          <a:noFill/>
        </p:spPr>
        <p:txBody>
          <a:bodyPr wrap="none" rtlCol="0">
            <a:spAutoFit/>
          </a:bodyPr>
          <a:lstStyle/>
          <a:p>
            <a:r>
              <a:rPr lang="zh-CN" altLang="en-US" sz="3600" dirty="0">
                <a:latin typeface="Noto Sans SC Medium" panose="020B0600000000000000" pitchFamily="34" charset="-122"/>
                <a:ea typeface="Noto Sans SC Medium" panose="020B0600000000000000" pitchFamily="34" charset="-122"/>
              </a:rPr>
              <a:t>一个</a:t>
            </a:r>
          </a:p>
        </p:txBody>
      </p:sp>
      <p:sp>
        <p:nvSpPr>
          <p:cNvPr id="37" name="文本框 36">
            <a:extLst>
              <a:ext uri="{FF2B5EF4-FFF2-40B4-BE49-F238E27FC236}">
                <a16:creationId xmlns:a16="http://schemas.microsoft.com/office/drawing/2014/main" id="{7BA55432-85B3-D573-EFEC-416BCD2EF4B6}"/>
              </a:ext>
            </a:extLst>
          </p:cNvPr>
          <p:cNvSpPr txBox="1"/>
          <p:nvPr/>
        </p:nvSpPr>
        <p:spPr>
          <a:xfrm>
            <a:off x="6733366" y="4556645"/>
            <a:ext cx="1438836" cy="369332"/>
          </a:xfrm>
          <a:prstGeom prst="rect">
            <a:avLst/>
          </a:prstGeom>
          <a:noFill/>
        </p:spPr>
        <p:txBody>
          <a:bodyPr wrap="square" rtlCol="0">
            <a:spAutoFit/>
          </a:bodyPr>
          <a:lstStyle/>
          <a:p>
            <a:r>
              <a:rPr lang="en-US" altLang="zh-CN" dirty="0">
                <a:latin typeface="Noto Sans SC Medium" panose="020B0600000000000000" pitchFamily="34" charset="-122"/>
                <a:ea typeface="Noto Sans SC Medium" panose="020B0600000000000000" pitchFamily="34" charset="-122"/>
              </a:rPr>
              <a:t>ROOT</a:t>
            </a:r>
            <a:r>
              <a:rPr lang="zh-CN" altLang="en-US" dirty="0">
                <a:latin typeface="Noto Sans SC Medium" panose="020B0600000000000000" pitchFamily="34" charset="-122"/>
                <a:ea typeface="Noto Sans SC Medium" panose="020B0600000000000000" pitchFamily="34" charset="-122"/>
              </a:rPr>
              <a:t>权限</a:t>
            </a:r>
          </a:p>
        </p:txBody>
      </p:sp>
      <p:sp>
        <p:nvSpPr>
          <p:cNvPr id="38" name="文本框 37">
            <a:extLst>
              <a:ext uri="{FF2B5EF4-FFF2-40B4-BE49-F238E27FC236}">
                <a16:creationId xmlns:a16="http://schemas.microsoft.com/office/drawing/2014/main" id="{B49445A4-6AD1-A1C0-D713-AC55F42D39CA}"/>
              </a:ext>
            </a:extLst>
          </p:cNvPr>
          <p:cNvSpPr txBox="1"/>
          <p:nvPr/>
        </p:nvSpPr>
        <p:spPr>
          <a:xfrm>
            <a:off x="8977904" y="4531126"/>
            <a:ext cx="1438836" cy="369332"/>
          </a:xfrm>
          <a:prstGeom prst="rect">
            <a:avLst/>
          </a:prstGeom>
          <a:noFill/>
        </p:spPr>
        <p:txBody>
          <a:bodyPr wrap="square" rtlCol="0">
            <a:spAutoFit/>
          </a:bodyPr>
          <a:lstStyle/>
          <a:p>
            <a:r>
              <a:rPr lang="zh-CN" altLang="en-US" dirty="0">
                <a:latin typeface="Noto Sans SC Medium" panose="020B0600000000000000" pitchFamily="34" charset="-122"/>
                <a:ea typeface="Noto Sans SC Medium" panose="020B0600000000000000" pitchFamily="34" charset="-122"/>
              </a:rPr>
              <a:t>自定义模块</a:t>
            </a:r>
          </a:p>
        </p:txBody>
      </p:sp>
      <p:pic>
        <p:nvPicPr>
          <p:cNvPr id="17" name="magisk" descr="徽标&#10;&#10;描述已自动生成">
            <a:extLst>
              <a:ext uri="{FF2B5EF4-FFF2-40B4-BE49-F238E27FC236}">
                <a16:creationId xmlns:a16="http://schemas.microsoft.com/office/drawing/2014/main" id="{F8A9437D-EC10-C91B-2C18-3202A82048D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3689" y="319133"/>
            <a:ext cx="777830" cy="777830"/>
          </a:xfrm>
          <a:prstGeom prst="rect">
            <a:avLst/>
          </a:prstGeom>
        </p:spPr>
      </p:pic>
    </p:spTree>
    <p:extLst>
      <p:ext uri="{BB962C8B-B14F-4D97-AF65-F5344CB8AC3E}">
        <p14:creationId xmlns:p14="http://schemas.microsoft.com/office/powerpoint/2010/main" val="157232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1"/>
                                        </p:tgtEl>
                                      </p:cBhvr>
                                    </p:animEffect>
                                    <p:set>
                                      <p:cBhvr>
                                        <p:cTn id="13" dur="1" fill="hold">
                                          <p:stCondLst>
                                            <p:cond delay="499"/>
                                          </p:stCondLst>
                                        </p:cTn>
                                        <p:tgtEl>
                                          <p:spTgt spid="21"/>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6"/>
                                        </p:tgtEl>
                                      </p:cBhvr>
                                    </p:animEffect>
                                    <p:set>
                                      <p:cBhvr>
                                        <p:cTn id="16" dur="1" fill="hold">
                                          <p:stCondLst>
                                            <p:cond delay="499"/>
                                          </p:stCondLst>
                                        </p:cTn>
                                        <p:tgtEl>
                                          <p:spTgt spid="36"/>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5"/>
                                        </p:tgtEl>
                                      </p:cBhvr>
                                    </p:animEffect>
                                    <p:set>
                                      <p:cBhvr>
                                        <p:cTn id="19" dur="1" fill="hold">
                                          <p:stCondLst>
                                            <p:cond delay="499"/>
                                          </p:stCondLst>
                                        </p:cTn>
                                        <p:tgtEl>
                                          <p:spTgt spid="15"/>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23"/>
                                        </p:tgtEl>
                                      </p:cBhvr>
                                    </p:animEffect>
                                    <p:set>
                                      <p:cBhvr>
                                        <p:cTn id="22" dur="1" fill="hold">
                                          <p:stCondLst>
                                            <p:cond delay="499"/>
                                          </p:stCondLst>
                                        </p:cTn>
                                        <p:tgtEl>
                                          <p:spTgt spid="23"/>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1"/>
                                        </p:tgtEl>
                                      </p:cBhvr>
                                    </p:animEffect>
                                    <p:set>
                                      <p:cBhvr>
                                        <p:cTn id="25" dur="1" fill="hold">
                                          <p:stCondLst>
                                            <p:cond delay="499"/>
                                          </p:stCondLst>
                                        </p:cTn>
                                        <p:tgtEl>
                                          <p:spTgt spid="31"/>
                                        </p:tgtEl>
                                        <p:attrNameLst>
                                          <p:attrName>style.visibility</p:attrName>
                                        </p:attrNameLst>
                                      </p:cBhvr>
                                      <p:to>
                                        <p:strVal val="hidden"/>
                                      </p:to>
                                    </p:set>
                                  </p:childTnLst>
                                </p:cTn>
                              </p:par>
                              <p:par>
                                <p:cTn id="26" presetID="10" presetClass="exit" presetSubtype="0" fill="hold" nodeType="withEffect">
                                  <p:stCondLst>
                                    <p:cond delay="100"/>
                                  </p:stCondLst>
                                  <p:childTnLst>
                                    <p:animEffect transition="out" filter="fade">
                                      <p:cBhvr>
                                        <p:cTn id="27" dur="500"/>
                                        <p:tgtEl>
                                          <p:spTgt spid="30"/>
                                        </p:tgtEl>
                                      </p:cBhvr>
                                    </p:animEffect>
                                    <p:set>
                                      <p:cBhvr>
                                        <p:cTn id="28" dur="1" fill="hold">
                                          <p:stCondLst>
                                            <p:cond delay="499"/>
                                          </p:stCondLst>
                                        </p:cTn>
                                        <p:tgtEl>
                                          <p:spTgt spid="30"/>
                                        </p:tgtEl>
                                        <p:attrNameLst>
                                          <p:attrName>style.visibility</p:attrName>
                                        </p:attrNameLst>
                                      </p:cBhvr>
                                      <p:to>
                                        <p:strVal val="hidden"/>
                                      </p:to>
                                    </p:set>
                                  </p:childTnLst>
                                </p:cTn>
                              </p:par>
                              <p:par>
                                <p:cTn id="29" presetID="10" presetClass="exit" presetSubtype="0" fill="hold" grpId="0" nodeType="withEffect">
                                  <p:stCondLst>
                                    <p:cond delay="100"/>
                                  </p:stCondLst>
                                  <p:childTnLst>
                                    <p:animEffect transition="out" filter="fade">
                                      <p:cBhvr>
                                        <p:cTn id="30" dur="500"/>
                                        <p:tgtEl>
                                          <p:spTgt spid="32"/>
                                        </p:tgtEl>
                                      </p:cBhvr>
                                    </p:animEffect>
                                    <p:set>
                                      <p:cBhvr>
                                        <p:cTn id="31" dur="1" fill="hold">
                                          <p:stCondLst>
                                            <p:cond delay="499"/>
                                          </p:stCondLst>
                                        </p:cTn>
                                        <p:tgtEl>
                                          <p:spTgt spid="32"/>
                                        </p:tgtEl>
                                        <p:attrNameLst>
                                          <p:attrName>style.visibility</p:attrName>
                                        </p:attrNameLst>
                                      </p:cBhvr>
                                      <p:to>
                                        <p:strVal val="hidden"/>
                                      </p:to>
                                    </p:set>
                                  </p:childTnLst>
                                </p:cTn>
                              </p:par>
                              <p:par>
                                <p:cTn id="32" presetID="10" presetClass="exit" presetSubtype="0" fill="hold" nodeType="withEffect">
                                  <p:stCondLst>
                                    <p:cond delay="200"/>
                                  </p:stCondLst>
                                  <p:childTnLst>
                                    <p:animEffect transition="out" filter="fade">
                                      <p:cBhvr>
                                        <p:cTn id="33" dur="500"/>
                                        <p:tgtEl>
                                          <p:spTgt spid="27"/>
                                        </p:tgtEl>
                                      </p:cBhvr>
                                    </p:animEffect>
                                    <p:set>
                                      <p:cBhvr>
                                        <p:cTn id="34" dur="1" fill="hold">
                                          <p:stCondLst>
                                            <p:cond delay="499"/>
                                          </p:stCondLst>
                                        </p:cTn>
                                        <p:tgtEl>
                                          <p:spTgt spid="27"/>
                                        </p:tgtEl>
                                        <p:attrNameLst>
                                          <p:attrName>style.visibility</p:attrName>
                                        </p:attrNameLst>
                                      </p:cBhvr>
                                      <p:to>
                                        <p:strVal val="hidden"/>
                                      </p:to>
                                    </p:set>
                                  </p:childTnLst>
                                </p:cTn>
                              </p:par>
                              <p:par>
                                <p:cTn id="35" presetID="10" presetClass="exit" presetSubtype="0" fill="hold" grpId="0" nodeType="withEffect">
                                  <p:stCondLst>
                                    <p:cond delay="200"/>
                                  </p:stCondLst>
                                  <p:childTnLst>
                                    <p:animEffect transition="out" filter="fade">
                                      <p:cBhvr>
                                        <p:cTn id="36" dur="500"/>
                                        <p:tgtEl>
                                          <p:spTgt spid="37"/>
                                        </p:tgtEl>
                                      </p:cBhvr>
                                    </p:animEffect>
                                    <p:set>
                                      <p:cBhvr>
                                        <p:cTn id="37" dur="1" fill="hold">
                                          <p:stCondLst>
                                            <p:cond delay="499"/>
                                          </p:stCondLst>
                                        </p:cTn>
                                        <p:tgtEl>
                                          <p:spTgt spid="37"/>
                                        </p:tgtEl>
                                        <p:attrNameLst>
                                          <p:attrName>style.visibility</p:attrName>
                                        </p:attrNameLst>
                                      </p:cBhvr>
                                      <p:to>
                                        <p:strVal val="hidden"/>
                                      </p:to>
                                    </p:set>
                                  </p:childTnLst>
                                </p:cTn>
                              </p:par>
                              <p:par>
                                <p:cTn id="38" presetID="10" presetClass="exit" presetSubtype="0" fill="hold" nodeType="withEffect">
                                  <p:stCondLst>
                                    <p:cond delay="300"/>
                                  </p:stCondLst>
                                  <p:childTnLst>
                                    <p:animEffect transition="out" filter="fade">
                                      <p:cBhvr>
                                        <p:cTn id="39" dur="500"/>
                                        <p:tgtEl>
                                          <p:spTgt spid="29"/>
                                        </p:tgtEl>
                                      </p:cBhvr>
                                    </p:animEffect>
                                    <p:set>
                                      <p:cBhvr>
                                        <p:cTn id="40" dur="1" fill="hold">
                                          <p:stCondLst>
                                            <p:cond delay="499"/>
                                          </p:stCondLst>
                                        </p:cTn>
                                        <p:tgtEl>
                                          <p:spTgt spid="29"/>
                                        </p:tgtEl>
                                        <p:attrNameLst>
                                          <p:attrName>style.visibility</p:attrName>
                                        </p:attrNameLst>
                                      </p:cBhvr>
                                      <p:to>
                                        <p:strVal val="hidden"/>
                                      </p:to>
                                    </p:set>
                                  </p:childTnLst>
                                </p:cTn>
                              </p:par>
                              <p:par>
                                <p:cTn id="41" presetID="10" presetClass="exit" presetSubtype="0" fill="hold" grpId="0" nodeType="withEffect">
                                  <p:stCondLst>
                                    <p:cond delay="300"/>
                                  </p:stCondLst>
                                  <p:childTnLst>
                                    <p:animEffect transition="out" filter="fade">
                                      <p:cBhvr>
                                        <p:cTn id="42" dur="500"/>
                                        <p:tgtEl>
                                          <p:spTgt spid="38"/>
                                        </p:tgtEl>
                                      </p:cBhvr>
                                    </p:animEffect>
                                    <p:set>
                                      <p:cBhvr>
                                        <p:cTn id="43" dur="1" fill="hold">
                                          <p:stCondLst>
                                            <p:cond delay="499"/>
                                          </p:stCondLst>
                                        </p:cTn>
                                        <p:tgtEl>
                                          <p:spTgt spid="38"/>
                                        </p:tgtEl>
                                        <p:attrNameLst>
                                          <p:attrName>style.visibility</p:attrName>
                                        </p:attrNameLst>
                                      </p:cBhvr>
                                      <p:to>
                                        <p:strVal val="hidden"/>
                                      </p:to>
                                    </p:set>
                                  </p:childTnLst>
                                </p:cTn>
                              </p:par>
                              <p:par>
                                <p:cTn id="44" presetID="10" presetClass="exit" presetSubtype="0" fill="hold" nodeType="withEffect">
                                  <p:stCondLst>
                                    <p:cond delay="300"/>
                                  </p:stCondLst>
                                  <p:childTnLst>
                                    <p:animEffect transition="out" filter="fade">
                                      <p:cBhvr>
                                        <p:cTn id="45" dur="500"/>
                                        <p:tgtEl>
                                          <p:spTgt spid="13"/>
                                        </p:tgtEl>
                                      </p:cBhvr>
                                    </p:animEffect>
                                    <p:set>
                                      <p:cBhvr>
                                        <p:cTn id="46" dur="1" fill="hold">
                                          <p:stCondLst>
                                            <p:cond delay="499"/>
                                          </p:stCondLst>
                                        </p:cTn>
                                        <p:tgtEl>
                                          <p:spTgt spid="13"/>
                                        </p:tgtEl>
                                        <p:attrNameLst>
                                          <p:attrName>style.visibility</p:attrName>
                                        </p:attrNameLst>
                                      </p:cBhvr>
                                      <p:to>
                                        <p:strVal val="hidden"/>
                                      </p:to>
                                    </p:set>
                                  </p:childTnLst>
                                </p:cTn>
                              </p:par>
                              <p:par>
                                <p:cTn id="47" presetID="10" presetClass="exit" presetSubtype="0" fill="hold" grpId="0" nodeType="withEffect">
                                  <p:stCondLst>
                                    <p:cond delay="300"/>
                                  </p:stCondLst>
                                  <p:childTnLst>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0" grpId="0"/>
      <p:bldP spid="21" grpId="0"/>
      <p:bldP spid="31" grpId="0"/>
      <p:bldP spid="32" grpId="0"/>
      <p:bldP spid="36" grpId="0"/>
      <p:bldP spid="37" grpId="0"/>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8" name="警告">
            <a:extLst>
              <a:ext uri="{FF2B5EF4-FFF2-40B4-BE49-F238E27FC236}">
                <a16:creationId xmlns:a16="http://schemas.microsoft.com/office/drawing/2014/main" id="{8E3FC29E-8E10-E6A0-3866-D7557A3A2632}"/>
              </a:ext>
            </a:extLst>
          </p:cNvPr>
          <p:cNvGrpSpPr/>
          <p:nvPr/>
        </p:nvGrpSpPr>
        <p:grpSpPr>
          <a:xfrm>
            <a:off x="0" y="0"/>
            <a:ext cx="12192000" cy="6102948"/>
            <a:chOff x="0" y="0"/>
            <a:chExt cx="12192000" cy="6102948"/>
          </a:xfrm>
        </p:grpSpPr>
        <p:sp>
          <p:nvSpPr>
            <p:cNvPr id="2" name="矩形 1">
              <a:extLst>
                <a:ext uri="{FF2B5EF4-FFF2-40B4-BE49-F238E27FC236}">
                  <a16:creationId xmlns:a16="http://schemas.microsoft.com/office/drawing/2014/main" id="{A3B6D91B-7437-1177-0BD2-C367211F05C0}"/>
                </a:ext>
              </a:extLst>
            </p:cNvPr>
            <p:cNvSpPr/>
            <p:nvPr/>
          </p:nvSpPr>
          <p:spPr>
            <a:xfrm>
              <a:off x="0" y="0"/>
              <a:ext cx="12192000" cy="2598516"/>
            </a:xfrm>
            <a:prstGeom prst="rect">
              <a:avLst/>
            </a:prstGeom>
            <a:solidFill>
              <a:srgbClr val="D930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4B86669-10A0-62EE-99E6-6520A5D7FEE2}"/>
                </a:ext>
              </a:extLst>
            </p:cNvPr>
            <p:cNvSpPr txBox="1"/>
            <p:nvPr/>
          </p:nvSpPr>
          <p:spPr>
            <a:xfrm>
              <a:off x="5531734" y="1004462"/>
              <a:ext cx="1128532" cy="584775"/>
            </a:xfrm>
            <a:prstGeom prst="rect">
              <a:avLst/>
            </a:prstGeom>
            <a:noFill/>
          </p:spPr>
          <p:txBody>
            <a:bodyPr wrap="square" rtlCol="0">
              <a:spAutoFit/>
            </a:bodyPr>
            <a:lstStyle/>
            <a:p>
              <a:pPr algn="ctr"/>
              <a:r>
                <a:rPr lang="zh-CN" altLang="en-US" sz="3200">
                  <a:solidFill>
                    <a:schemeClr val="bg1"/>
                  </a:solidFill>
                  <a:latin typeface="Noto Sans SC Black" panose="020B0A00000000000000" pitchFamily="34" charset="-122"/>
                  <a:ea typeface="Noto Sans SC Black" panose="020B0A00000000000000" pitchFamily="34" charset="-122"/>
                </a:rPr>
                <a:t>警告</a:t>
              </a:r>
            </a:p>
          </p:txBody>
        </p:sp>
        <p:pic>
          <p:nvPicPr>
            <p:cNvPr id="7" name="图片 6">
              <a:extLst>
                <a:ext uri="{FF2B5EF4-FFF2-40B4-BE49-F238E27FC236}">
                  <a16:creationId xmlns:a16="http://schemas.microsoft.com/office/drawing/2014/main" id="{2A807059-011A-7927-A2B6-13B4F87E8B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867470" y="446671"/>
              <a:ext cx="468182" cy="401299"/>
            </a:xfrm>
            <a:prstGeom prst="rect">
              <a:avLst/>
            </a:prstGeom>
          </p:spPr>
        </p:pic>
        <p:sp>
          <p:nvSpPr>
            <p:cNvPr id="14" name="文本框 13">
              <a:extLst>
                <a:ext uri="{FF2B5EF4-FFF2-40B4-BE49-F238E27FC236}">
                  <a16:creationId xmlns:a16="http://schemas.microsoft.com/office/drawing/2014/main" id="{51734DB3-320C-6BCB-B624-ACD88AE000AA}"/>
                </a:ext>
              </a:extLst>
            </p:cNvPr>
            <p:cNvSpPr txBox="1"/>
            <p:nvPr/>
          </p:nvSpPr>
          <p:spPr>
            <a:xfrm>
              <a:off x="4733081" y="1744766"/>
              <a:ext cx="2725838" cy="584775"/>
            </a:xfrm>
            <a:prstGeom prst="rect">
              <a:avLst/>
            </a:prstGeom>
            <a:noFill/>
          </p:spPr>
          <p:txBody>
            <a:bodyPr wrap="square" rtlCol="0">
              <a:spAutoFit/>
            </a:bodyPr>
            <a:lstStyle/>
            <a:p>
              <a:pPr algn="ctr"/>
              <a:r>
                <a:rPr lang="zh-CN" altLang="en-US" sz="1600">
                  <a:solidFill>
                    <a:schemeClr val="bg1"/>
                  </a:solidFill>
                  <a:latin typeface="Noto Sans SC Light" panose="020B0300000000000000" pitchFamily="34" charset="-122"/>
                  <a:ea typeface="Noto Sans SC Light" panose="020B0300000000000000" pitchFamily="34" charset="-122"/>
                </a:rPr>
                <a:t>在进行下面的步骤之前</a:t>
              </a:r>
              <a:r>
                <a:rPr lang="en-US" altLang="zh-CN" sz="1600">
                  <a:solidFill>
                    <a:schemeClr val="bg1"/>
                  </a:solidFill>
                  <a:latin typeface="Noto Sans SC Light" panose="020B0300000000000000" pitchFamily="34" charset="-122"/>
                  <a:ea typeface="Noto Sans SC Light" panose="020B0300000000000000" pitchFamily="34" charset="-122"/>
                </a:rPr>
                <a:t> </a:t>
              </a:r>
            </a:p>
            <a:p>
              <a:pPr algn="ctr"/>
              <a:r>
                <a:rPr lang="zh-CN" altLang="en-US" sz="1600">
                  <a:solidFill>
                    <a:schemeClr val="bg1"/>
                  </a:solidFill>
                  <a:latin typeface="Noto Sans SC Light" panose="020B0300000000000000" pitchFamily="34" charset="-122"/>
                  <a:ea typeface="Noto Sans SC Light" panose="020B0300000000000000" pitchFamily="34" charset="-122"/>
                </a:rPr>
                <a:t>你需要牢记以下几个部分</a:t>
              </a:r>
            </a:p>
          </p:txBody>
        </p:sp>
        <p:sp>
          <p:nvSpPr>
            <p:cNvPr id="4" name="文本框 3">
              <a:extLst>
                <a:ext uri="{FF2B5EF4-FFF2-40B4-BE49-F238E27FC236}">
                  <a16:creationId xmlns:a16="http://schemas.microsoft.com/office/drawing/2014/main" id="{A2A5033D-C432-7EE8-9059-FA2EDFF350CD}"/>
                </a:ext>
              </a:extLst>
            </p:cNvPr>
            <p:cNvSpPr txBox="1"/>
            <p:nvPr/>
          </p:nvSpPr>
          <p:spPr>
            <a:xfrm>
              <a:off x="4770106" y="5841338"/>
              <a:ext cx="2651787" cy="261610"/>
            </a:xfrm>
            <a:prstGeom prst="rect">
              <a:avLst/>
            </a:prstGeom>
            <a:noFill/>
          </p:spPr>
          <p:txBody>
            <a:bodyPr wrap="square" rtlCol="0">
              <a:spAutoFit/>
            </a:bodyPr>
            <a:lstStyle/>
            <a:p>
              <a:pPr algn="ctr"/>
              <a:r>
                <a:rPr lang="zh-CN" altLang="en-US" sz="1100">
                  <a:solidFill>
                    <a:schemeClr val="bg1"/>
                  </a:solidFill>
                  <a:latin typeface="Noto Sans SC Light" panose="020B0300000000000000" pitchFamily="34" charset="-122"/>
                  <a:ea typeface="Noto Sans SC Light" panose="020B0300000000000000" pitchFamily="34" charset="-122"/>
                </a:rPr>
                <a:t>继续观看则表示你已经同意了本声明</a:t>
              </a:r>
            </a:p>
          </p:txBody>
        </p:sp>
      </p:grpSp>
      <p:grpSp>
        <p:nvGrpSpPr>
          <p:cNvPr id="6" name="警告文本">
            <a:extLst>
              <a:ext uri="{FF2B5EF4-FFF2-40B4-BE49-F238E27FC236}">
                <a16:creationId xmlns:a16="http://schemas.microsoft.com/office/drawing/2014/main" id="{ECB56B6E-2779-77F0-C131-3BD578E6BA3B}"/>
              </a:ext>
            </a:extLst>
          </p:cNvPr>
          <p:cNvGrpSpPr/>
          <p:nvPr/>
        </p:nvGrpSpPr>
        <p:grpSpPr>
          <a:xfrm>
            <a:off x="3488351" y="2947590"/>
            <a:ext cx="6547277" cy="2458425"/>
            <a:chOff x="3488351" y="2947590"/>
            <a:chExt cx="6547277" cy="2458425"/>
          </a:xfrm>
        </p:grpSpPr>
        <p:sp>
          <p:nvSpPr>
            <p:cNvPr id="18" name="文本框 17">
              <a:extLst>
                <a:ext uri="{FF2B5EF4-FFF2-40B4-BE49-F238E27FC236}">
                  <a16:creationId xmlns:a16="http://schemas.microsoft.com/office/drawing/2014/main" id="{F3E96654-D824-BB6A-1D42-4BB5BB27E9EB}"/>
                </a:ext>
              </a:extLst>
            </p:cNvPr>
            <p:cNvSpPr txBox="1"/>
            <p:nvPr/>
          </p:nvSpPr>
          <p:spPr>
            <a:xfrm>
              <a:off x="3907962" y="2947590"/>
              <a:ext cx="6127666" cy="369332"/>
            </a:xfrm>
            <a:prstGeom prst="rect">
              <a:avLst/>
            </a:prstGeom>
            <a:noFill/>
          </p:spPr>
          <p:txBody>
            <a:bodyPr wrap="square">
              <a:spAutoFit/>
            </a:bodyPr>
            <a:lstStyle/>
            <a:p>
              <a:r>
                <a:rPr lang="zh-CN" altLang="en-US">
                  <a:solidFill>
                    <a:schemeClr val="bg1"/>
                  </a:solidFill>
                  <a:ea typeface="Noto Sans SC" panose="020B0500000000000000"/>
                </a:rPr>
                <a:t>至少完整地读一遍安装步骤，给自己留个印象</a:t>
              </a:r>
            </a:p>
          </p:txBody>
        </p:sp>
        <p:sp>
          <p:nvSpPr>
            <p:cNvPr id="20" name="文本框 19">
              <a:extLst>
                <a:ext uri="{FF2B5EF4-FFF2-40B4-BE49-F238E27FC236}">
                  <a16:creationId xmlns:a16="http://schemas.microsoft.com/office/drawing/2014/main" id="{CF080E43-B08C-57B0-C111-6C10F0B09919}"/>
                </a:ext>
              </a:extLst>
            </p:cNvPr>
            <p:cNvSpPr txBox="1"/>
            <p:nvPr/>
          </p:nvSpPr>
          <p:spPr>
            <a:xfrm>
              <a:off x="3907962" y="3585546"/>
              <a:ext cx="6127666" cy="369332"/>
            </a:xfrm>
            <a:prstGeom prst="rect">
              <a:avLst/>
            </a:prstGeom>
            <a:noFill/>
          </p:spPr>
          <p:txBody>
            <a:bodyPr wrap="square">
              <a:spAutoFit/>
            </a:bodyPr>
            <a:lstStyle/>
            <a:p>
              <a:r>
                <a:rPr lang="zh-CN" altLang="en-US">
                  <a:solidFill>
                    <a:schemeClr val="bg1"/>
                  </a:solidFill>
                  <a:ea typeface="Noto Sans SC" panose="020B0500000000000000"/>
                </a:rPr>
                <a:t>备份好重要的数据， 在出问题的时候减少损失</a:t>
              </a:r>
            </a:p>
          </p:txBody>
        </p:sp>
        <p:sp>
          <p:nvSpPr>
            <p:cNvPr id="22" name="文本框 21">
              <a:extLst>
                <a:ext uri="{FF2B5EF4-FFF2-40B4-BE49-F238E27FC236}">
                  <a16:creationId xmlns:a16="http://schemas.microsoft.com/office/drawing/2014/main" id="{31F7F450-1B06-E0D8-7A82-AC026391801C}"/>
                </a:ext>
              </a:extLst>
            </p:cNvPr>
            <p:cNvSpPr txBox="1"/>
            <p:nvPr/>
          </p:nvSpPr>
          <p:spPr>
            <a:xfrm>
              <a:off x="3903273" y="4221839"/>
              <a:ext cx="6127666" cy="369332"/>
            </a:xfrm>
            <a:prstGeom prst="rect">
              <a:avLst/>
            </a:prstGeom>
            <a:noFill/>
          </p:spPr>
          <p:txBody>
            <a:bodyPr wrap="square">
              <a:spAutoFit/>
            </a:bodyPr>
            <a:lstStyle/>
            <a:p>
              <a:r>
                <a:rPr lang="zh-CN" altLang="en-US">
                  <a:solidFill>
                    <a:schemeClr val="bg1"/>
                  </a:solidFill>
                  <a:ea typeface="Noto Sans SC" panose="020B0500000000000000"/>
                </a:rPr>
                <a:t>跟着步骤来，发生问题时可以根据步骤还原</a:t>
              </a:r>
            </a:p>
          </p:txBody>
        </p:sp>
        <p:sp>
          <p:nvSpPr>
            <p:cNvPr id="24" name="文本框 23">
              <a:extLst>
                <a:ext uri="{FF2B5EF4-FFF2-40B4-BE49-F238E27FC236}">
                  <a16:creationId xmlns:a16="http://schemas.microsoft.com/office/drawing/2014/main" id="{172C158E-6962-DE7E-2E67-283A69DBB5F0}"/>
                </a:ext>
              </a:extLst>
            </p:cNvPr>
            <p:cNvSpPr txBox="1"/>
            <p:nvPr/>
          </p:nvSpPr>
          <p:spPr>
            <a:xfrm>
              <a:off x="3903273" y="4759684"/>
              <a:ext cx="4807047" cy="646331"/>
            </a:xfrm>
            <a:prstGeom prst="rect">
              <a:avLst/>
            </a:prstGeom>
            <a:noFill/>
          </p:spPr>
          <p:txBody>
            <a:bodyPr wrap="square">
              <a:spAutoFit/>
            </a:bodyPr>
            <a:lstStyle/>
            <a:p>
              <a:r>
                <a:rPr lang="zh-CN" altLang="en-US">
                  <a:solidFill>
                    <a:schemeClr val="bg1"/>
                  </a:solidFill>
                  <a:ea typeface="Noto Sans SC" panose="020B0500000000000000"/>
                </a:rPr>
                <a:t>我们可以提供帮助</a:t>
              </a:r>
              <a:r>
                <a:rPr lang="en-US" altLang="zh-CN">
                  <a:solidFill>
                    <a:schemeClr val="bg1"/>
                  </a:solidFill>
                  <a:ea typeface="Noto Sans SC" panose="020B0500000000000000"/>
                </a:rPr>
                <a:t>,</a:t>
              </a:r>
              <a:r>
                <a:rPr lang="zh-CN" altLang="en-US">
                  <a:solidFill>
                    <a:schemeClr val="bg1"/>
                  </a:solidFill>
                  <a:ea typeface="Noto Sans SC" panose="020B0500000000000000"/>
                </a:rPr>
                <a:t>但是如果因为这篇教程发生了经济上或精神上的损失我们概不负责</a:t>
              </a:r>
            </a:p>
          </p:txBody>
        </p:sp>
        <p:pic>
          <p:nvPicPr>
            <p:cNvPr id="10" name="图片 9">
              <a:extLst>
                <a:ext uri="{FF2B5EF4-FFF2-40B4-BE49-F238E27FC236}">
                  <a16:creationId xmlns:a16="http://schemas.microsoft.com/office/drawing/2014/main" id="{25192926-B899-4A09-6094-319685D0060F}"/>
                </a:ext>
              </a:extLst>
            </p:cNvPr>
            <p:cNvPicPr>
              <a:picLocks/>
            </p:cNvPicPr>
            <p:nvPr/>
          </p:nvPicPr>
          <p:blipFill>
            <a:blip r:embed="rId4">
              <a:extLst>
                <a:ext uri="{28A0092B-C50C-407E-A947-70E740481C1C}">
                  <a14:useLocalDpi xmlns:a14="http://schemas.microsoft.com/office/drawing/2010/main" val="0"/>
                </a:ext>
              </a:extLst>
            </a:blip>
            <a:srcRect/>
            <a:stretch/>
          </p:blipFill>
          <p:spPr>
            <a:xfrm>
              <a:off x="3494454" y="2951867"/>
              <a:ext cx="291546" cy="365055"/>
            </a:xfrm>
            <a:prstGeom prst="rect">
              <a:avLst/>
            </a:prstGeom>
          </p:spPr>
        </p:pic>
        <p:pic>
          <p:nvPicPr>
            <p:cNvPr id="16" name="图片 15">
              <a:extLst>
                <a:ext uri="{FF2B5EF4-FFF2-40B4-BE49-F238E27FC236}">
                  <a16:creationId xmlns:a16="http://schemas.microsoft.com/office/drawing/2014/main" id="{4C5174D1-1471-2102-796E-E248E1901885}"/>
                </a:ext>
              </a:extLst>
            </p:cNvPr>
            <p:cNvPicPr>
              <a:picLocks/>
            </p:cNvPicPr>
            <p:nvPr/>
          </p:nvPicPr>
          <p:blipFill>
            <a:blip r:embed="rId5">
              <a:extLst>
                <a:ext uri="{28A0092B-C50C-407E-A947-70E740481C1C}">
                  <a14:useLocalDpi xmlns:a14="http://schemas.microsoft.com/office/drawing/2010/main" val="0"/>
                </a:ext>
              </a:extLst>
            </a:blip>
            <a:srcRect/>
            <a:stretch/>
          </p:blipFill>
          <p:spPr>
            <a:xfrm>
              <a:off x="3507361" y="3623769"/>
              <a:ext cx="291546" cy="330822"/>
            </a:xfrm>
            <a:prstGeom prst="rect">
              <a:avLst/>
            </a:prstGeom>
          </p:spPr>
        </p:pic>
        <p:pic>
          <p:nvPicPr>
            <p:cNvPr id="26" name="图片 25">
              <a:extLst>
                <a:ext uri="{FF2B5EF4-FFF2-40B4-BE49-F238E27FC236}">
                  <a16:creationId xmlns:a16="http://schemas.microsoft.com/office/drawing/2014/main" id="{253DF7B5-8D46-8297-17B5-CCE86E5B4DE5}"/>
                </a:ext>
              </a:extLst>
            </p:cNvPr>
            <p:cNvPicPr>
              <a:picLocks/>
            </p:cNvPicPr>
            <p:nvPr/>
          </p:nvPicPr>
          <p:blipFill>
            <a:blip r:embed="rId6">
              <a:extLst>
                <a:ext uri="{28A0092B-C50C-407E-A947-70E740481C1C}">
                  <a14:useLocalDpi xmlns:a14="http://schemas.microsoft.com/office/drawing/2010/main" val="0"/>
                </a:ext>
              </a:extLst>
            </a:blip>
            <a:srcRect/>
            <a:stretch/>
          </p:blipFill>
          <p:spPr>
            <a:xfrm>
              <a:off x="3494454" y="4237591"/>
              <a:ext cx="330822" cy="330822"/>
            </a:xfrm>
            <a:prstGeom prst="rect">
              <a:avLst/>
            </a:prstGeom>
          </p:spPr>
        </p:pic>
        <p:pic>
          <p:nvPicPr>
            <p:cNvPr id="31" name="图片 30">
              <a:extLst>
                <a:ext uri="{FF2B5EF4-FFF2-40B4-BE49-F238E27FC236}">
                  <a16:creationId xmlns:a16="http://schemas.microsoft.com/office/drawing/2014/main" id="{F4B5A9B4-262B-2A11-482B-E0892748F90C}"/>
                </a:ext>
              </a:extLst>
            </p:cNvPr>
            <p:cNvPicPr>
              <a:picLocks/>
            </p:cNvPicPr>
            <p:nvPr/>
          </p:nvPicPr>
          <p:blipFill>
            <a:blip r:embed="rId7">
              <a:extLst>
                <a:ext uri="{28A0092B-C50C-407E-A947-70E740481C1C}">
                  <a14:useLocalDpi xmlns:a14="http://schemas.microsoft.com/office/drawing/2010/main" val="0"/>
                </a:ext>
              </a:extLst>
            </a:blip>
            <a:srcRect/>
            <a:stretch/>
          </p:blipFill>
          <p:spPr>
            <a:xfrm>
              <a:off x="3488351" y="4911527"/>
              <a:ext cx="338008" cy="338008"/>
            </a:xfrm>
            <a:prstGeom prst="rect">
              <a:avLst/>
            </a:prstGeom>
          </p:spPr>
        </p:pic>
      </p:grpSp>
      <p:grpSp>
        <p:nvGrpSpPr>
          <p:cNvPr id="40" name="按钮">
            <a:extLst>
              <a:ext uri="{FF2B5EF4-FFF2-40B4-BE49-F238E27FC236}">
                <a16:creationId xmlns:a16="http://schemas.microsoft.com/office/drawing/2014/main" id="{B7E93EA7-0549-85F3-9709-48250EE64FF7}"/>
              </a:ext>
            </a:extLst>
          </p:cNvPr>
          <p:cNvGrpSpPr/>
          <p:nvPr/>
        </p:nvGrpSpPr>
        <p:grpSpPr>
          <a:xfrm>
            <a:off x="4998118" y="6161972"/>
            <a:ext cx="2195763" cy="380793"/>
            <a:chOff x="4998118" y="6161972"/>
            <a:chExt cx="2195763" cy="380793"/>
          </a:xfrm>
        </p:grpSpPr>
        <p:sp>
          <p:nvSpPr>
            <p:cNvPr id="25" name="按钮">
              <a:extLst>
                <a:ext uri="{FF2B5EF4-FFF2-40B4-BE49-F238E27FC236}">
                  <a16:creationId xmlns:a16="http://schemas.microsoft.com/office/drawing/2014/main" id="{2034398D-9461-A67D-48DE-2DEDA0CE677F}"/>
                </a:ext>
              </a:extLst>
            </p:cNvPr>
            <p:cNvSpPr/>
            <p:nvPr/>
          </p:nvSpPr>
          <p:spPr>
            <a:xfrm>
              <a:off x="4998118" y="6161972"/>
              <a:ext cx="2195763" cy="380793"/>
            </a:xfrm>
            <a:prstGeom prst="roundRect">
              <a:avLst/>
            </a:prstGeom>
            <a:solidFill>
              <a:schemeClr val="tx1"/>
            </a:solidFill>
            <a:ln w="19050">
              <a:solidFill>
                <a:srgbClr val="EF8C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EF8C84"/>
                  </a:solidFill>
                  <a:latin typeface="Noto Sans SC" panose="020B0500000000000000" pitchFamily="34" charset="-122"/>
                  <a:ea typeface="Noto Sans SC" panose="020B0500000000000000" pitchFamily="34" charset="-122"/>
                </a:rPr>
                <a:t>       同意后继续</a:t>
              </a:r>
            </a:p>
          </p:txBody>
        </p:sp>
        <p:sp>
          <p:nvSpPr>
            <p:cNvPr id="38" name="nextplan icon">
              <a:extLst>
                <a:ext uri="{FF2B5EF4-FFF2-40B4-BE49-F238E27FC236}">
                  <a16:creationId xmlns:a16="http://schemas.microsoft.com/office/drawing/2014/main" id="{21A03E3F-8ACD-3616-05A7-699F0845BFD2}"/>
                </a:ext>
              </a:extLst>
            </p:cNvPr>
            <p:cNvSpPr/>
            <p:nvPr/>
          </p:nvSpPr>
          <p:spPr>
            <a:xfrm>
              <a:off x="5336631" y="6226226"/>
              <a:ext cx="252082" cy="252082"/>
            </a:xfrm>
            <a:custGeom>
              <a:avLst/>
              <a:gdLst>
                <a:gd name="connsiteX0" fmla="*/ 126041 w 252082"/>
                <a:gd name="connsiteY0" fmla="*/ 252083 h 252082"/>
                <a:gd name="connsiteX1" fmla="*/ 77200 w 252082"/>
                <a:gd name="connsiteY1" fmla="*/ 242157 h 252082"/>
                <a:gd name="connsiteX2" fmla="*/ 37025 w 252082"/>
                <a:gd name="connsiteY2" fmla="*/ 215058 h 252082"/>
                <a:gd name="connsiteX3" fmla="*/ 9926 w 252082"/>
                <a:gd name="connsiteY3" fmla="*/ 174882 h 252082"/>
                <a:gd name="connsiteX4" fmla="*/ 0 w 252082"/>
                <a:gd name="connsiteY4" fmla="*/ 126041 h 252082"/>
                <a:gd name="connsiteX5" fmla="*/ 9926 w 252082"/>
                <a:gd name="connsiteY5" fmla="*/ 77200 h 252082"/>
                <a:gd name="connsiteX6" fmla="*/ 37025 w 252082"/>
                <a:gd name="connsiteY6" fmla="*/ 37025 h 252082"/>
                <a:gd name="connsiteX7" fmla="*/ 77200 w 252082"/>
                <a:gd name="connsiteY7" fmla="*/ 9926 h 252082"/>
                <a:gd name="connsiteX8" fmla="*/ 126041 w 252082"/>
                <a:gd name="connsiteY8" fmla="*/ 0 h 252082"/>
                <a:gd name="connsiteX9" fmla="*/ 174882 w 252082"/>
                <a:gd name="connsiteY9" fmla="*/ 9926 h 252082"/>
                <a:gd name="connsiteX10" fmla="*/ 215058 w 252082"/>
                <a:gd name="connsiteY10" fmla="*/ 37025 h 252082"/>
                <a:gd name="connsiteX11" fmla="*/ 242157 w 252082"/>
                <a:gd name="connsiteY11" fmla="*/ 77200 h 252082"/>
                <a:gd name="connsiteX12" fmla="*/ 252083 w 252082"/>
                <a:gd name="connsiteY12" fmla="*/ 126041 h 252082"/>
                <a:gd name="connsiteX13" fmla="*/ 242157 w 252082"/>
                <a:gd name="connsiteY13" fmla="*/ 174882 h 252082"/>
                <a:gd name="connsiteX14" fmla="*/ 215058 w 252082"/>
                <a:gd name="connsiteY14" fmla="*/ 215058 h 252082"/>
                <a:gd name="connsiteX15" fmla="*/ 174882 w 252082"/>
                <a:gd name="connsiteY15" fmla="*/ 242157 h 252082"/>
                <a:gd name="connsiteX16" fmla="*/ 126041 w 252082"/>
                <a:gd name="connsiteY16" fmla="*/ 252083 h 252082"/>
                <a:gd name="connsiteX17" fmla="*/ 50417 w 252082"/>
                <a:gd name="connsiteY17" fmla="*/ 149359 h 252082"/>
                <a:gd name="connsiteX18" fmla="*/ 69323 w 252082"/>
                <a:gd name="connsiteY18" fmla="*/ 149359 h 252082"/>
                <a:gd name="connsiteX19" fmla="*/ 85551 w 252082"/>
                <a:gd name="connsiteY19" fmla="*/ 115643 h 252082"/>
                <a:gd name="connsiteX20" fmla="*/ 120684 w 252082"/>
                <a:gd name="connsiteY20" fmla="*/ 102093 h 252082"/>
                <a:gd name="connsiteX21" fmla="*/ 147783 w 252082"/>
                <a:gd name="connsiteY21" fmla="*/ 109656 h 252082"/>
                <a:gd name="connsiteX22" fmla="*/ 170471 w 252082"/>
                <a:gd name="connsiteY22" fmla="*/ 130453 h 252082"/>
                <a:gd name="connsiteX23" fmla="*/ 142742 w 252082"/>
                <a:gd name="connsiteY23" fmla="*/ 130453 h 252082"/>
                <a:gd name="connsiteX24" fmla="*/ 142742 w 252082"/>
                <a:gd name="connsiteY24" fmla="*/ 149359 h 252082"/>
                <a:gd name="connsiteX25" fmla="*/ 201666 w 252082"/>
                <a:gd name="connsiteY25" fmla="*/ 149359 h 252082"/>
                <a:gd name="connsiteX26" fmla="*/ 201666 w 252082"/>
                <a:gd name="connsiteY26" fmla="*/ 90435 h 252082"/>
                <a:gd name="connsiteX27" fmla="*/ 182760 w 252082"/>
                <a:gd name="connsiteY27" fmla="*/ 90435 h 252082"/>
                <a:gd name="connsiteX28" fmla="*/ 182760 w 252082"/>
                <a:gd name="connsiteY28" fmla="*/ 117533 h 252082"/>
                <a:gd name="connsiteX29" fmla="*/ 154085 w 252082"/>
                <a:gd name="connsiteY29" fmla="*/ 91853 h 252082"/>
                <a:gd name="connsiteX30" fmla="*/ 120684 w 252082"/>
                <a:gd name="connsiteY30" fmla="*/ 83187 h 252082"/>
                <a:gd name="connsiteX31" fmla="*/ 72001 w 252082"/>
                <a:gd name="connsiteY31" fmla="*/ 102409 h 252082"/>
                <a:gd name="connsiteX32" fmla="*/ 50417 w 252082"/>
                <a:gd name="connsiteY32" fmla="*/ 149359 h 25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2082" h="252082">
                  <a:moveTo>
                    <a:pt x="126041" y="252083"/>
                  </a:moveTo>
                  <a:cubicBezTo>
                    <a:pt x="108816" y="252083"/>
                    <a:pt x="92535" y="248774"/>
                    <a:pt x="77200" y="242157"/>
                  </a:cubicBezTo>
                  <a:cubicBezTo>
                    <a:pt x="61865" y="235540"/>
                    <a:pt x="48474" y="226507"/>
                    <a:pt x="37025" y="215058"/>
                  </a:cubicBezTo>
                  <a:cubicBezTo>
                    <a:pt x="25576" y="203609"/>
                    <a:pt x="16543" y="190217"/>
                    <a:pt x="9926" y="174882"/>
                  </a:cubicBezTo>
                  <a:cubicBezTo>
                    <a:pt x="3309" y="159547"/>
                    <a:pt x="0" y="143267"/>
                    <a:pt x="0" y="126041"/>
                  </a:cubicBezTo>
                  <a:cubicBezTo>
                    <a:pt x="0" y="108816"/>
                    <a:pt x="3309" y="92535"/>
                    <a:pt x="9926" y="77200"/>
                  </a:cubicBezTo>
                  <a:cubicBezTo>
                    <a:pt x="16543" y="61865"/>
                    <a:pt x="25576" y="48474"/>
                    <a:pt x="37025" y="37025"/>
                  </a:cubicBezTo>
                  <a:cubicBezTo>
                    <a:pt x="48474" y="25576"/>
                    <a:pt x="61865" y="16543"/>
                    <a:pt x="77200" y="9926"/>
                  </a:cubicBezTo>
                  <a:cubicBezTo>
                    <a:pt x="92535" y="3309"/>
                    <a:pt x="108816" y="0"/>
                    <a:pt x="126041" y="0"/>
                  </a:cubicBezTo>
                  <a:cubicBezTo>
                    <a:pt x="143267" y="0"/>
                    <a:pt x="159547" y="3309"/>
                    <a:pt x="174882" y="9926"/>
                  </a:cubicBezTo>
                  <a:cubicBezTo>
                    <a:pt x="190217" y="16543"/>
                    <a:pt x="203609" y="25576"/>
                    <a:pt x="215058" y="37025"/>
                  </a:cubicBezTo>
                  <a:cubicBezTo>
                    <a:pt x="226507" y="48474"/>
                    <a:pt x="235540" y="61865"/>
                    <a:pt x="242157" y="77200"/>
                  </a:cubicBezTo>
                  <a:cubicBezTo>
                    <a:pt x="248774" y="92535"/>
                    <a:pt x="252083" y="108816"/>
                    <a:pt x="252083" y="126041"/>
                  </a:cubicBezTo>
                  <a:cubicBezTo>
                    <a:pt x="252083" y="143267"/>
                    <a:pt x="248774" y="159547"/>
                    <a:pt x="242157" y="174882"/>
                  </a:cubicBezTo>
                  <a:cubicBezTo>
                    <a:pt x="235540" y="190217"/>
                    <a:pt x="226507" y="203609"/>
                    <a:pt x="215058" y="215058"/>
                  </a:cubicBezTo>
                  <a:cubicBezTo>
                    <a:pt x="203609" y="226507"/>
                    <a:pt x="190217" y="235540"/>
                    <a:pt x="174882" y="242157"/>
                  </a:cubicBezTo>
                  <a:cubicBezTo>
                    <a:pt x="159547" y="248774"/>
                    <a:pt x="143267" y="252083"/>
                    <a:pt x="126041" y="252083"/>
                  </a:cubicBezTo>
                  <a:close/>
                  <a:moveTo>
                    <a:pt x="50417" y="149359"/>
                  </a:moveTo>
                  <a:lnTo>
                    <a:pt x="69323" y="149359"/>
                  </a:lnTo>
                  <a:cubicBezTo>
                    <a:pt x="70373" y="135915"/>
                    <a:pt x="75782" y="124676"/>
                    <a:pt x="85551" y="115643"/>
                  </a:cubicBezTo>
                  <a:cubicBezTo>
                    <a:pt x="95319" y="106610"/>
                    <a:pt x="107030" y="102093"/>
                    <a:pt x="120684" y="102093"/>
                  </a:cubicBezTo>
                  <a:cubicBezTo>
                    <a:pt x="129507" y="102093"/>
                    <a:pt x="138540" y="104614"/>
                    <a:pt x="147783" y="109656"/>
                  </a:cubicBezTo>
                  <a:cubicBezTo>
                    <a:pt x="157027" y="114698"/>
                    <a:pt x="164589" y="121630"/>
                    <a:pt x="170471" y="130453"/>
                  </a:cubicBezTo>
                  <a:lnTo>
                    <a:pt x="142742" y="130453"/>
                  </a:lnTo>
                  <a:lnTo>
                    <a:pt x="142742" y="149359"/>
                  </a:lnTo>
                  <a:lnTo>
                    <a:pt x="201666" y="149359"/>
                  </a:lnTo>
                  <a:lnTo>
                    <a:pt x="201666" y="90435"/>
                  </a:lnTo>
                  <a:lnTo>
                    <a:pt x="182760" y="90435"/>
                  </a:lnTo>
                  <a:lnTo>
                    <a:pt x="182760" y="117533"/>
                  </a:lnTo>
                  <a:cubicBezTo>
                    <a:pt x="174987" y="106190"/>
                    <a:pt x="165429" y="97630"/>
                    <a:pt x="154085" y="91853"/>
                  </a:cubicBezTo>
                  <a:cubicBezTo>
                    <a:pt x="142742" y="86075"/>
                    <a:pt x="131608" y="83187"/>
                    <a:pt x="120684" y="83187"/>
                  </a:cubicBezTo>
                  <a:cubicBezTo>
                    <a:pt x="101568" y="83187"/>
                    <a:pt x="85341" y="89595"/>
                    <a:pt x="72001" y="102409"/>
                  </a:cubicBezTo>
                  <a:cubicBezTo>
                    <a:pt x="58661" y="115223"/>
                    <a:pt x="51467" y="130873"/>
                    <a:pt x="50417" y="149359"/>
                  </a:cubicBezTo>
                  <a:close/>
                </a:path>
              </a:pathLst>
            </a:custGeom>
            <a:solidFill>
              <a:srgbClr val="EF8C84"/>
            </a:solidFill>
            <a:ln w="6152" cap="flat">
              <a:noFill/>
              <a:prstDash val="solid"/>
              <a:miter/>
            </a:ln>
          </p:spPr>
          <p:txBody>
            <a:bodyPr rtlCol="0" anchor="ctr"/>
            <a:lstStyle/>
            <a:p>
              <a:endParaRPr lang="zh-CN" altLang="en-US">
                <a:solidFill>
                  <a:schemeClr val="bg1"/>
                </a:solidFill>
              </a:endParaRPr>
            </a:p>
          </p:txBody>
        </p:sp>
      </p:grpSp>
      <p:grpSp>
        <p:nvGrpSpPr>
          <p:cNvPr id="42" name="渐进进度条">
            <a:extLst>
              <a:ext uri="{FF2B5EF4-FFF2-40B4-BE49-F238E27FC236}">
                <a16:creationId xmlns:a16="http://schemas.microsoft.com/office/drawing/2014/main" id="{B245C85D-FD5E-F5FA-CBDC-E928F98B7535}"/>
              </a:ext>
            </a:extLst>
          </p:cNvPr>
          <p:cNvGrpSpPr/>
          <p:nvPr/>
        </p:nvGrpSpPr>
        <p:grpSpPr>
          <a:xfrm>
            <a:off x="4989775" y="6161972"/>
            <a:ext cx="2201325" cy="380793"/>
            <a:chOff x="4992556" y="6161972"/>
            <a:chExt cx="2201325" cy="380793"/>
          </a:xfrm>
        </p:grpSpPr>
        <p:grpSp>
          <p:nvGrpSpPr>
            <p:cNvPr id="9" name="渐进进度条">
              <a:extLst>
                <a:ext uri="{FF2B5EF4-FFF2-40B4-BE49-F238E27FC236}">
                  <a16:creationId xmlns:a16="http://schemas.microsoft.com/office/drawing/2014/main" id="{0C662855-FD35-F7F5-0A06-D009BDF04ED4}"/>
                </a:ext>
              </a:extLst>
            </p:cNvPr>
            <p:cNvGrpSpPr/>
            <p:nvPr/>
          </p:nvGrpSpPr>
          <p:grpSpPr>
            <a:xfrm>
              <a:off x="4992556" y="6161972"/>
              <a:ext cx="2201325" cy="380793"/>
              <a:chOff x="4992556" y="6161972"/>
              <a:chExt cx="2201325" cy="380793"/>
            </a:xfrm>
          </p:grpSpPr>
          <p:sp>
            <p:nvSpPr>
              <p:cNvPr id="17" name="矩形: 圆角 16">
                <a:extLst>
                  <a:ext uri="{FF2B5EF4-FFF2-40B4-BE49-F238E27FC236}">
                    <a16:creationId xmlns:a16="http://schemas.microsoft.com/office/drawing/2014/main" id="{A8DF5749-7627-A1A1-80CC-04F91D92A439}"/>
                  </a:ext>
                </a:extLst>
              </p:cNvPr>
              <p:cNvSpPr/>
              <p:nvPr/>
            </p:nvSpPr>
            <p:spPr>
              <a:xfrm>
                <a:off x="4992556" y="6161972"/>
                <a:ext cx="2195763" cy="380793"/>
              </a:xfrm>
              <a:prstGeom prst="roundRect">
                <a:avLst/>
              </a:prstGeom>
              <a:solidFill>
                <a:srgbClr val="EF8C8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F8C84"/>
                  </a:solidFill>
                  <a:latin typeface="Noto Sans SC" panose="020B0500000000000000" pitchFamily="34" charset="-122"/>
                  <a:ea typeface="Noto Sans SC" panose="020B0500000000000000" pitchFamily="34" charset="-122"/>
                </a:endParaRPr>
              </a:p>
            </p:txBody>
          </p:sp>
          <p:sp>
            <p:nvSpPr>
              <p:cNvPr id="19" name="文本框 18">
                <a:extLst>
                  <a:ext uri="{FF2B5EF4-FFF2-40B4-BE49-F238E27FC236}">
                    <a16:creationId xmlns:a16="http://schemas.microsoft.com/office/drawing/2014/main" id="{5E6B5454-43DB-A98D-F1C7-3AFE108B8062}"/>
                  </a:ext>
                </a:extLst>
              </p:cNvPr>
              <p:cNvSpPr txBox="1"/>
              <p:nvPr/>
            </p:nvSpPr>
            <p:spPr>
              <a:xfrm>
                <a:off x="4998118" y="6168425"/>
                <a:ext cx="2195763" cy="369332"/>
              </a:xfrm>
              <a:prstGeom prst="rect">
                <a:avLst/>
              </a:prstGeom>
              <a:noFill/>
              <a:ln w="12700">
                <a:noFill/>
              </a:ln>
            </p:spPr>
            <p:txBody>
              <a:bodyPr wrap="square">
                <a:spAutoFit/>
              </a:bodyPr>
              <a:lstStyle/>
              <a:p>
                <a:pPr algn="ctr"/>
                <a:r>
                  <a:rPr lang="zh-CN" altLang="en-US">
                    <a:solidFill>
                      <a:schemeClr val="bg1"/>
                    </a:solidFill>
                    <a:latin typeface="Noto Sans SC" panose="020B0500000000000000" pitchFamily="34" charset="-122"/>
                    <a:ea typeface="Noto Sans SC" panose="020B0500000000000000" pitchFamily="34" charset="-122"/>
                  </a:rPr>
                  <a:t>       同意后继续</a:t>
                </a:r>
              </a:p>
            </p:txBody>
          </p:sp>
        </p:grpSp>
        <p:sp>
          <p:nvSpPr>
            <p:cNvPr id="41" name="nextplan icon">
              <a:extLst>
                <a:ext uri="{FF2B5EF4-FFF2-40B4-BE49-F238E27FC236}">
                  <a16:creationId xmlns:a16="http://schemas.microsoft.com/office/drawing/2014/main" id="{2CBFFA34-FB88-2683-FF58-F9D54F0E668E}"/>
                </a:ext>
              </a:extLst>
            </p:cNvPr>
            <p:cNvSpPr/>
            <p:nvPr/>
          </p:nvSpPr>
          <p:spPr>
            <a:xfrm>
              <a:off x="5335843" y="6226618"/>
              <a:ext cx="252082" cy="252082"/>
            </a:xfrm>
            <a:custGeom>
              <a:avLst/>
              <a:gdLst>
                <a:gd name="connsiteX0" fmla="*/ 126041 w 252082"/>
                <a:gd name="connsiteY0" fmla="*/ 252083 h 252082"/>
                <a:gd name="connsiteX1" fmla="*/ 77200 w 252082"/>
                <a:gd name="connsiteY1" fmla="*/ 242157 h 252082"/>
                <a:gd name="connsiteX2" fmla="*/ 37025 w 252082"/>
                <a:gd name="connsiteY2" fmla="*/ 215058 h 252082"/>
                <a:gd name="connsiteX3" fmla="*/ 9926 w 252082"/>
                <a:gd name="connsiteY3" fmla="*/ 174882 h 252082"/>
                <a:gd name="connsiteX4" fmla="*/ 0 w 252082"/>
                <a:gd name="connsiteY4" fmla="*/ 126041 h 252082"/>
                <a:gd name="connsiteX5" fmla="*/ 9926 w 252082"/>
                <a:gd name="connsiteY5" fmla="*/ 77200 h 252082"/>
                <a:gd name="connsiteX6" fmla="*/ 37025 w 252082"/>
                <a:gd name="connsiteY6" fmla="*/ 37025 h 252082"/>
                <a:gd name="connsiteX7" fmla="*/ 77200 w 252082"/>
                <a:gd name="connsiteY7" fmla="*/ 9926 h 252082"/>
                <a:gd name="connsiteX8" fmla="*/ 126041 w 252082"/>
                <a:gd name="connsiteY8" fmla="*/ 0 h 252082"/>
                <a:gd name="connsiteX9" fmla="*/ 174882 w 252082"/>
                <a:gd name="connsiteY9" fmla="*/ 9926 h 252082"/>
                <a:gd name="connsiteX10" fmla="*/ 215058 w 252082"/>
                <a:gd name="connsiteY10" fmla="*/ 37025 h 252082"/>
                <a:gd name="connsiteX11" fmla="*/ 242157 w 252082"/>
                <a:gd name="connsiteY11" fmla="*/ 77200 h 252082"/>
                <a:gd name="connsiteX12" fmla="*/ 252083 w 252082"/>
                <a:gd name="connsiteY12" fmla="*/ 126041 h 252082"/>
                <a:gd name="connsiteX13" fmla="*/ 242157 w 252082"/>
                <a:gd name="connsiteY13" fmla="*/ 174882 h 252082"/>
                <a:gd name="connsiteX14" fmla="*/ 215058 w 252082"/>
                <a:gd name="connsiteY14" fmla="*/ 215058 h 252082"/>
                <a:gd name="connsiteX15" fmla="*/ 174882 w 252082"/>
                <a:gd name="connsiteY15" fmla="*/ 242157 h 252082"/>
                <a:gd name="connsiteX16" fmla="*/ 126041 w 252082"/>
                <a:gd name="connsiteY16" fmla="*/ 252083 h 252082"/>
                <a:gd name="connsiteX17" fmla="*/ 50417 w 252082"/>
                <a:gd name="connsiteY17" fmla="*/ 149359 h 252082"/>
                <a:gd name="connsiteX18" fmla="*/ 69323 w 252082"/>
                <a:gd name="connsiteY18" fmla="*/ 149359 h 252082"/>
                <a:gd name="connsiteX19" fmla="*/ 85551 w 252082"/>
                <a:gd name="connsiteY19" fmla="*/ 115643 h 252082"/>
                <a:gd name="connsiteX20" fmla="*/ 120684 w 252082"/>
                <a:gd name="connsiteY20" fmla="*/ 102093 h 252082"/>
                <a:gd name="connsiteX21" fmla="*/ 147783 w 252082"/>
                <a:gd name="connsiteY21" fmla="*/ 109656 h 252082"/>
                <a:gd name="connsiteX22" fmla="*/ 170471 w 252082"/>
                <a:gd name="connsiteY22" fmla="*/ 130453 h 252082"/>
                <a:gd name="connsiteX23" fmla="*/ 142742 w 252082"/>
                <a:gd name="connsiteY23" fmla="*/ 130453 h 252082"/>
                <a:gd name="connsiteX24" fmla="*/ 142742 w 252082"/>
                <a:gd name="connsiteY24" fmla="*/ 149359 h 252082"/>
                <a:gd name="connsiteX25" fmla="*/ 201666 w 252082"/>
                <a:gd name="connsiteY25" fmla="*/ 149359 h 252082"/>
                <a:gd name="connsiteX26" fmla="*/ 201666 w 252082"/>
                <a:gd name="connsiteY26" fmla="*/ 90435 h 252082"/>
                <a:gd name="connsiteX27" fmla="*/ 182760 w 252082"/>
                <a:gd name="connsiteY27" fmla="*/ 90435 h 252082"/>
                <a:gd name="connsiteX28" fmla="*/ 182760 w 252082"/>
                <a:gd name="connsiteY28" fmla="*/ 117533 h 252082"/>
                <a:gd name="connsiteX29" fmla="*/ 154085 w 252082"/>
                <a:gd name="connsiteY29" fmla="*/ 91853 h 252082"/>
                <a:gd name="connsiteX30" fmla="*/ 120684 w 252082"/>
                <a:gd name="connsiteY30" fmla="*/ 83187 h 252082"/>
                <a:gd name="connsiteX31" fmla="*/ 72001 w 252082"/>
                <a:gd name="connsiteY31" fmla="*/ 102409 h 252082"/>
                <a:gd name="connsiteX32" fmla="*/ 50417 w 252082"/>
                <a:gd name="connsiteY32" fmla="*/ 149359 h 25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2082" h="252082">
                  <a:moveTo>
                    <a:pt x="126041" y="252083"/>
                  </a:moveTo>
                  <a:cubicBezTo>
                    <a:pt x="108816" y="252083"/>
                    <a:pt x="92535" y="248774"/>
                    <a:pt x="77200" y="242157"/>
                  </a:cubicBezTo>
                  <a:cubicBezTo>
                    <a:pt x="61865" y="235540"/>
                    <a:pt x="48474" y="226507"/>
                    <a:pt x="37025" y="215058"/>
                  </a:cubicBezTo>
                  <a:cubicBezTo>
                    <a:pt x="25576" y="203609"/>
                    <a:pt x="16543" y="190217"/>
                    <a:pt x="9926" y="174882"/>
                  </a:cubicBezTo>
                  <a:cubicBezTo>
                    <a:pt x="3309" y="159547"/>
                    <a:pt x="0" y="143267"/>
                    <a:pt x="0" y="126041"/>
                  </a:cubicBezTo>
                  <a:cubicBezTo>
                    <a:pt x="0" y="108816"/>
                    <a:pt x="3309" y="92535"/>
                    <a:pt x="9926" y="77200"/>
                  </a:cubicBezTo>
                  <a:cubicBezTo>
                    <a:pt x="16543" y="61865"/>
                    <a:pt x="25576" y="48474"/>
                    <a:pt x="37025" y="37025"/>
                  </a:cubicBezTo>
                  <a:cubicBezTo>
                    <a:pt x="48474" y="25576"/>
                    <a:pt x="61865" y="16543"/>
                    <a:pt x="77200" y="9926"/>
                  </a:cubicBezTo>
                  <a:cubicBezTo>
                    <a:pt x="92535" y="3309"/>
                    <a:pt x="108816" y="0"/>
                    <a:pt x="126041" y="0"/>
                  </a:cubicBezTo>
                  <a:cubicBezTo>
                    <a:pt x="143267" y="0"/>
                    <a:pt x="159547" y="3309"/>
                    <a:pt x="174882" y="9926"/>
                  </a:cubicBezTo>
                  <a:cubicBezTo>
                    <a:pt x="190217" y="16543"/>
                    <a:pt x="203609" y="25576"/>
                    <a:pt x="215058" y="37025"/>
                  </a:cubicBezTo>
                  <a:cubicBezTo>
                    <a:pt x="226507" y="48474"/>
                    <a:pt x="235540" y="61865"/>
                    <a:pt x="242157" y="77200"/>
                  </a:cubicBezTo>
                  <a:cubicBezTo>
                    <a:pt x="248774" y="92535"/>
                    <a:pt x="252083" y="108816"/>
                    <a:pt x="252083" y="126041"/>
                  </a:cubicBezTo>
                  <a:cubicBezTo>
                    <a:pt x="252083" y="143267"/>
                    <a:pt x="248774" y="159547"/>
                    <a:pt x="242157" y="174882"/>
                  </a:cubicBezTo>
                  <a:cubicBezTo>
                    <a:pt x="235540" y="190217"/>
                    <a:pt x="226507" y="203609"/>
                    <a:pt x="215058" y="215058"/>
                  </a:cubicBezTo>
                  <a:cubicBezTo>
                    <a:pt x="203609" y="226507"/>
                    <a:pt x="190217" y="235540"/>
                    <a:pt x="174882" y="242157"/>
                  </a:cubicBezTo>
                  <a:cubicBezTo>
                    <a:pt x="159547" y="248774"/>
                    <a:pt x="143267" y="252083"/>
                    <a:pt x="126041" y="252083"/>
                  </a:cubicBezTo>
                  <a:close/>
                  <a:moveTo>
                    <a:pt x="50417" y="149359"/>
                  </a:moveTo>
                  <a:lnTo>
                    <a:pt x="69323" y="149359"/>
                  </a:lnTo>
                  <a:cubicBezTo>
                    <a:pt x="70373" y="135915"/>
                    <a:pt x="75782" y="124676"/>
                    <a:pt x="85551" y="115643"/>
                  </a:cubicBezTo>
                  <a:cubicBezTo>
                    <a:pt x="95319" y="106610"/>
                    <a:pt x="107030" y="102093"/>
                    <a:pt x="120684" y="102093"/>
                  </a:cubicBezTo>
                  <a:cubicBezTo>
                    <a:pt x="129507" y="102093"/>
                    <a:pt x="138540" y="104614"/>
                    <a:pt x="147783" y="109656"/>
                  </a:cubicBezTo>
                  <a:cubicBezTo>
                    <a:pt x="157027" y="114698"/>
                    <a:pt x="164589" y="121630"/>
                    <a:pt x="170471" y="130453"/>
                  </a:cubicBezTo>
                  <a:lnTo>
                    <a:pt x="142742" y="130453"/>
                  </a:lnTo>
                  <a:lnTo>
                    <a:pt x="142742" y="149359"/>
                  </a:lnTo>
                  <a:lnTo>
                    <a:pt x="201666" y="149359"/>
                  </a:lnTo>
                  <a:lnTo>
                    <a:pt x="201666" y="90435"/>
                  </a:lnTo>
                  <a:lnTo>
                    <a:pt x="182760" y="90435"/>
                  </a:lnTo>
                  <a:lnTo>
                    <a:pt x="182760" y="117533"/>
                  </a:lnTo>
                  <a:cubicBezTo>
                    <a:pt x="174987" y="106190"/>
                    <a:pt x="165429" y="97630"/>
                    <a:pt x="154085" y="91853"/>
                  </a:cubicBezTo>
                  <a:cubicBezTo>
                    <a:pt x="142742" y="86075"/>
                    <a:pt x="131608" y="83187"/>
                    <a:pt x="120684" y="83187"/>
                  </a:cubicBezTo>
                  <a:cubicBezTo>
                    <a:pt x="101568" y="83187"/>
                    <a:pt x="85341" y="89595"/>
                    <a:pt x="72001" y="102409"/>
                  </a:cubicBezTo>
                  <a:cubicBezTo>
                    <a:pt x="58661" y="115223"/>
                    <a:pt x="51467" y="130873"/>
                    <a:pt x="50417" y="149359"/>
                  </a:cubicBezTo>
                  <a:close/>
                </a:path>
              </a:pathLst>
            </a:custGeom>
            <a:solidFill>
              <a:schemeClr val="bg1"/>
            </a:solidFill>
            <a:ln w="12700" cap="flat">
              <a:noFill/>
              <a:prstDash val="solid"/>
              <a:miter/>
            </a:ln>
          </p:spPr>
          <p:txBody>
            <a:bodyPr rtlCol="0" anchor="ctr"/>
            <a:lstStyle/>
            <a:p>
              <a:endParaRPr lang="zh-CN" altLang="en-US">
                <a:solidFill>
                  <a:schemeClr val="bg1"/>
                </a:solidFill>
              </a:endParaRPr>
            </a:p>
          </p:txBody>
        </p:sp>
      </p:grpSp>
      <p:grpSp>
        <p:nvGrpSpPr>
          <p:cNvPr id="44" name="进度条 完成">
            <a:extLst>
              <a:ext uri="{FF2B5EF4-FFF2-40B4-BE49-F238E27FC236}">
                <a16:creationId xmlns:a16="http://schemas.microsoft.com/office/drawing/2014/main" id="{5FB65A89-93D5-75CE-FA87-FF1201B23097}"/>
              </a:ext>
            </a:extLst>
          </p:cNvPr>
          <p:cNvGrpSpPr/>
          <p:nvPr/>
        </p:nvGrpSpPr>
        <p:grpSpPr>
          <a:xfrm>
            <a:off x="4992956" y="6161972"/>
            <a:ext cx="2201325" cy="380793"/>
            <a:chOff x="4988882" y="6161972"/>
            <a:chExt cx="2201325" cy="380793"/>
          </a:xfrm>
        </p:grpSpPr>
        <p:grpSp>
          <p:nvGrpSpPr>
            <p:cNvPr id="21" name="渐进进度条 完成">
              <a:extLst>
                <a:ext uri="{FF2B5EF4-FFF2-40B4-BE49-F238E27FC236}">
                  <a16:creationId xmlns:a16="http://schemas.microsoft.com/office/drawing/2014/main" id="{E7E88683-DBE6-7627-2E3D-439420CB18AA}"/>
                </a:ext>
              </a:extLst>
            </p:cNvPr>
            <p:cNvGrpSpPr/>
            <p:nvPr/>
          </p:nvGrpSpPr>
          <p:grpSpPr>
            <a:xfrm>
              <a:off x="4988882" y="6161972"/>
              <a:ext cx="2201325" cy="380793"/>
              <a:chOff x="4992556" y="6161972"/>
              <a:chExt cx="2201325" cy="380793"/>
            </a:xfrm>
          </p:grpSpPr>
          <p:sp>
            <p:nvSpPr>
              <p:cNvPr id="23" name="矩形: 圆角 22">
                <a:extLst>
                  <a:ext uri="{FF2B5EF4-FFF2-40B4-BE49-F238E27FC236}">
                    <a16:creationId xmlns:a16="http://schemas.microsoft.com/office/drawing/2014/main" id="{7DAA032C-78EF-DD44-C398-1F195893A901}"/>
                  </a:ext>
                </a:extLst>
              </p:cNvPr>
              <p:cNvSpPr/>
              <p:nvPr/>
            </p:nvSpPr>
            <p:spPr>
              <a:xfrm>
                <a:off x="4992556" y="6161972"/>
                <a:ext cx="2195763" cy="380793"/>
              </a:xfrm>
              <a:prstGeom prst="roundRect">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5FB79"/>
                  </a:solidFill>
                  <a:latin typeface="Noto Sans SC" panose="020B0500000000000000" pitchFamily="34" charset="-122"/>
                  <a:ea typeface="Noto Sans SC" panose="020B0500000000000000" pitchFamily="34" charset="-122"/>
                </a:endParaRPr>
              </a:p>
            </p:txBody>
          </p:sp>
          <p:sp>
            <p:nvSpPr>
              <p:cNvPr id="27" name="文本框 26">
                <a:extLst>
                  <a:ext uri="{FF2B5EF4-FFF2-40B4-BE49-F238E27FC236}">
                    <a16:creationId xmlns:a16="http://schemas.microsoft.com/office/drawing/2014/main" id="{27757CFB-77CF-AF2A-4244-EEAE95544636}"/>
                  </a:ext>
                </a:extLst>
              </p:cNvPr>
              <p:cNvSpPr txBox="1"/>
              <p:nvPr/>
            </p:nvSpPr>
            <p:spPr>
              <a:xfrm>
                <a:off x="4998118" y="6168425"/>
                <a:ext cx="2195763" cy="369332"/>
              </a:xfrm>
              <a:prstGeom prst="rect">
                <a:avLst/>
              </a:prstGeom>
              <a:noFill/>
              <a:ln>
                <a:noFill/>
              </a:ln>
            </p:spPr>
            <p:txBody>
              <a:bodyPr wrap="square">
                <a:spAutoFit/>
              </a:bodyPr>
              <a:lstStyle/>
              <a:p>
                <a:pPr algn="ctr"/>
                <a:r>
                  <a:rPr lang="zh-CN" altLang="en-US">
                    <a:solidFill>
                      <a:schemeClr val="bg1"/>
                    </a:solidFill>
                    <a:latin typeface="Noto Sans SC" panose="020B0500000000000000" pitchFamily="34" charset="-122"/>
                    <a:ea typeface="Noto Sans SC" panose="020B0500000000000000" pitchFamily="34" charset="-122"/>
                  </a:rPr>
                  <a:t>       同意后继续</a:t>
                </a:r>
              </a:p>
            </p:txBody>
          </p:sp>
        </p:grpSp>
        <p:sp>
          <p:nvSpPr>
            <p:cNvPr id="43" name="nextplan icon">
              <a:extLst>
                <a:ext uri="{FF2B5EF4-FFF2-40B4-BE49-F238E27FC236}">
                  <a16:creationId xmlns:a16="http://schemas.microsoft.com/office/drawing/2014/main" id="{B1209DC9-6895-D8CD-6603-F7186359F88C}"/>
                </a:ext>
              </a:extLst>
            </p:cNvPr>
            <p:cNvSpPr/>
            <p:nvPr/>
          </p:nvSpPr>
          <p:spPr>
            <a:xfrm>
              <a:off x="5332668" y="6229401"/>
              <a:ext cx="252082" cy="252082"/>
            </a:xfrm>
            <a:custGeom>
              <a:avLst/>
              <a:gdLst>
                <a:gd name="connsiteX0" fmla="*/ 126041 w 252082"/>
                <a:gd name="connsiteY0" fmla="*/ 252083 h 252082"/>
                <a:gd name="connsiteX1" fmla="*/ 77200 w 252082"/>
                <a:gd name="connsiteY1" fmla="*/ 242157 h 252082"/>
                <a:gd name="connsiteX2" fmla="*/ 37025 w 252082"/>
                <a:gd name="connsiteY2" fmla="*/ 215058 h 252082"/>
                <a:gd name="connsiteX3" fmla="*/ 9926 w 252082"/>
                <a:gd name="connsiteY3" fmla="*/ 174882 h 252082"/>
                <a:gd name="connsiteX4" fmla="*/ 0 w 252082"/>
                <a:gd name="connsiteY4" fmla="*/ 126041 h 252082"/>
                <a:gd name="connsiteX5" fmla="*/ 9926 w 252082"/>
                <a:gd name="connsiteY5" fmla="*/ 77200 h 252082"/>
                <a:gd name="connsiteX6" fmla="*/ 37025 w 252082"/>
                <a:gd name="connsiteY6" fmla="*/ 37025 h 252082"/>
                <a:gd name="connsiteX7" fmla="*/ 77200 w 252082"/>
                <a:gd name="connsiteY7" fmla="*/ 9926 h 252082"/>
                <a:gd name="connsiteX8" fmla="*/ 126041 w 252082"/>
                <a:gd name="connsiteY8" fmla="*/ 0 h 252082"/>
                <a:gd name="connsiteX9" fmla="*/ 174882 w 252082"/>
                <a:gd name="connsiteY9" fmla="*/ 9926 h 252082"/>
                <a:gd name="connsiteX10" fmla="*/ 215058 w 252082"/>
                <a:gd name="connsiteY10" fmla="*/ 37025 h 252082"/>
                <a:gd name="connsiteX11" fmla="*/ 242157 w 252082"/>
                <a:gd name="connsiteY11" fmla="*/ 77200 h 252082"/>
                <a:gd name="connsiteX12" fmla="*/ 252083 w 252082"/>
                <a:gd name="connsiteY12" fmla="*/ 126041 h 252082"/>
                <a:gd name="connsiteX13" fmla="*/ 242157 w 252082"/>
                <a:gd name="connsiteY13" fmla="*/ 174882 h 252082"/>
                <a:gd name="connsiteX14" fmla="*/ 215058 w 252082"/>
                <a:gd name="connsiteY14" fmla="*/ 215058 h 252082"/>
                <a:gd name="connsiteX15" fmla="*/ 174882 w 252082"/>
                <a:gd name="connsiteY15" fmla="*/ 242157 h 252082"/>
                <a:gd name="connsiteX16" fmla="*/ 126041 w 252082"/>
                <a:gd name="connsiteY16" fmla="*/ 252083 h 252082"/>
                <a:gd name="connsiteX17" fmla="*/ 50417 w 252082"/>
                <a:gd name="connsiteY17" fmla="*/ 149359 h 252082"/>
                <a:gd name="connsiteX18" fmla="*/ 69323 w 252082"/>
                <a:gd name="connsiteY18" fmla="*/ 149359 h 252082"/>
                <a:gd name="connsiteX19" fmla="*/ 85551 w 252082"/>
                <a:gd name="connsiteY19" fmla="*/ 115643 h 252082"/>
                <a:gd name="connsiteX20" fmla="*/ 120684 w 252082"/>
                <a:gd name="connsiteY20" fmla="*/ 102093 h 252082"/>
                <a:gd name="connsiteX21" fmla="*/ 147783 w 252082"/>
                <a:gd name="connsiteY21" fmla="*/ 109656 h 252082"/>
                <a:gd name="connsiteX22" fmla="*/ 170471 w 252082"/>
                <a:gd name="connsiteY22" fmla="*/ 130453 h 252082"/>
                <a:gd name="connsiteX23" fmla="*/ 142742 w 252082"/>
                <a:gd name="connsiteY23" fmla="*/ 130453 h 252082"/>
                <a:gd name="connsiteX24" fmla="*/ 142742 w 252082"/>
                <a:gd name="connsiteY24" fmla="*/ 149359 h 252082"/>
                <a:gd name="connsiteX25" fmla="*/ 201666 w 252082"/>
                <a:gd name="connsiteY25" fmla="*/ 149359 h 252082"/>
                <a:gd name="connsiteX26" fmla="*/ 201666 w 252082"/>
                <a:gd name="connsiteY26" fmla="*/ 90435 h 252082"/>
                <a:gd name="connsiteX27" fmla="*/ 182760 w 252082"/>
                <a:gd name="connsiteY27" fmla="*/ 90435 h 252082"/>
                <a:gd name="connsiteX28" fmla="*/ 182760 w 252082"/>
                <a:gd name="connsiteY28" fmla="*/ 117533 h 252082"/>
                <a:gd name="connsiteX29" fmla="*/ 154085 w 252082"/>
                <a:gd name="connsiteY29" fmla="*/ 91853 h 252082"/>
                <a:gd name="connsiteX30" fmla="*/ 120684 w 252082"/>
                <a:gd name="connsiteY30" fmla="*/ 83187 h 252082"/>
                <a:gd name="connsiteX31" fmla="*/ 72001 w 252082"/>
                <a:gd name="connsiteY31" fmla="*/ 102409 h 252082"/>
                <a:gd name="connsiteX32" fmla="*/ 50417 w 252082"/>
                <a:gd name="connsiteY32" fmla="*/ 149359 h 25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2082" h="252082">
                  <a:moveTo>
                    <a:pt x="126041" y="252083"/>
                  </a:moveTo>
                  <a:cubicBezTo>
                    <a:pt x="108816" y="252083"/>
                    <a:pt x="92535" y="248774"/>
                    <a:pt x="77200" y="242157"/>
                  </a:cubicBezTo>
                  <a:cubicBezTo>
                    <a:pt x="61865" y="235540"/>
                    <a:pt x="48474" y="226507"/>
                    <a:pt x="37025" y="215058"/>
                  </a:cubicBezTo>
                  <a:cubicBezTo>
                    <a:pt x="25576" y="203609"/>
                    <a:pt x="16543" y="190217"/>
                    <a:pt x="9926" y="174882"/>
                  </a:cubicBezTo>
                  <a:cubicBezTo>
                    <a:pt x="3309" y="159547"/>
                    <a:pt x="0" y="143267"/>
                    <a:pt x="0" y="126041"/>
                  </a:cubicBezTo>
                  <a:cubicBezTo>
                    <a:pt x="0" y="108816"/>
                    <a:pt x="3309" y="92535"/>
                    <a:pt x="9926" y="77200"/>
                  </a:cubicBezTo>
                  <a:cubicBezTo>
                    <a:pt x="16543" y="61865"/>
                    <a:pt x="25576" y="48474"/>
                    <a:pt x="37025" y="37025"/>
                  </a:cubicBezTo>
                  <a:cubicBezTo>
                    <a:pt x="48474" y="25576"/>
                    <a:pt x="61865" y="16543"/>
                    <a:pt x="77200" y="9926"/>
                  </a:cubicBezTo>
                  <a:cubicBezTo>
                    <a:pt x="92535" y="3309"/>
                    <a:pt x="108816" y="0"/>
                    <a:pt x="126041" y="0"/>
                  </a:cubicBezTo>
                  <a:cubicBezTo>
                    <a:pt x="143267" y="0"/>
                    <a:pt x="159547" y="3309"/>
                    <a:pt x="174882" y="9926"/>
                  </a:cubicBezTo>
                  <a:cubicBezTo>
                    <a:pt x="190217" y="16543"/>
                    <a:pt x="203609" y="25576"/>
                    <a:pt x="215058" y="37025"/>
                  </a:cubicBezTo>
                  <a:cubicBezTo>
                    <a:pt x="226507" y="48474"/>
                    <a:pt x="235540" y="61865"/>
                    <a:pt x="242157" y="77200"/>
                  </a:cubicBezTo>
                  <a:cubicBezTo>
                    <a:pt x="248774" y="92535"/>
                    <a:pt x="252083" y="108816"/>
                    <a:pt x="252083" y="126041"/>
                  </a:cubicBezTo>
                  <a:cubicBezTo>
                    <a:pt x="252083" y="143267"/>
                    <a:pt x="248774" y="159547"/>
                    <a:pt x="242157" y="174882"/>
                  </a:cubicBezTo>
                  <a:cubicBezTo>
                    <a:pt x="235540" y="190217"/>
                    <a:pt x="226507" y="203609"/>
                    <a:pt x="215058" y="215058"/>
                  </a:cubicBezTo>
                  <a:cubicBezTo>
                    <a:pt x="203609" y="226507"/>
                    <a:pt x="190217" y="235540"/>
                    <a:pt x="174882" y="242157"/>
                  </a:cubicBezTo>
                  <a:cubicBezTo>
                    <a:pt x="159547" y="248774"/>
                    <a:pt x="143267" y="252083"/>
                    <a:pt x="126041" y="252083"/>
                  </a:cubicBezTo>
                  <a:close/>
                  <a:moveTo>
                    <a:pt x="50417" y="149359"/>
                  </a:moveTo>
                  <a:lnTo>
                    <a:pt x="69323" y="149359"/>
                  </a:lnTo>
                  <a:cubicBezTo>
                    <a:pt x="70373" y="135915"/>
                    <a:pt x="75782" y="124676"/>
                    <a:pt x="85551" y="115643"/>
                  </a:cubicBezTo>
                  <a:cubicBezTo>
                    <a:pt x="95319" y="106610"/>
                    <a:pt x="107030" y="102093"/>
                    <a:pt x="120684" y="102093"/>
                  </a:cubicBezTo>
                  <a:cubicBezTo>
                    <a:pt x="129507" y="102093"/>
                    <a:pt x="138540" y="104614"/>
                    <a:pt x="147783" y="109656"/>
                  </a:cubicBezTo>
                  <a:cubicBezTo>
                    <a:pt x="157027" y="114698"/>
                    <a:pt x="164589" y="121630"/>
                    <a:pt x="170471" y="130453"/>
                  </a:cubicBezTo>
                  <a:lnTo>
                    <a:pt x="142742" y="130453"/>
                  </a:lnTo>
                  <a:lnTo>
                    <a:pt x="142742" y="149359"/>
                  </a:lnTo>
                  <a:lnTo>
                    <a:pt x="201666" y="149359"/>
                  </a:lnTo>
                  <a:lnTo>
                    <a:pt x="201666" y="90435"/>
                  </a:lnTo>
                  <a:lnTo>
                    <a:pt x="182760" y="90435"/>
                  </a:lnTo>
                  <a:lnTo>
                    <a:pt x="182760" y="117533"/>
                  </a:lnTo>
                  <a:cubicBezTo>
                    <a:pt x="174987" y="106190"/>
                    <a:pt x="165429" y="97630"/>
                    <a:pt x="154085" y="91853"/>
                  </a:cubicBezTo>
                  <a:cubicBezTo>
                    <a:pt x="142742" y="86075"/>
                    <a:pt x="131608" y="83187"/>
                    <a:pt x="120684" y="83187"/>
                  </a:cubicBezTo>
                  <a:cubicBezTo>
                    <a:pt x="101568" y="83187"/>
                    <a:pt x="85341" y="89595"/>
                    <a:pt x="72001" y="102409"/>
                  </a:cubicBezTo>
                  <a:cubicBezTo>
                    <a:pt x="58661" y="115223"/>
                    <a:pt x="51467" y="130873"/>
                    <a:pt x="50417" y="149359"/>
                  </a:cubicBezTo>
                  <a:close/>
                </a:path>
              </a:pathLst>
            </a:custGeom>
            <a:solidFill>
              <a:schemeClr val="bg1"/>
            </a:solidFill>
            <a:ln w="6152" cap="flat">
              <a:noFill/>
              <a:prstDash val="solid"/>
              <a:miter/>
            </a:ln>
          </p:spPr>
          <p:txBody>
            <a:bodyPr rtlCol="0" anchor="ctr"/>
            <a:lstStyle/>
            <a:p>
              <a:endParaRPr lang="zh-CN" altLang="en-US">
                <a:solidFill>
                  <a:schemeClr val="bg1"/>
                </a:solidFill>
              </a:endParaRPr>
            </a:p>
          </p:txBody>
        </p:sp>
      </p:grpSp>
    </p:spTree>
    <p:extLst>
      <p:ext uri="{BB962C8B-B14F-4D97-AF65-F5344CB8AC3E}">
        <p14:creationId xmlns:p14="http://schemas.microsoft.com/office/powerpoint/2010/main" val="3514632497"/>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1000"/>
                                        <p:tgtEl>
                                          <p:spTgt spid="42"/>
                                        </p:tgtEl>
                                      </p:cBhvr>
                                    </p:animEffect>
                                  </p:childTnLst>
                                </p:cTn>
                              </p:par>
                            </p:childTnLst>
                          </p:cTn>
                        </p:par>
                        <p:par>
                          <p:cTn id="8" fill="hold">
                            <p:stCondLst>
                              <p:cond delay="1000"/>
                            </p:stCondLst>
                            <p:childTnLst>
                              <p:par>
                                <p:cTn id="9" presetID="10" presetClass="entr" presetSubtype="0" fill="hold" nodeType="afterEffect">
                                  <p:stCondLst>
                                    <p:cond delay="50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25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7C3D56DBEC3C4580439D003641A0DD" ma:contentTypeVersion="2" ma:contentTypeDescription="Create a new document." ma:contentTypeScope="" ma:versionID="c0743d242cd0c82c9fe0a2ea1f860841">
  <xsd:schema xmlns:xsd="http://www.w3.org/2001/XMLSchema" xmlns:xs="http://www.w3.org/2001/XMLSchema" xmlns:p="http://schemas.microsoft.com/office/2006/metadata/properties" xmlns:ns3="1b92a475-bae0-4ddb-841c-4826cde7f5dc" targetNamespace="http://schemas.microsoft.com/office/2006/metadata/properties" ma:root="true" ma:fieldsID="7c819044758a9f3141538b4dbf01a1a1" ns3:_="">
    <xsd:import namespace="1b92a475-bae0-4ddb-841c-4826cde7f5dc"/>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92a475-bae0-4ddb-841c-4826cde7f5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C1BBC9-C01A-4BBE-B651-AD03FBE8D3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92a475-bae0-4ddb-841c-4826cde7f5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3F14EB6-9178-4992-892D-FCEE764F78E3}">
  <ds:schemaRefs>
    <ds:schemaRef ds:uri="http://schemas.microsoft.com/sharepoint/v3/contenttype/forms"/>
  </ds:schemaRefs>
</ds:datastoreItem>
</file>

<file path=customXml/itemProps3.xml><?xml version="1.0" encoding="utf-8"?>
<ds:datastoreItem xmlns:ds="http://schemas.openxmlformats.org/officeDocument/2006/customXml" ds:itemID="{024EE767-5D68-4F91-93B9-CDB61FD0ACA3}">
  <ds:schemaRef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http://purl.org/dc/terms/"/>
    <ds:schemaRef ds:uri="1b92a475-bae0-4ddb-841c-4826cde7f5dc"/>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485</TotalTime>
  <Words>533</Words>
  <Application>Microsoft Macintosh PowerPoint</Application>
  <PresentationFormat>宽屏</PresentationFormat>
  <Paragraphs>119</Paragraphs>
  <Slides>20</Slides>
  <Notes>9</Notes>
  <HiddenSlides>4</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等线</vt:lpstr>
      <vt:lpstr>等线 Light</vt:lpstr>
      <vt:lpstr>Noto Sans SC</vt:lpstr>
      <vt:lpstr>Noto Sans SC Black</vt:lpstr>
      <vt:lpstr>Noto Sans SC Light</vt:lpstr>
      <vt:lpstr>Noto Sans SC Medium</vt:lpstr>
      <vt:lpstr>Arial</vt:lpstr>
      <vt:lpstr>Office 主题​​</vt:lpstr>
      <vt:lpstr>PowerPoint 演示文稿</vt:lpstr>
      <vt:lpstr>你好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alt0191@fancade.onmicrosoft.com;MAltmann@fancade.onmicrosoft.com</dc:creator>
  <cp:lastModifiedBy>Michael Altmann</cp:lastModifiedBy>
  <cp:revision>14</cp:revision>
  <dcterms:created xsi:type="dcterms:W3CDTF">2022-05-18T04:25:35Z</dcterms:created>
  <dcterms:modified xsi:type="dcterms:W3CDTF">2023-02-10T07:16:27Z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0x010100227C3D56DBEC3C4580439D003641A0DD</vt:lpwstr>
  </property>
</Properties>
</file>