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73"/>
  </p:normalViewPr>
  <p:slideViewPr>
    <p:cSldViewPr>
      <p:cViewPr varScale="1">
        <p:scale>
          <a:sx n="115" d="100"/>
          <a:sy n="115" d="100"/>
        </p:scale>
        <p:origin x="10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45, 38, 34, 16, 35, 41, 39, 44, 65, 63, 55, 64, 72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4, nodes are 38, 65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48, -, 7, %, 2, /, 24, *, 18, -, 5, *, 2, +,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48, 7, 2, %, -, 24, /, 18, 5, 2, *, -, 12, +,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49.25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A467C-DDDF-2B43-A0F3-284FC83B2828}"/>
              </a:ext>
            </a:extLst>
          </p:cNvPr>
          <p:cNvSpPr txBox="1"/>
          <p:nvPr/>
        </p:nvSpPr>
        <p:spPr>
          <a:xfrm>
            <a:off x="1574102" y="1796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74435-1D72-1846-B806-C3A1068A70FB}"/>
              </a:ext>
            </a:extLst>
          </p:cNvPr>
          <p:cNvSpPr txBox="1"/>
          <p:nvPr/>
        </p:nvSpPr>
        <p:spPr>
          <a:xfrm>
            <a:off x="1574102" y="2117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9F08C-67F2-794D-9F62-32B23B87BE5E}"/>
              </a:ext>
            </a:extLst>
          </p:cNvPr>
          <p:cNvSpPr txBox="1"/>
          <p:nvPr/>
        </p:nvSpPr>
        <p:spPr>
          <a:xfrm>
            <a:off x="1559014" y="24207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311BB-132D-5F4E-B1AF-C63CA532A357}"/>
              </a:ext>
            </a:extLst>
          </p:cNvPr>
          <p:cNvSpPr txBox="1"/>
          <p:nvPr/>
        </p:nvSpPr>
        <p:spPr>
          <a:xfrm>
            <a:off x="1616663" y="2697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32F75-17D0-A348-B078-1539641B9F44}"/>
              </a:ext>
            </a:extLst>
          </p:cNvPr>
          <p:cNvSpPr txBox="1"/>
          <p:nvPr/>
        </p:nvSpPr>
        <p:spPr>
          <a:xfrm>
            <a:off x="1535855" y="30107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9DC48-1E9A-3A45-81EA-B27CDDC61659}"/>
              </a:ext>
            </a:extLst>
          </p:cNvPr>
          <p:cNvSpPr txBox="1"/>
          <p:nvPr/>
        </p:nvSpPr>
        <p:spPr>
          <a:xfrm>
            <a:off x="1570275" y="33341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B8825-B317-E54E-85DD-3204798CCB09}"/>
              </a:ext>
            </a:extLst>
          </p:cNvPr>
          <p:cNvSpPr txBox="1"/>
          <p:nvPr/>
        </p:nvSpPr>
        <p:spPr>
          <a:xfrm>
            <a:off x="1651271" y="36358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1F53D-25B2-FD4A-9D4D-C5A156FF411F}"/>
              </a:ext>
            </a:extLst>
          </p:cNvPr>
          <p:cNvSpPr txBox="1"/>
          <p:nvPr/>
        </p:nvSpPr>
        <p:spPr>
          <a:xfrm>
            <a:off x="1518831" y="39390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C7D94-04FC-C349-B2AD-B578BD894AD2}"/>
              </a:ext>
            </a:extLst>
          </p:cNvPr>
          <p:cNvSpPr txBox="1"/>
          <p:nvPr/>
        </p:nvSpPr>
        <p:spPr>
          <a:xfrm>
            <a:off x="1570275" y="42485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EA0DA-2CDD-2745-82A5-8C60098F18A2}"/>
              </a:ext>
            </a:extLst>
          </p:cNvPr>
          <p:cNvSpPr txBox="1"/>
          <p:nvPr/>
        </p:nvSpPr>
        <p:spPr>
          <a:xfrm>
            <a:off x="1516246" y="45280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13299-B119-BA40-8ADD-0108438D9C37}"/>
              </a:ext>
            </a:extLst>
          </p:cNvPr>
          <p:cNvSpPr txBox="1"/>
          <p:nvPr/>
        </p:nvSpPr>
        <p:spPr>
          <a:xfrm>
            <a:off x="1527882" y="48408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F63BA-D411-BF4A-BD42-4CB04F97CF8C}"/>
              </a:ext>
            </a:extLst>
          </p:cNvPr>
          <p:cNvSpPr txBox="1"/>
          <p:nvPr/>
        </p:nvSpPr>
        <p:spPr>
          <a:xfrm>
            <a:off x="1527882" y="51559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765B2-C2AA-1E4C-BABA-247788D3099B}"/>
              </a:ext>
            </a:extLst>
          </p:cNvPr>
          <p:cNvSpPr txBox="1"/>
          <p:nvPr/>
        </p:nvSpPr>
        <p:spPr>
          <a:xfrm>
            <a:off x="1524001" y="54504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E38C1-C231-2248-866D-CEFAF0D5E9DC}"/>
              </a:ext>
            </a:extLst>
          </p:cNvPr>
          <p:cNvSpPr txBox="1"/>
          <p:nvPr/>
        </p:nvSpPr>
        <p:spPr>
          <a:xfrm>
            <a:off x="1524001" y="574440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43CF0-10EF-9C45-8EBD-4FDF562CEB4A}"/>
              </a:ext>
            </a:extLst>
          </p:cNvPr>
          <p:cNvSpPr txBox="1"/>
          <p:nvPr/>
        </p:nvSpPr>
        <p:spPr>
          <a:xfrm>
            <a:off x="1552543" y="6060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44">
            <a:extLst>
              <a:ext uri="{FF2B5EF4-FFF2-40B4-BE49-F238E27FC236}">
                <a16:creationId xmlns:a16="http://schemas.microsoft.com/office/drawing/2014/main" id="{2ABDDD0F-EE86-284B-9402-2D8055BA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009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Rectangle 165">
            <a:extLst>
              <a:ext uri="{FF2B5EF4-FFF2-40B4-BE49-F238E27FC236}">
                <a16:creationId xmlns:a16="http://schemas.microsoft.com/office/drawing/2014/main" id="{A11C61A3-F249-DA48-BE84-A3510ACD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0090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6">
            <a:extLst>
              <a:ext uri="{FF2B5EF4-FFF2-40B4-BE49-F238E27FC236}">
                <a16:creationId xmlns:a16="http://schemas.microsoft.com/office/drawing/2014/main" id="{0B47AA13-2243-D442-9552-1A7BE19E9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2950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67">
            <a:extLst>
              <a:ext uri="{FF2B5EF4-FFF2-40B4-BE49-F238E27FC236}">
                <a16:creationId xmlns:a16="http://schemas.microsoft.com/office/drawing/2014/main" id="{527F7548-D65D-2544-91F2-C4C29FDA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172308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26" name="Oval 146">
            <a:extLst>
              <a:ext uri="{FF2B5EF4-FFF2-40B4-BE49-F238E27FC236}">
                <a16:creationId xmlns:a16="http://schemas.microsoft.com/office/drawing/2014/main" id="{624151D6-839C-B44A-9E3E-F1761A22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518" y="25745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47">
            <a:extLst>
              <a:ext uri="{FF2B5EF4-FFF2-40B4-BE49-F238E27FC236}">
                <a16:creationId xmlns:a16="http://schemas.microsoft.com/office/drawing/2014/main" id="{4BA49DCE-10D2-2343-ABE0-756EC38B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969" y="26502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Line 155">
            <a:extLst>
              <a:ext uri="{FF2B5EF4-FFF2-40B4-BE49-F238E27FC236}">
                <a16:creationId xmlns:a16="http://schemas.microsoft.com/office/drawing/2014/main" id="{E58C84EA-34FB-F443-80E0-81A87CAB2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812070"/>
            <a:ext cx="1377462" cy="762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56">
            <a:extLst>
              <a:ext uri="{FF2B5EF4-FFF2-40B4-BE49-F238E27FC236}">
                <a16:creationId xmlns:a16="http://schemas.microsoft.com/office/drawing/2014/main" id="{677F9EA5-2554-2243-8468-709598466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062" y="1812071"/>
            <a:ext cx="121333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46">
            <a:extLst>
              <a:ext uri="{FF2B5EF4-FFF2-40B4-BE49-F238E27FC236}">
                <a16:creationId xmlns:a16="http://schemas.microsoft.com/office/drawing/2014/main" id="{F4BDCB56-16D0-134B-A7B2-1A88A48A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595" y="336759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" name="Oval 147">
            <a:extLst>
              <a:ext uri="{FF2B5EF4-FFF2-40B4-BE49-F238E27FC236}">
                <a16:creationId xmlns:a16="http://schemas.microsoft.com/office/drawing/2014/main" id="{72F52954-1377-7F45-85B9-E237D4A7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795" y="336759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" name="Line 155">
            <a:extLst>
              <a:ext uri="{FF2B5EF4-FFF2-40B4-BE49-F238E27FC236}">
                <a16:creationId xmlns:a16="http://schemas.microsoft.com/office/drawing/2014/main" id="{CEBF6B5B-7E84-1D44-B606-D7A625663D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195" y="2986598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6">
            <a:extLst>
              <a:ext uri="{FF2B5EF4-FFF2-40B4-BE49-F238E27FC236}">
                <a16:creationId xmlns:a16="http://schemas.microsoft.com/office/drawing/2014/main" id="{8265FE48-A5D5-B141-90DE-74A85D325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795" y="2986598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46">
            <a:extLst>
              <a:ext uri="{FF2B5EF4-FFF2-40B4-BE49-F238E27FC236}">
                <a16:creationId xmlns:a16="http://schemas.microsoft.com/office/drawing/2014/main" id="{5661E49F-7BDD-D847-87FA-C87BA014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554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6" name="Line 155">
            <a:extLst>
              <a:ext uri="{FF2B5EF4-FFF2-40B4-BE49-F238E27FC236}">
                <a16:creationId xmlns:a16="http://schemas.microsoft.com/office/drawing/2014/main" id="{2A60CD86-FDA9-5B46-81BF-72A57315E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074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46">
            <a:extLst>
              <a:ext uri="{FF2B5EF4-FFF2-40B4-BE49-F238E27FC236}">
                <a16:creationId xmlns:a16="http://schemas.microsoft.com/office/drawing/2014/main" id="{262671B2-7FB4-AE44-91DD-B31D2496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870" y="415941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" name="Oval 147">
            <a:extLst>
              <a:ext uri="{FF2B5EF4-FFF2-40B4-BE49-F238E27FC236}">
                <a16:creationId xmlns:a16="http://schemas.microsoft.com/office/drawing/2014/main" id="{7FD76E04-A9F7-FB41-A812-CB6662099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070" y="415941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0" name="Line 155">
            <a:extLst>
              <a:ext uri="{FF2B5EF4-FFF2-40B4-BE49-F238E27FC236}">
                <a16:creationId xmlns:a16="http://schemas.microsoft.com/office/drawing/2014/main" id="{F2D4308D-0F6E-D74E-8483-5840D799B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8470" y="377841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6">
            <a:extLst>
              <a:ext uri="{FF2B5EF4-FFF2-40B4-BE49-F238E27FC236}">
                <a16:creationId xmlns:a16="http://schemas.microsoft.com/office/drawing/2014/main" id="{81B43D71-71AE-0949-ACE0-9E3ADF9B1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9070" y="377841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47">
            <a:extLst>
              <a:ext uri="{FF2B5EF4-FFF2-40B4-BE49-F238E27FC236}">
                <a16:creationId xmlns:a16="http://schemas.microsoft.com/office/drawing/2014/main" id="{9C9D6B81-F1C3-7346-90E2-761410EF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3" name="Line 156">
            <a:extLst>
              <a:ext uri="{FF2B5EF4-FFF2-40B4-BE49-F238E27FC236}">
                <a16:creationId xmlns:a16="http://schemas.microsoft.com/office/drawing/2014/main" id="{CD6D6771-AD14-E140-951F-411EA9601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10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47">
            <a:extLst>
              <a:ext uri="{FF2B5EF4-FFF2-40B4-BE49-F238E27FC236}">
                <a16:creationId xmlns:a16="http://schemas.microsoft.com/office/drawing/2014/main" id="{FACD2657-DC8B-6B4E-9DBB-BE1C48BC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205" y="423415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Line 156">
            <a:extLst>
              <a:ext uri="{FF2B5EF4-FFF2-40B4-BE49-F238E27FC236}">
                <a16:creationId xmlns:a16="http://schemas.microsoft.com/office/drawing/2014/main" id="{F387734F-6D39-264B-A6F3-4C86986E1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205" y="3853159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488</Words>
  <Application>Microsoft Macintosh PowerPoint</Application>
  <PresentationFormat>On-screen Show (4:3)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Amaya, Michael A</cp:lastModifiedBy>
  <cp:revision>26</cp:revision>
  <cp:lastPrinted>2016-04-12T17:35:20Z</cp:lastPrinted>
  <dcterms:created xsi:type="dcterms:W3CDTF">2006-11-01T05:42:40Z</dcterms:created>
  <dcterms:modified xsi:type="dcterms:W3CDTF">2020-10-31T01:10:40Z</dcterms:modified>
</cp:coreProperties>
</file>