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24" autoAdjust="0"/>
    <p:restoredTop sz="94660"/>
  </p:normalViewPr>
  <p:slideViewPr>
    <p:cSldViewPr>
      <p:cViewPr varScale="1">
        <p:scale>
          <a:sx n="117" d="100"/>
          <a:sy n="117" d="100"/>
        </p:scale>
        <p:origin x="365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4:5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1945 1 24575,'-7'7'0,"0"0"0,-1 1 0,-3 0 0,1 2 0,-3-1 0,1 1 0,-3 0 0,1 0 0,-1-2 0,2-1 0,-1 1 0,-2 1 0,-2 3 0,-3 2 0,0-2 0,-2 3 0,2-1 0,-5 3 0,-2 1 0,-5 2 0,0-1 0,-10 7 0,-6 5 0,-15 11 0,-4 8 0,2-1 0,13-6 0,5-5 0,7-5 0,-5 2 0,-3-4 0,7-4 0,-1-5 0,4-5 0,-2 0 0,-6 1 0,5 1 0,4-2 0,9-1 0,6-4 0,6-2 0,-1-1 0,5-2 0,-1 0 0,3-1 0,-1 1 0,2 0 0,-4 2 0,1 0 0,-3 5 0,2-2 0,0-1 0,4-1 0,0-5 0,4 0 0,-2-2 0,1 2 0,0 0 0,-3 0 0,1 1 0,-3 1 0,0 0 0,-2 2 0,1-3 0,1 1 0,2-3 0,-1 2 0,-4 0 0,-1 3 0,-4-1 0,0 3 0,2-5 0,0 3 0,5-5 0,0 1 0,2-1 0,0 0 0,-2 2 0,-2 1 0,-3 3 0,-4 1 0,2 0 0,5-4 0,2-1 0,5-2 0,0-1 0,2-1 0,-1 0 0,2 1 0,0-1 0,-1 0 0,-1 1 0,-3 1 0,3 0 0,0-1 0,0 1 0,1-1 0,-1 1 0,2-1 0,2-2 0,1 0 0,1-1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6:1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2594 24575,'0'-11'0,"2"-8"0,-1-4 0,2-24 0,3-19 0,-2-29 0,-2 40 0,0 0 0,1-3 0,0 2 0,1-40 0,4 13 0,-3 18 0,-1 5 0,-1 5 0,-2 13 0,2 3 0,1 10 0,-1-1 0,3 1 0,-3-3 0,1 0 0,-1 0 0,-1 2 0,3-1 0,-2 1 0,1-4 0,0-5 0,1-3 0,2-8 0,-2-13 0,0-6 0,1-11 0,-3 17 0,3-1 0,-3 18 0,-1-6 0,-1 0 0,-1 12 0,0-8 0,0 1 0,0-20 0,0-4 0,0 5 0,0 3 0,2 15 0,-2 1 0,1 11 0,0 9 0,0 14 0,2 7 0,-2 2 0,2 4 0,2-2 0,3-1 0,4-2 0,9-5 0,-2 3 0,1-3 0,-9 4 0,-3 0 0,-3 1 0,-1 1 0,-2 2 0,-5 1 0,-5 3 0,-7 2 0,-5 5 0,-7 4 0,1 4 0,-9 6 0,4 0 0,-5 4 0,4-4 0,8-7 0,0-2 0,7-7 0,0 0 0,3-2 0,4-1 0,4-1 0,2-2 0,7-1 0,2-6 0,8-6 0,4-8 0,7-9 0,-1-3 0,1 1 0,-1-2 0,-3 6 0,-3 5 0,-5 3 0,-3 8 0,-5 1 0,2 1 0,0 1 0,2 1 0,-1 1 0,1 2 0,-1 1 0,-1 1 0,1 0 0,-1 1 0,2 1 0,-1 0 0,-1 0 0,-2 0 0,-2 0 0,2 1 0,1 2 0,8 4 0,5 7 0,7 5 0,1 6 0,-3-2 0,-3 0 0,-5-2 0,-2 1 0,-2-1 0,1 4 0,-3-7 0,-1 4 0,-3-7 0,-2 0 0,0-5 0,-2-4 0,0-2 0,-1-3 0,2-1 0,1-1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2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24575,'10'-4'0,"7"-5"0,12-2 0,12-7 0,9-2 0,-3 1 0,-2-1 0,-18 9 0,-10 1 0,-10 8 0,-7 1 0,1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128 129 24575,'7'-3'0,"0"0"0,-1 0 0,1-2 0,1 1 0,2-4 0,-2 0 0,3-2 0,-3 0 0,1 0 0,-1-1 0,-2 0 0,-1 0 0,-3 2 0,-1 1 0,0 4 0,-1 1 0,0 1 0,-1-1 0,0 2 0,-3 0 0,-3 1 0,-5 0 0,-7 2 0,-5 5 0,-3 6 0,-2 6 0,3 1 0,-1 4 0,9-6 0,1 5 0,8-3 0,4-2 0,0 1 0,4-5 0,5 2 0,6-5 0,9-2 0,3-5 0,10-3 0,-1-2 0,3-2 0,-6-2 0,-11 0 0,-4 1 0,-7 0 0,0 1 0,0 1 0,-2 0 0,3 2 0,-1-3 0,1 3 0,0-1 0,-1 0 0,1-1 0,-3 0 0,0 0 0,-3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8 187 24575,'0'18'0,"0"3"0,0 2 0,5 8 0,2 4 0,3-1 0,0-6 0,-6-11 0,-2-8 0,-2-9 0,-1-11 0,0-3 0,-1-8 0,-2-5 0,4 0 0,-3-10 0,3-3 0,0-3 0,0 1 0,0 0 0,0 6 0,2 9 0,1 8 0,0 11 0,2 4 0,-1 2 0,4 2 0,8-1 0,2 3 0,2 0 0,2 3 0,-7-1 0,-4-1 0,-4 3 0,-6-1 0,1 2 0,-1 2 0,-3 1 0,-1 3 0,-3 4 0,-9 4 0,-3 0 0,-5 1 0,5-8 0,1-1 0,1-5 0,-1 0 0,1 1 0,4-2 0,5-2 0,4-4 0,3-5 0,1 0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24575,'-2'8'0,"0"3"0,1 0 0,-2 5 0,1-2 0,1 0 0,0-4 0,1-3 0,0-2 0,0-2 0,1-2 0,1 0 0,7-1 0,9 0 0,4 0 0,8-1 0,-11-1 0,-3 1 0,-10 0 0,-2 1 0,1-1 0,0 0 0,4-2 0,0 1 0,-2-1 0,0 2 0,-4-1 0,0 1 0,0-3 0,-1 0 0,-1 0 0,0 0 0,-1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24575,'-5'18'0,"-4"6"0,1 5 0,-1 7 0,5 3 0,2-3 0,1 2 0,1-8 0,0-8 0,0-6 0,0-8 0,-1-4 0,1-3 0,-1-1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7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0 24575,'-20'8'0,"-5"-1"0,-2 3 0,-5 1 0,1 0 0,-16 5 0,2-3 0,-4 4 0,18-8 0,15 0 0,13-4 0,1 0 0,5 0 0,-1-1 0,3 1 0,-2 1 0,2 2 0,-3 7 0,2 5 0,-3 5 0,1-3 0,-7 1 0,-8-3 0,-22 6 0,-9-3 0,-8 0 0,16-9 0,14-4 0,16-11 0,12-6 0,-4 2 0,5-2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24575,'0'48'0,"4"12"0,1-1 0,5 13 0,2-9 0,-4-12 0,-2-14 0,-5-15 0,-1-10 0,0-5 0,-1-6 0,-2-3 0,1 0 0,-1-1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24575,'7'-1'0,"9"0"0,8 1 0,15 0 0,0 0 0,13 0 0,-7-2 0,4 1 0,-18-2 0,-13 1 0,-14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8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156 163 24575,'18'-10'0,"0"-3"0,0 5 0,-5-2 0,-3 3 0,-6 1 0,-2 0 0,0 1 0,-1-1 0,1 0 0,-1-2 0,0 0 0,-1 0 0,-2 0 0,-3 0 0,-4-3 0,-9-1 0,1 2 0,-3 2 0,8 4 0,0 3 0,-3 7 0,-4 6 0,-6 8 0,2 5 0,-3 7 0,8 0 0,2 3 0,9 0 0,5-5 0,5-3 0,6-1 0,4-7 0,3-3 0,-3-7 0,-5-5 0,-1-7 0,1 1 0,6-4 0,0 0 0,1-2 0,-3 0 0,2 3 0,-2 0 0,-2 4 0,-4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1 356 24575,'35'60'0,"-3"-4"0,-6-4 0,-3-2 0,-8-16 0,-2-3 0,-8-15 0,-3-13 0,-2-18 0,0-13 0,0-16 0,-1-29 0,0-16 0,0 36 0,0-1 0,3-40 0,4 20 0,2 20 0,7 18 0,-4 9 0,4 15 0,-1 8 0,5 10 0,1 7 0,-2 7 0,-7 5 0,-4 2 0,-6-4 0,0 0 0,-4-6 0,-3-3 0,-5-4 0,-1-4 0,-8 0 0,-1-3 0,-1 0 0,6-1 0,9-1 0,5-1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6:2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24575,'1'6'0,"1"2"0,1 3 0,1 4 0,3 7 0,6 7 0,2 2 0,10 8 0,-1-3 0,6 10 0,1-1 0,2 7 0,0 0 0,9 18 0,5 8 0,-20-33 0,1 1 0,2 3 0,0-1 0,0-4 0,2 0 0,7 7 0,2-1-245,2 2 1,1-1 244,2 4 0,1 1 0,-3 1 0,-1-1 0,-7-6 0,-1 0 0,-5-6 0,0-1 0,3 1 0,2 0 0,-3-4 0,1-1 0,1 0 0,1 0 0,27 33 0,-13-17 489,-1-5-489,-12-9 0,4-2 0,-3 1 0,1 1 0,-1-3 0,1 8 0,-8-11 0,2 2 0,-3-9 0,0 3 0,-2-4 0,6 8 0,-7-7 0,4 1 0,-6-5 0,-2-1 0,4 4 0,5 9 0,8 8 0,2 5 0,-10-9 0,-8-14 0,-13-10 0,-5-12 0,-2 1 0,0-3 0,1 1 0,0 2 0,1 0 0,-2 0 0,1-1 0,-2 2 0,1 0 0,1 2 0,1-2 0,-1-2 0,2 2 0,-2 0 0,2 3 0,-1-1 0,2 1 0,3 3 0,8 10 0,5 0 0,0 3 0,-9-11 0,-6-6 0,-7-6 0,1 1 0,1 3 0,2-1 0,0 0 0,-3 0 0,0 2 0,0 2 0,0-1 0,1 1 0,2 1 0,0-1 0,0 1 0,-1-6 0,-4-3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2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24575,'-9'3'0,"0"-1"0,4-1 0,0 0 0,-1 0 0,0 0 0,-3 2 0,0-1 0,-1-1 0,0 0 0,-1 0 0,-1 0 0,-2 3 0,0-1 0,0 2 0,1-1 0,0 1 0,2 0 0,2-2 0,1 0 0,0 1 0,-3 0 0,4 2 0,-1-1 0,4 0 0,1-3 0,-1 2 0,1 2 0,-2 3 0,1 5 0,-1 1 0,3 2 0,-2-2 0,1-1 0,2-5 0,0 0 0,1-4 0,0 0 0,0-1 0,-1-1 0,1-1 0,-1 1 0,1 0 0,3-1 0,10-2 0,7-4 0,18-3 0,6-1 0,11 3 0,-5 3 0,-7 8 0,-18-2 0,-10 6 0,-7 2 0,0 10 0,1 20 0,1 8 0,0 18 0,-2-4 0,-3-4 0,-7-17 0,-6-12 0,-5-15 0,-8-5 0,-7-6 0,-10-6 0,-3 0 0,7-2 0,7 0 0,7 1 0,-1 0 0,4 2 0,4-2 0,7 3 0,5 3 0,1-1 0,1 4 0,1 1 0,0-3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47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2146 1 24575,'-8'3'0,"-3"-1"0,3 3 0,-5 1 0,-1 2 0,-2 2 0,-4 1 0,0 3 0,-4 3 0,3-1 0,2-2 0,5-3 0,1-3 0,-2 1 0,-3 1 0,-1 0 0,2-2 0,1 3 0,-2 0 0,-2 4 0,-2 2 0,3-5 0,3 1 0,2-5 0,0 1 0,-1 0 0,1-1 0,-5 3 0,1 1 0,-4 2 0,2-2 0,3-2 0,1-2 0,0 1 0,-8 6 0,-9 8 0,-9 6 0,2 1 0,-5 1 0,12-7 0,3-4 0,5-4 0,9-4 0,-9 4 0,1 5 0,-9 5 0,1 1 0,3 0 0,3-4 0,2 1 0,1 1 0,1-1 0,5-1 0,4-7 0,6-3 0,3-4 0,0 3 0,-4 0 0,-2 4 0,-7 3 0,-1 2 0,-2-2 0,2-2 0,3-5 0,-2 1 0,3 0 0,-1-2 0,3-1 0,0-1 0,-3 0 0,-5 2 0,-11 4 0,-5 3 0,-10 4 0,6-2 0,-9 5 0,9-5 0,0 2 0,6-8 0,7-2 0,2-1 0,2 1 0,-3 5 0,-2 1 0,-2 0 0,1 0 0,4-3 0,0 0 0,4-1 0,0-1 0,5-1 0,1 1 0,-2-1 0,1 5 0,-6-3 0,5 2 0,-1-2 0,8-4 0,0 0 0,5-6 0,2 0 0,0-2 0,0 2 0,-1-1 0,-1 1 0,3-1 0,-1 0 0,2-1 0,-2 0 0,3 0 0,-3 0 0,0 1 0,1-1 0,-4 2 0,2 0 0,-1 1 0,2-4 0,2-1 0,0-2 0,1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4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24575,'0'9'0,"-2"-1"0,-1 0 0,-4 0 0,-8 4 0,-6 5 0,-5 2 0,2 1 0,7-5 0,7-4 0,5-5 0,3-1 0,0-3 0,2 0 0,1-1 0,3 4 0,4-3 0,-2 4 0,-1-1 0,-1 1 0,1 4 0,4 5 0,-1 4 0,-3 3 0,-1-3 0,-4-2 0,0-3 0,-1-1 0,-1 0 0,-3 0 0,-2 3 0,-1 1 0,0 0 0,-1-5 0,4-4 0,-3-4 0,1-1 0,-2 0 0,1-1 0,5-1 0,1-3 0,4-5 0,-2 4 0,2-2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48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24575,'2'15'0,"1"3"0,-2 0 0,2 6 0,-3-2 0,1 7 0,-1 3 0,0-1 0,1 9 0,1-3 0,0 8 0,0-8 0,-1-9 0,0-17 0,-2-13 0,-3-6 0,3 1 0,-3 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4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24575,'9'-2'0,"8"-1"0,11-5 0,16-4 0,4-4 0,4-1 0,-11 1 0,-8 1 0,-13 6 0,-10 4 0,-7 4 0,-4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4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24575,'19'-8'0,"1"-2"0,-2-2 0,-3 0 0,1-3 0,-8 3 0,-1-2 0,-4 1 0,-1 4 0,-1-1 0,-1 5 0,-3-1 0,2 2 0,-3-1 0,2 3 0,0 1 0,-2 1 0,-1 1 0,-2 1 0,-2 4 0,-2 5 0,1 5 0,-1 6 0,7-2 0,2-1 0,0 1 0,2 1 0,-1 3 0,1-4 0,1-5 0,0-6 0,2-1 0,2-1 0,1-2 0,1-1 0,2-3 0,1 0 0,1-2 0,4-4 0,1-2 0,3-2 0,3-3 0,3 0 0,0-5 0,5-1 0,-17 7 0,-1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5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9 301 24575,'0'22'0,"0"3"0,-1-2 0,0-2 0,-2-3 0,2-8 0,0-2 0,1-5 0,-1-12 0,2-8 0,2-21 0,9-11 0,2-2 0,8-3 0,1 5 0,7-1 0,5 2 0,-4 10 0,-10 17 0,-7 15 0,-5 15 0,-2 10 0,4 5 0,-5-1 0,-4-3 0,-2-4 0,-5 3 0,-4-5 0,-5 0 0,-4-3 0,1-5 0,4 0 0,6-5 0,3 0 0,1-2 0,0 0 0,1-2 0,0 0 0,1-1 0,0 1 0,1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51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24575,'7'-5'0,"2"1"0,-1-1 0,0 2 0,-4 1 0,0 2 0,-1 0 0,3 4 0,1 3 0,0 1 0,2 2 0,-3-1 0,0 1 0,-2 1 0,-2 0 0,-1 2 0,-5 2 0,-1 4 0,-4 1 0,1-1 0,0 1 0,0-5 0,2-1 0,2-5 0,2-4 0,1-2 0,1 0 0,-2 1 0,1 0 0,1-2 0,2-2 0,4-1 0,4-3 0,4 1 0,3-2 0,-3 1 0,2-1 0,-4-1 0,-2 2 0,-3 2 0,-1 0 0,-1 1 0,-2 0 0,0 1 0,0-1 0,0 1 0,0-2 0,4 2 0,-2-2 0,1 1 0,-4 1 0,-1 1 0,-1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30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2130 1 24575,'-7'3'0,"-3"3"0,-1 2 0,-2 1 0,2 1 0,-1-2 0,-2 4 0,-5 2 0,-2 3 0,-8 4 0,2 2 0,-3-1 0,5 1 0,5-6 0,2-1 0,2-4 0,-2 3 0,-8 2 0,1 2 0,-13 8 0,-2 3 0,-1 5 0,1-1 0,8-2 0,7-5 0,-5 9 0,-1 1 0,-8 8 0,-5 1 0,8-7 0,-4 2 0,10-12 0,-2 1 0,7-7 0,4-3 0,1 2 0,-6 2 0,-10 8 0,-11 4 0,-14 7 0,-4-4 0,-16 11 0,5-6 0,0 1 0,17-8 0,20-11 0,12-6 0,7-3 0,3-3 0,-2 0 0,4-3 0,-4-1 0,0 2 0,-2-2 0,-1-1 0,2-2 0,1 0 0,4-1 0,2 1 0,1-2 0,1 2 0,-3 2 0,-5 6 0,-5 2 0,-4 3 0,-2 1 0,4-2 0,-1 0 0,6 0 0,-2 2 0,4 0 0,1-3 0,-1 0 0,1-6 0,-1 0 0,-1-2 0,4-2 0,3 0 0,3-2 0,4 0 0,2-3 0,1 0 0,3-2 0,-1-1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31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24575,'-8'9'0,"-2"4"0,-11 11 0,-8 9 0,-2 1 0,2 4 0,13-13 0,8 2 0,6-6 0,0 1 0,3-4 0,2-5 0,1-2 0,4 3 0,2 3 0,5 5 0,4 2 0,4 3 0,5 7 0,-3-1 0,-5 6 0,-9 1 0,-9-2 0,-6 6 0,-7-5 0,-11-1 0,-6-9 0,2-7 0,5-8 0,12-7 0,8-8 0,8-7 0,-2 1 0,2-1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6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24575,'6'3'0,"0"0"0,1-2 0,0 2 0,1 0 0,5 0 0,5 3 0,5-1 0,1-1 0,-1 0 0,0-1 0,-4-1 0,2 1 0,-3-2 0,-3 1 0,-5-1 0,-3 0 0,-5-1 0,6 1 0,-1-1 0,4 2 0,3-1 0,0 1 0,2 0 0,1-1 0,-5 0 0,-1-1 0,-5 1 0,-2 0 0,6 2 0,6 1 0,5 1 0,0 0 0,-3-1 0,-2-1 0,7 1 0,-2-2 0,1 1 0,-9-2 0,-6-6 0,-6-2 0,-1-8 0,-1-3 0,-1-1 0,-1-6 0,-2-3 0,0-6 0,-4-3 0,3 4 0,-2 1 0,2 8 0,0 2 0,3 3 0,0 4 0,2 4 0,-1 4 0,1 3 0,0 0 0,1 0 0,0-3 0,0-2 0,-1-1 0,1 0 0,-1-1 0,1 3 0,0-1 0,-1-1 0,1 0 0,-1-2 0,1 1 0,0 3 0,0 2 0,-1 4 0,-1 0 0,1 2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3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24575,'4'26'0,"-1"-4"0,1-4 0,-1-2 0,0 1 0,0 3 0,0 9 0,-2-1 0,2 0 0,-3-7 0,1-2 0,-1-2 0,-1 3 0,-1-2 0,1-4 0,-1-6 0,1-5 0,-2-2 0,-2-1 0,-2 1 0,2-1 0,1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3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24575,'9'-3'0,"6"1"0,5-4 0,7-1 0,3-3 0,2-3 0,-8 2 0,-6 1 0,-8 4 0,-8 4 0,-2 4 0,0 5 0,-1-2 0,1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3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24575,'23'-12'0,"-3"1"0,-1-1 0,-6 2 0,-1 0 0,-1-4 0,-1 1 0,-2-1 0,-4 6 0,-2 2 0,-1 1 0,-2 4 0,-1-1 0,-8 2 0,-3 2 0,-6 4 0,0 8 0,5 2 0,-1 7 0,7-3 0,1 3 0,4-2 0,3 0 0,4 0 0,1-2 0,5-1 0,-2-5 0,2-6 0,-1-3 0,3-6 0,6-4 0,4-6 0,4-4 0,-3-3 0,-5 5 0,-8 4 0,-5 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34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24575,'0'5'0,"0"-10"0,0-7 0,0-14 0,4-4 0,5-10 0,8-8 0,7-5 0,0 6 0,-2 13 0,-2 12 0,-3 14 0,9 4 0,-8 7 0,-1 1 0,-10 6 0,-2 2 0,-4 3 0,1-1 0,-5-3 0,-1-2 0,-4-4 0,0-1 0,-3-2 0,-2 0 0,0-1 0,0 0 0,5-1 0,2 1 0,3 0 0,2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3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24575,'3'-10'0,"0"0"0,3-4 0,2 0 0,1-3 0,0-2 0,1 1 0,-2-3 0,0 5 0,-3 1 0,-2 5 0,-1 4 0,0 2 0,-1 4 0,1 7 0,-2 7 0,4 9 0,-2 8 0,0 6 0,0 1 0,1 1 0,-2-7 0,2 4 0,-1-5 0,-1 0 0,-1-6 0,0-8 0,0-3 0,0-5 0,0-3 0,0-1 0,0-2 0,0-1 0,0 2 0,0 0 0,-1 0 0,1-1 0,-1-1 0,1 3 0,0 2 0,-1 1 0,0 0 0,0-1 0,1 1 0,-1-1 0,1 2 0,-1-3 0,1-2 0,0-2 0,0 1 0,0 3 0,-1 3 0,1 0 0,-2 1 0,2-4 0,0-1 0,0-2 0,0-1 0,-1 1 0,1 0 0,-1 1 0,1 2 0,2 2 0,0 2 0,2 0 0,-1 0 0,-1-3 0,-1 0 0,-1-4 0,1 1 0,-1-2 0,1 0 0,-2-1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3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24575,'4'-4'0,"-1"1"0,0 0 0,2-1 0,2-3 0,2 0 0,5-4 0,0-1 0,2 1 0,1-2 0,-2 1 0,-1 1 0,-4 2 0,-5 4 0,-2 2 0,-1 3 0,0-1 0,1 0 0,1 0 0,-1-2 0,2 0 0,1 0 0,-1-1 0,-1 1 0,1 0 0,-2 0 0,3-1 0,-2 0 0,1-1 0,-3 1 0,2 2 0,-2 0 0,0 1 0,0 1 0,0 0 0,-1 1 0,-1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5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24575,'-1'10'0,"1"0"0,-2 2 0,1-1 0,0 1 0,0 0 0,1-1 0,-1 2 0,0-2 0,0 2 0,-2 0 0,2 0 0,0 2 0,1 4 0,0 1 0,0 4 0,0-4 0,0 3 0,0-2 0,0 3 0,-1 1 0,0 0 0,0 4 0,1-1 0,0 8 0,0 1 0,0-3 0,0-4 0,0-3 0,1-1 0,0 1 0,0 3 0,-1-4 0,1 4 0,0-2 0,0 5 0,0 1 0,-1-1 0,2 8 0,-2 1 0,0 7 0,1 3 0,1-2 0,0-2 0,-1 0 0,1-5 0,-2-2 0,3-4 0,-3-10 0,1 1 0,-1-2 0,0 2 0,-1 9 0,0-2 0,0 8 0,1-2 0,0-1 0,0-2 0,0-8 0,0 1 0,0-1 0,0 5 0,0 3 0,0 3 0,0-3 0,1 2 0,0-8 0,0-1 0,1-6 0,-1-1 0,1-3 0,-2 0 0,0 3 0,0 3 0,-1 1 0,0 3 0,0-2 0,0 2 0,1-3 0,-2 2 0,1 0 0,1 3 0,-2 5 0,2 5 0,0-3 0,0-5 0,1-5 0,0-6 0,0-2 0,-1-6 0,0-2 0,0-3 0,0-1 0,0 0 0,-1 0 0,1-2 0,-2 2 0,1-1 0,-1 1 0,2 2 0,-2 1 0,2 0 0,-1 0 0,1-3 0,0 2 0,0-3 0,-2 1 0,1 1 0,0 0 0,0 3 0,0-3 0,0 0 0,0-2 0,1 0 0,0-1 0,0-1 0,0 2 0,-1 1 0,0 6 0,-2 1 0,2 2 0,-1-4 0,0 3 0,0-2 0,-1 1 0,1-2 0,-1-1 0,2-5 0,-1 2 0,2-3 0,-2 0 0,0 2 0,1 1 0,0 2 0,0-2 0,1-2 0,-1-2 0,-1-3 0,2 1 0,-1 0 0,0 1 0,1 3 0,-2 2 0,1 2 0,-1-1 0,2 0 0,-1-5 0,0-1 0,0-2 0,-1-1 0,1 1 0,1-1 0,-1 3 0,0-1 0,0-1 0,0 0 0,1-2 0,0 2 0,-1 3 0,-1 2 0,1 1 0,-1-1 0,1 1 0,-2-1 0,1 0 0,-2 2 0,2 2 0,-2-1 0,2 3 0,0-5 0,0 0 0,1-3 0,0-1 0,0-1 0,0 3 0,-1 0 0,1 3 0,-1 0 0,2 0 0,-1-4 0,0-1 0,-2-6 0,0-5 0,0 2 0,1-1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0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0 24575,'-7'1'0,"-6"2"0,-10 1 0,-15 2 0,-3 1 0,-4 3 0,14 0 0,1 4 0,5 4 0,-2 4 0,3 4 0,6-4 0,5-3 0,6-4 0,5 0 0,-1 3 0,5-2 0,4 3 0,6-1 0,7 4 0,6 1 0,-1-2 0,-5 1 0,-8-2 0,-5 3 0,-2 0 0,-2-2 0,-1 0 0,-3-6 0,-6 1 0,-11 0 0,-8 0 0,-4 3 0,-5-2 0,5-2 0,3-4 0,8-4 0,11-6 0,5-6 0,7-7 0,6-5 0,-4 5 0,2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01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24575,'-28'54'0,"-4"4"0,8-2 0,2-6 0,5 1 0,3-8 0,-5 12 0,-2-4 0,-1-4 0,3-8 0,5-12 0,1-3 0,0-6 0,2-5 0,1-5 0,5-7 0,1-13 0,3 0 0,0-1 0,1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0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24575,'9'1'0,"8"0"0,9 0 0,13-1 0,1 2 0,-2-2 0,-7 0 0,-11-1 0,-5 0 0,-7 0 0,-4 3 0,-3-1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6:3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24575,'14'11'0,"0"0"0,8 4 0,5 1 0,16 4 0,13 6 0,19 5 0,0-1 0,17 7 0,-1-5 0,-38-12 0,0-1 0,-2-2 0,0 0 0,35 13 0,-13-2 0,-14-6 0,-8 0 0,-3-4 0,-10-1 0,-10-5 0,-4-2 0,1 1 0,10 3 0,10 6 0,9 1 0,-2 3 0,-8-6 0,-8 0 0,-14-8 0,-6-2 0,-8-5 0,-1 2 0,6 0 0,6 7 0,6 1 0,4 4 0,-4 0 0,-4-1 0,-4 1 0,-2 1 0,0 2 0,0-2 0,1 4 0,2-3 0,6 8 0,4 0 0,3 3 0,-6-4 0,-5-5 0,-9-7 0,0 0 0,-1 2 0,6 2 0,-4-2 0,1-2 0,-4-5 0,-2-1 0,2-1 0,-2-3 0,2 2 0,-1 1 0,1 0 0,2 1 0,1 3 0,-1-3 0,1 3 0,0-1 0,-1-1 0,2 2 0,-3 1 0,3-1 0,-6-2 0,-4-5 0,-8-3 0,2-1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02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77 172 24575,'8'-2'0,"7"0"0,10-10 0,7-1 0,2-8 0,-8 2 0,-5 0 0,-7 1 0,0 1 0,-5 3 0,-3 1 0,-3 3 0,-3 3 0,-3 4 0,-1 2 0,-10 3 0,-8 7 0,-10 8 0,-5 13 0,-3 13 0,3 6 0,1 8 0,11-3 0,4-5 0,13-6 0,4-16 0,5-5 0,2-11 0,8-3 0,5-3 0,4-4 0,2 0 0,-8-2 0,-3 0 0,-7 0 0,2-2 0,5-3 0,-5 3 0,4-2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0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13 350 24575,'0'18'0,"-1"0"0,0-3 0,-2-1 0,0-1 0,1-5 0,0-5 0,1-12 0,4-8 0,6-18 0,29-27 0,15-15 0,-20 37 0,1 2 0,24-30 0,-21 31 0,-16 12 0,-9 12 0,-3 5 0,-1 3 0,2 2 0,4 2 0,-4 1 0,-2 3 0,-5 4 0,-5 5 0,-5 8 0,-6 6 0,-5 2 0,-4-2 0,3-7 0,1-6 0,-4-5 0,0-1 0,-1-1 0,6-1 0,9-5 0,3-7 0,2-4 0,1 2 0,1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03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24575,'10'0'0,"3"0"0,0 1 0,3 1 0,0 0 0,5 0 0,0 5 0,0 0 0,-5 5 0,-9 0 0,-5 5 0,-6 8 0,-5 4 0,-7 2 0,-5-3 0,-4-3 0,-2-6 0,-1 1 0,-5-5 0,6 0 0,-4-2 0,7 0 0,3 0 0,6-4 0,10-4 0,3-1 0,3-3 0,1 2 0,2-1 0,3 2 0,1-1 0,-1 4 0,-1 3 0,2 3 0,4 6 0,-1 2 0,9 19 0,-8 7 0,1 13 0,-12 0 0,-7-13 0,-10-8 0,-3-16 0,-7-8 0,6-9 0,4-4 0,5-2 0,-1 0 0,1 0 0,-4 0 0,6 0 0,2 0 0,2 1 0,0-1 0,0 1 0,1-1 0,1-1 0,1 1 0,2-2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10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24575,'1'9'0,"1"3"0,-2 0 0,1 2 0,-1-1 0,0 4 0,0-2 0,0 4 0,0-1 0,0-1 0,0 2 0,-1 1 0,0 1 0,-2 2 0,0 0 0,0 0 0,1 1 0,-1-1 0,-1 1 0,1-2 0,-4 5 0,1 1 0,-3 11 0,2 5 0,2 4 0,2-3 0,3-1 0,-1-8 0,1-4 0,0-6 0,0-5 0,-2 1 0,2-2 0,-1 4 0,1-3 0,0-3 0,0-3 0,0-5 0,0 6 0,0 1 0,0 6 0,0-3 0,0 2 0,0-4 0,0 4 0,0 1 0,0-1 0,-1 0 0,0-4 0,0-1 0,1-3 0,0-6 0,0-1 0,0-4 0,0 3 0,0 0 0,0 0 0,0-2 0,0 0 0,0-4 0,5-9 0,3-6 0,-1 3 0,0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1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 24575,'-22'0'0,"-2"2"0,3 1 0,-4 5 0,10 0 0,-5 5 0,7-3 0,2 1 0,5-4 0,0 1 0,4 0 0,-1 4 0,2 1 0,2 1 0,2-1 0,2-1 0,2-1 0,4 0 0,-2 1 0,1 4 0,-3-1 0,-3 6 0,0-5 0,-7 0 0,-5-1 0,-10 0 0,-6-1 0,-10 0 0,3-3 0,-8 2 0,5 0 0,1-4 0,11-1 0,11-10 0,18-10 0,-6 4 0,7-3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1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24575,'-7'40'0,"-1"4"0,-3 13 0,1-2 0,-1 11 0,4-12 0,1 7 0,3-17 0,2-10 0,1-16 0,-3-12 0,-1-15 0,-3-7 0,2 4 0,2-1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1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24575,'5'-1'0,"-1"0"0,-1 0 0,1 1 0,4 1 0,5-1 0,9 1 0,1-4 0,6-5 0,-1-5 0,-3 0 0,-6 3 0,-7 5 0,-8 4 0,-2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1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124 112 24575,'6'-1'0,"3"-2"0,0-4 0,7-4 0,-3-5 0,0 1 0,-7-3 0,-1 2 0,-4 3 0,-1 4 0,-2 6 0,-4 3 0,-6 2 0,-8 5 0,-6 9 0,-2 11 0,-5 19 0,7 8 0,0 7 0,12-5 0,7-16 0,6-8 0,3-16 0,1-5 0,2-8 0,0-2 0,1-4 0,0-2 0,6-2 0,-6 2 0,0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13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2 282 24575,'-1'25'0,"2"0"0,1 12 0,2-5 0,1 8 0,-2-12 0,-2-3 0,-1-10 0,0-6 0,0-10 0,0-6 0,0-13 0,5-15 0,14-29 0,6-7 0,8 0 0,7 2 0,-4 18 0,14-5 0,-12 19 0,-8 12 0,-15 17 0,-10 6 0,-2 5 0,1 5 0,1 10 0,0 4 0,-1 1 0,-4-5 0,-3-8 0,-5-4 0,-5-4 0,-9-1 0,-7-3 0,-1 1 0,-3-1 0,6 1 0,-3 3 0,12-1 0,7 1 0,7-2 0,6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1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24575,'5'18'0,"0"4"0,-4 6 0,-1-2 0,-1 3 0,-2-8 0,-1 0 0,1-2 0,0-5 0,1-4 0,1-4 0,3-5 0,1 1 0,1-1 0,0 0 0,0 0 0,-1-1 0,0 0 0,0 0 0,2 0 0,3 0 0,1-2 0,1 0 0,-1-3 0,0 0 0,-3 2 0,0-3 0,-2 0 0,4-2 0,-1-3 0,1 0 0,-2 0 0,-2 0 0,2-4 0,0 1 0,5-4 0,0-2 0,-4 9 0,-1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6:3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24575,'13'3'0,"8"5"0,6 2 0,8 3 0,3-1 0,4 0 0,7 1 0,6-1 0,1 0 0,-5-5 0,-13-1 0,-6-4 0,-8 0 0,-1-1 0,-8 0 0,0-1 0,-6 0 0,1 0 0,-5-1 0,-1 0 0,3-1 0,-2 2 0,3-1 0,-4 0 0,0 0 0,-2-2 0,4 1 0,-1 1 0,-1 0 0,0 1 0,-2 0 0,0 0 0,0-4 0,0-2 0,0-3 0,-2-7 0,1 0 0,-1-5 0,0-3 0,0-4 0,-1-6 0,0 3 0,-1-1 0,-1 6 0,1 2 0,-2 3 0,4 5 0,-1 2 0,1 4 0,0 3 0,0 0 0,0 3 0,0-1 0,0 3 0,0 0 0,0-2 0,0 1 0,0-2 0,0-3 0,0-1 0,0-2 0,1 1 0,-1 0 0,1 1 0,-1-1 0,0 0 0,0-3 0,0 2 0,0-2 0,0 4 0,0 0 0,0 3 0,0 1 0,0 1 0,0 2 0,0 0 0,0-1 0,0 0 0,0 0 0,0-3 0,0-1 0,0-1 0,0-2 0,0 2 0,0 0 0,0 3 0,0 2 0,1 2 0,0 0 0,2 1 0,-1 0 0,-1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14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24575,'0'26'0,"-1"10"0,-4 6 0,1 6 0,-4 4 0,6-3 0,2 8 0,3-3 0,3-9 0,-2-13 0,-3-17 0,0-5 0,-1-11 0,3-4 0,-1-5 0,1 2 0,-1 3 0,-2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18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24575,'2'9'0,"0"1"0,0 2 0,1 3 0,-1 5 0,1 7 0,0 9 0,1 7 0,3 4 0,0 0 0,-1-9 0,-2 0 0,-1-7 0,0 6 0,0 0 0,-1 1 0,0 8 0,-1 0 0,2 8 0,-2-2 0,1 2 0,1-8 0,-1 7 0,1-5 0,-1 6 0,1 1 0,-1-3 0,0 5 0,1 0 0,-3 6 0,3-1 0,-1-11 0,0-1 0,0-12 0,-2-1 0,3-2 0,-3-8 0,2 3 0,-2 0 0,0 4 0,0-4 0,0-2 0,0-11 0,0-2 0,0-9 0,0 0 0,0 0 0,0 3 0,0 5 0,-2 4 0,2 3 0,-1 0 0,1 0 0,0 1 0,0-2 0,-1 3 0,0-2 0,0-2 0,1 4 0,0-4 0,0 6 0,0-2 0,0 1 0,0-1 0,0 4 0,1-1 0,1 3 0,-1 5 0,2-2 0,-1 12 0,-1-6 0,1 8 0,-2-1 0,0-4 0,1 7 0,1-7 0,0 1 0,-1-2 0,-1-7 0,0 6 0,1 0 0,0 8 0,0-2 0,-1-6 0,0-3 0,-1-10 0,1-1 0,-2-8 0,2-5 0,-1-6 0,1-2 0,-1 1 0,1 1 0,0 1 0,0-2 0,0 1 0,-1-1 0,1 1 0,-1 0 0,1-2 0,0 1 0,0 0 0,0 1 0,0 0 0,0 1 0,0-1 0,-1-1 0,0-1 0,0 0 0,1 0 0,0 0 0,0 0 0,0 5 0,0 0 0,0 4 0,0-3 0,0 1 0,0-3 0,0 1 0,0 1 0,0 0 0,0 3 0,1-2 0,-1 1 0,1-1 0,-2-9 0,0-4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1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0 24575,'-12'3'0,"-7"2"0,-15 6 0,-5 3 0,-9 7 0,9 1 0,3 3 0,11-3 0,2-2 0,7-3 0,3 0 0,4 0 0,3 1 0,1 3 0,1-3 0,1-5 0,2-4 0,1-5 0,1 4 0,2 2 0,4 5 0,0 1 0,3 5 0,-5-3 0,0 5 0,-4-1 0,1 6 0,-4 6 0,-1 0 0,-7 1 0,-4-2 0,-4-7 0,-2-4 0,4-9 0,-2-4 0,3-4 0,-1-1 0,6-2 0,4-6 0,18-7 0,-7 4 0,8-3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2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24575,'-23'58'0,"4"5"0,5 10 0,8 14 0,3-11 0,3-9 0,0-35 0,-1-16 0,-1-13 0,-1-4 0,-2-4 0,2 1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2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24575,'5'-1'0,"2"1"0,6 1 0,9 0 0,5-1 0,4 0 0,-6-1 0,1-3 0,-4-1 0,-3 2 0,-5 1 0,-8 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2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86 24575,'12'-7'0,"-1"-2"0,-2 4 0,3-4 0,-2 0 0,3-1 0,-5 1 0,-2-1 0,-3 4 0,-7 0 0,-4 3 0,-4 2 0,-2-1 0,-1 2 0,-1 0 0,-6 0 0,-2 3 0,-1 0 0,-2 2 0,1 3 0,3 3 0,0 5 0,8 2 0,0 6 0,8 1 0,0 3 0,6-3 0,-1-3 0,4-1 0,0-5 0,3 2 0,5-2 0,7-1 0,3-1 0,8-2 0,-5-6 0,-4-2 0,-6-2 0,-6-2 0,-1-1 0,2-2 0,8 0 0,5-2 0,5 0 0,4-7 0,-5-1 0,-9 4 0,-7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2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0 411 24575,'4'35'0,"2"5"0,3-3 0,-2-4 0,-2-10 0,-3-11 0,-2-5 0,-4-23 0,4-5 0,-4-17 0,8-20 0,8-26 0,1 32 0,3-3 0,3 0 0,2 2 0,22-31 0,-9 33 0,-14 27 0,-9 17 0,-3 17 0,-2 17 0,5 17 0,-2 7 0,-4-7 0,-3-17 0,-5-11 0,-1-9 0,-6-3 0,-7-1 0,-5-3 0,0 2 0,3-1 0,7-1 0,3 1 0,1-1 0,5-1 0,4 0 0,3-2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2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12 24575,'-26'-3'0,"1"-1"0,-6 2 0,-3-1 0,3 3 0,4 1 0,8 1 0,4 3 0,0 2 0,-4 6 0,-5 4 0,1 2 0,-3 7 0,9-5 0,0 2 0,9-6 0,0-3 0,2-3 0,-5 1 0,2 2 0,-3 3 0,3 1 0,5-3 0,0 0 0,3-7 0,2-4 0,3-5 0,7-8 0,3 0 0,6-3 0,-4 4 0,10 4 0,1 3 0,8 8 0,-2 1 0,5 13 0,-4 7 0,7 12 0,-13 2 0,-6-3 0,-16-8 0,-14-5 0,-5-8 0,-12-6 0,-5-6 0,-6-4 0,6-2 0,6 0 0,12-3 0,5 1 0,0 0 0,1 0 0,-2 1 0,0 0 0,1 2 0,1 3 0,3-3 0,0 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25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 24575,'-15'14'0,"-5"-1"0,-10 6 0,1-5 0,-5 4 0,2 0 0,-4 7 0,3 1 0,4-2 0,8-3 0,12-8 0,4 1 0,9 2 0,1 4 0,8 8 0,2 1 0,2 0 0,-1 1 0,-4-5 0,-3 0 0,-4-1 0,-4-4 0,-1 1 0,-2-1 0,-4 2 0,-2 2 0,-6 0 0,-2-5 0,-5-5 0,3-6 0,0-6 0,6-1 0,3-1 0,1-2 0,3-3 0,1-10 0,2 7 0,2-3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2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24575,'-13'48'0,"-1"1"0,1 8 0,0 2 0,3 4 0,1 2 0,1-3 0,3-3 0,6 29 0,0-37 0,1-33 0,-2-12 0,-1-6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6:5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309 787 24575,'-7'-13'0,"2"0"0,0 2 0,4 1 0,-1-1 0,2 0 0,-2-1 0,1-4 0,0 3 0,0-2 0,1 2 0,-2 2 0,2 2 0,-1 0 0,1 1 0,0 0 0,-2 0 0,2 0 0,-1-3 0,1 0 0,0 1 0,0-3 0,0 1 0,0-2 0,0-4 0,0 0 0,-1-3 0,1 2 0,-2 2 0,2 3 0,0 2 0,0 0 0,0-1 0,0 2 0,0-2 0,0 3 0,0-2 0,0 1 0,-1 0 0,1 2 0,-2-2 0,2 1 0,-2-3 0,-1 0 0,-2-4 0,0-1 0,-6-7 0,2 0 0,-2-2 0,4 4 0,3 5 0,3 4 0,0 4 0,-1 0 0,1 1 0,0 0 0,1 2 0,0 3 0,0 0 0,0 2 0,0 0 0,0-1 0,0 0 0,0-1 0,0-1 0,0 2 0,0-1 0,0 2 0,-4 6 0,-3 3 0,-2 5 0,-3 1 0,0 2 0,-2 2 0,-6 5 0,1-1 0,1 2 0,-1-3 0,4-1 0,0-2 0,1 0 0,4-4 0,0-1 0,4-4 0,1-2 0,5-3 0,2-3 0,8-4 0,8-5 0,6-6 0,5-5 0,0-4 0,-2 0 0,-2-2 0,-7 3 0,-2 3 0,-2 1 0,-3 7 0,-2 0 0,-5 6 0,-1 2 0,-1 3 0,2 2 0,3 1 0,4 2 0,3 0 0,4 3 0,8 3 0,2 3 0,6 3 0,-1 3 0,-1-1 0,3 0 0,-6-3 0,-7-6 0,-9-4 0,-10-4 0,-2-1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2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24575,'20'2'0,"7"-1"0,8-1 0,-2-3 0,-4 0 0,-10-2 0,-2 2 0,2 1 0,1 2 0,6 0 0,2-1 0,-6-2 0,-5 1 0,-9 0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2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166 171 24575,'1'-7'0,"1"-3"0,1-8 0,3-7 0,-2-4 0,1 0 0,-4 8 0,-1 5 0,-1 8 0,-2 3 0,-1 3 0,-3 1 0,-3 2 0,-3 3 0,-7 4 0,-10 9 0,-4 5 0,4 3 0,8 4 0,13 4 0,4 8 0,7 4 0,1 0 0,6-4 0,0-6 0,5-6 0,2-8 0,2-10 0,3-6 0,-3-12 0,4-3 0,-3-5 0,-4 3 0,-2 0 0,-9 7 0,1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2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1 515 24575,'0'14'0,"0"-7"0,0-27 0,4-6 0,12-36 0,15-2 0,-1 15 0,5-2 0,2 3 0,3 1 0,1 0 0,1 5 0,22-11 0,-23 29 0,-21 21 0,-7 10 0,-8 6 0,-2 1 0,-2 3 0,-4-5 0,-3 1 0,-7 2 0,-5-2 0,1 1 0,3-8 0,7-4 0,4-5 0,4-5 0,6-1 0,-3 1 0,3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27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0 24575,'-7'15'0,"-9"8"0,-1 10 0,-8 6 0,8 6 0,6-7 0,9 6 0,6-14 0,1-5 0,0-14 0,-2-7 0,0-6 0,0-2 0,-1-12 0,0-4 0,-5-5 0,2 8 0,-5 5 0,-2 8 0,-9 2 0,-10 2 0,-6 4 0,-6 4 0,1 4 0,-4-5 0,-9 0 0,24-7 0,-2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2 24575,'-18'-2'0,"-2"4"0,1-1 0,-2 4 0,3 0 0,1 0 0,5 2 0,4-1 0,2 3 0,2 2 0,2 3 0,2 4 0,4-2 0,4 7 0,4-6 0,-2 1 0,-1-8 0,-7-3 0,-1-1 0,-1 7 0,-1 9 0,-2 4 0,-4 3 0,-4-4 0,-3-5 0,0-6 0,3-6 0,3-5 0,2-7 0,2-1 0,1-3 0,3-1 0,3-2 0,-1 4 0,1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24575,'-5'33'0,"-3"12"0,1 8 0,2 9 0,4-13 0,1-3 0,0-17 0,-2-3 0,1-11 0,0-5 0,0-6 0,1-3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24575,'9'0'0,"5"0"0,9-1 0,10-1 0,5-1 0,-4 2 0,-2-1 0,-12 2 0,-2-1 0,-8 1 0,-6-1 0,-2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65 140 24575,'8'-1'0,"3"-2"0,0-2 0,5-4 0,1-3 0,-1 0 0,-3-3 0,-4-1 0,-6 2 0,0-5 0,-3 7 0,-2-1 0,0 7 0,-3 3 0,2 3 0,-5 0 0,-4 6 0,-4 5 0,-11 16 0,2 7 0,-5 14 0,11-3 0,4-1 0,10 1 0,3-10 0,8 7 0,3-14 0,11-7 0,5-12 0,19-8 0,3-9 0,-12 4 0,-11-3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24575,'3'44'0,"-1"-3"0,2-7 0,-3-12 0,-1-15 0,-1-13 0,0-10 0,0-9 0,4-6 0,9-15 0,9-2 0,12-9 0,1 11 0,-1 11 0,-9 17 0,-6 10 0,-6 6 0,-5 7 0,-3 2 0,-1 9 0,-2 3 0,-3 6 0,-2-1 0,-3-1 0,-3-1 0,-7-3 0,-2-5 0,-6-5 0,-3-5 0,-4-10 0,10 0 0,5-2 0,13 2 0,4 4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3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24575,'11'0'0,"7"0"0,8-1 0,19-4 0,14-4 0,34-4 0,-21 2 0,-10 4 0,-39 8 0,-24 18 0,-8 10 0,-9 19 0,-11-3 0,-15 9 0,-2-9 0,-3 2 0,4-3 0,11-10 0,3-2 0,15-14 0,2-5 0,9-7 0,1-4 0,1-1 0,2-1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3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24575,'8'-1'0,"2"-1"0,5 1 0,8-1 0,6 0 0,6-1 0,7-2 0,-3 1 0,9-3 0,-7-1 0,8 0 0,0 1 0,-1-1 0,3 2 0,-6-1 0,2-1 0,0 3 0,0-1 0,-5 3 0,3-1 0,-10 4 0,2-2 0,-5 2 0,-2 0 0,-1 0 0,5 0 0,6 0 0,8 0 0,2 0 0,-3 0 0,-3 0 0,-2-3 0,-2 1 0,1-2 0,-5 1 0,5 1 0,5 1 0,-2 1 0,4 0 0,-12 0 0,-4 0 0,-3 0 0,-2 0 0,2 0 0,-2 0 0,-4 0 0,-1-2 0,-4 2 0,6-1 0,4 1 0,-2 0 0,3 0 0,-12 0 0,0 0 0,-7 0 0,3 0 0,2 1 0,15 1 0,11-1 0,10-1 0,-5-2 0,-14-1 0,-13 1 0,-8 1 0,-2-1 0,0 2 0,-5-1 0,-1-2 0,-1-4 0,0-3 0,0-2 0,-1 6 0,0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5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0 24575,'-17'2'0,"-29"1"0,-29 3 0,24 1 0,-2 0 0,-3 2 0,2 0 0,-33 11 0,24-4 0,34-7 0,15-5 0,15 1 0,8 2 0,2 4 0,2 2 0,-1 0 0,4 4 0,4 8 0,8 7 0,1 7 0,-8-1 0,-7 5 0,-10-7 0,-5 1 0,-6-3 0,-8-2 0,-6 0 0,-11 1 0,-2-3 0,2-7 0,7-7 0,11-11 0,6-3 0,3-2 0,3-2 0,1-1 0,1 0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5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24575,'-33'69'0,"0"-3"0,-2 13 0,6-15 0,5-11 0,5-18 0,7-15 0,3-7 0,4-9 0,2-5 0,2 0 0,0-3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6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24575,'10'0'0,"5"0"0,2 0 0,7 0 0,-8 0 0,2 0 0,-5 0 0,-4 0 0,-2 0 0,-6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24575,'28'-9'0,"2"-1"0,0-3 0,9-3 0,-4-2 0,13-7 0,-5-7 0,-1-1 0,-12 4 0,-13 9 0,-11 10 0,-5 5 0,-5 4 0,-8 5 0,-9 5 0,-5 7 0,-5 7 0,1 2 0,4 2 0,7-3 0,8-4 0,7-3 0,5-6 0,2-4 0,2-1 0,3-5 0,-3 0 0,0-1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7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0 558 24575,'2'51'0,"-2"-3"0,2-5 0,-1-16 0,-1-17 0,2-17 0,4-14 0,14-18 0,18-23 0,5 6 0,8-5-702,9-9 0,4-2 702,-18 20 0,1 0 0,-1 3 0,13-12 0,-5 8 0,7-4 0,-32 37 0,-18 16 0,-4 3 0,-2 9 0,-4 9 1404,1 17-1404,-2 5 0,-5 2 0,-4-8 0,-4-11 0,-9-4 0,-2-9 0,-5-3 0,-4-6 0,8-1 0,0-2 0,9 1 0,4 1 0,5 1 0,2-2 0,4-2 0,1 0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8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24575,'30'7'0,"-3"1"0,-6-1 0,-8 0 0,-8 1 0,-1 8 0,5 19 0,2 10 0,-2 11 0,-5-9 0,-13-5 0,-9-10 0,-12 1 0,-20-3 0,-5 4 0,-11 3 0,7 1 0,12-1 0,13-8 0,13-9 0,12-8 0,9-6 0,6-4 0,6-2 0,3-6 0,0-5 0,-1-8 0,-5-2 0,0 4 0,0 1 0,-2 4 0,1-4 0,-3-2 0,0 0 0,-3 2 0,-1 4 0,-3 1 0,-3-4 0,-1-2 0,-4-3 0,-2-3 0,0 1 0,-4-2 0,2 4 0,4 5 0,5 6 0,2 5 0,2 1 0,1 1 0,1 0 0,1-1 0,0 1 0,2 1 0,3 1 0,6 1 0,3 1 0,-2 2 0,-6-3 0,-3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8:3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0 24575,'0'7'0,"-1"2"0,1 2 0,-3 3 0,0 2 0,-3 5 0,-3 2 0,-2 4 0,-6 1 0,0-2 0,-2-2 0,4-6 0,-1-1 0,2-7 0,-2 0 0,-5-5 0,2-1 0,-3-2 0,6 0 0,1-1 0,1-3 0,3 0 0,1 0 0,4 0 0,0-2 0,0-2 0,1-3 0,1-1 0,2-1 0,2-4 0,-1-1 0,2-6 0,2 3 0,3-2 0,5 0 0,4 1 0,3 0 0,1 5 0,-2 3 0,-1 5 0,-1 3 0,8 0 0,5-1 0,3 1 0,-1 0 0,-12 1 0,-6 2 0,-7-1 0,-1 2 0,-1 1 0,0 0 0,0-1 0,1-2 0,-1 1 0,-1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9:0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1111 0 24575,'-4'12'0,"1"-2"0,1-4 0,0 1 0,0-2 0,-1 3 0,-1 0 0,0 0 0,-1 1 0,0 2 0,-2 0 0,-1 4 0,1 1 0,3 0 0,0 0 0,3-4 0,-2 1 0,-1 5 0,0-4 0,-1 7 0,2-8 0,0 3 0,0-5 0,1-1 0,-1 1 0,1 0 0,-2 4 0,2 2 0,-3 0 0,1 2 0,0-3 0,1 1 0,-1 1 0,1-3 0,-1 2 0,1 1 0,-2 2 0,-1 2 0,1-4 0,-1 1 0,3-5 0,-2 4 0,1-4 0,0 2 0,-1 1 0,0 1 0,-2 3 0,1 0 0,1 0 0,2-2 0,0 0 0,-1 1 0,0-2 0,-1 2 0,-2 3 0,-3 6 0,-1 5 0,-3 11 0,-2 3 0,1-3 0,-2-1 0,3-13 0,2 2 0,-1 3 0,1-2 0,-1 12 0,-1 2 0,0 5 0,-2 1 0,4-10 0,-2-2 0,0-10 0,1 2 0,-2 1 0,3-2 0,-1 3 0,0-7 0,2-1 0,-2-5 0,4 0 0,-3 1 0,1 5 0,-3 3 0,2-3 0,0 3 0,2-8 0,3 3 0,-1-4 0,4-2 0,-1-2 0,2-2 0,-1 1 0,-3 1 0,2-1 0,-2 3 0,2-3 0,-1 1 0,2-3 0,-2 1 0,3-2 0,0 0 0,0 2 0,1 1 0,-2 5 0,0-6 0,-1 1 0,2-6 0,-2 4 0,3-1 0,-2 2 0,-1-4 0,2 1 0,-1-2 0,-3 5 0,0 3 0,-2 0 0,-1 7 0,3-5 0,-2 3 0,3-6 0,2-3 0,-1 1 0,1-1 0,-2 0 0,0-2 0,0 1 0,-1 1 0,0 1 0,-1 4 0,-1 2 0,-2 2 0,-2-1 0,1-3 0,-2 1 0,0 0 0,-2 0 0,3-2 0,2-2 0,2 2 0,2-4 0,-1-1 0,4-5 0,0-4 0,4-1 0,-2-1 0,1-1 0,0-1 0,0 0 0,1 2 0,-1-2 0,0 2 0,1-1 0,-1 0 0,0 2 0,-1-1 0,0 1 0,1 0 0,-1-2 0,1-1 0,0 3 0,-1-3 0,0 2 0,0-1 0,1-1 0,-2 2 0,0 0 0,0 0 0,-1 2 0,2-2 0,-3 2 0,3-2 0,-1 0 0,3-2 0,-2-1 0,2 1 0,-2 0 0,1 0 0,-1 0 0,1 0 0,0 1 0,-1-1 0,0 1 0,0 1 0,-2 1 0,1 0 0,-2 3 0,1-1 0,0 1 0,0-2 0,0 0 0,0 0 0,0-1 0,2-1 0,1-2 0,-2 0 0,2-4 0,-1 2 0,2-2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9:1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24575,'0'9'0,"0"-2"0,1-2 0,1-1 0,-1-1 0,1 0 0,-1 2 0,3 2 0,0 0 0,4 5 0,0 1 0,3 2 0,4 5 0,5 3 0,5 0 0,14 9 0,2 0 0,4 2 0,-3 3 0,-13-9 0,5 9 0,0-2 0,5 5 0,8 2 0,-12-11 0,1 1 0,-11-9 0,-2 3 0,-1-2 0,-2 1 0,5 3 0,5 2 0,9 6 0,3 3 0,-7-6 0,-4 1 0,-7-6 0,-1 3 0,3 1 0,-3-4 0,0 1 0,-4-8 0,0 5 0,4 4 0,2 2 0,8 7 0,-3-1 0,-1-4 0,-6-2 0,-6-10 0,1 3 0,-1-1 0,5 6 0,-1 3 0,3 1 0,-4 0 0,6 5 0,1 1 0,5 4 0,5 0 0,-4-6 0,11 5 0,-6-4 0,1-3 0,-7-4 0,-10-10 0,2 3 0,4 1 0,14 6 0,2 0 0,-1-4 0,-4-1 0,-11-8 0,3 3 0,-2-3 0,2 0 0,-3-2 0,-2-4 0,-10-3 0,0-2 0,-6 0 0,0-2 0,-2 1 0,6 2 0,5 2 0,7 6 0,-2-4 0,-2 0 0,-12-6 0,-4-2 0,3 4 0,6 6 0,26 15 0,14 8 0,14 3 0,-15-7 0,-18-15 0,-22-8 0,-7-5 0,0 3 0,1 0 0,0 1 0,0-1 0,3 0 0,8 6 0,11 4 0,4 4 0,10 5 0,-9-4 0,3 1 0,-8-4 0,-8-6 0,-6-3 0,-6-3 0,-5 0 0,1 2 0,-2-1 0,-1-2 0,-2-4 0,-1 1 0,1-2 0,-1 1 0,1-1 0,-1-1 0,0 0 0,0 1 0,1-1 0,0 1 0,1 0 0,0 1 0,0 2 0,4 3 0,3 4 0,0 3 0,0-3 0,-3-1 0,-1-5 0,-2-4 0,-1 0 0,0-1 0,-1 1 0,1 1 0,1 1 0,0-2 0,-1 1 0,0-4 0,-2 2 0,2 0 0,0 0 0,1-1 0,1-1 0,0-2 0,-1 0 0,-1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9:2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24575,'10'0'0,"-2"0"0,1 0 0,-1-1 0,7 0 0,-1-1 0,3 1 0,1-2 0,-1 1 0,2-1 0,1 0 0,-1 0 0,5-2 0,-1 0 0,0 0 0,0 0 0,-7 2 0,0 0 0,-3 2 0,1-1 0,1 1 0,-1-1 0,0 1 0,-1 0 0,-1 0 0,0 1 0,1-1 0,2 0 0,2-1 0,1 1 0,0-2 0,-5 2 0,0 0 0,-3 0 0,3-1 0,-1 1 0,1-1 0,-1-1 0,-1 1 0,1-2 0,0 2 0,-1 0 0,1-1 0,2 1 0,0-1 0,3 1 0,-4 0 0,0 0 0,-4 0 0,-2 1 0,0-1 0,1 1 0,0 0 0,2 0 0,1 0 0,-1-1 0,-3 1 0,-3 0 0,-2 1 0,1 0 0,2 0 0,2 0 0,1 0 0,3-1 0,-1-1 0,5 0 0,3-4 0,2 4 0,2-4 0,-4 3 0,-3-2 0,-4 4 0,-6-2 0,1 2 0,-3 0 0,4 0 0,-1 1 0,0-1 0,0 1 0,-4 0 0,1 0 0,0 0 0,-1 0 0,1 0 0,0 0 0,0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3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24575,'9'6'0,"3"0"0,3 1 0,7 2 0,0-1 0,0-2 0,-10-3 0,-4-1 0,5 0 0,4 2 0,6 1 0,-5-2 0,-6-1 0,-6-1 0,-4 2 0,5 3 0,2 4 0,5 2 0,-2-4 0,-4-3 0,-5-2 0,-2 0 0,-1 1 0,-1 1 0,1 2 0,-2-1 0,0 4 0,-4 5 0,-3 11 0,-3-2 0,-2 6 0,3-12 0,2-2 0,4-10 0,2-2 0,0-1 0,3 0 0,-3 1 0,1-2 0,1 2 0,4 2 0,-2-2 0,3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9:33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24575,'0'9'0,"0"-1"0,0-2 0,0 0 0,1 2 0,-1 7 0,3 8 0,-3 10 0,1 6 0,-1 1 0,2 2 0,-2-6 0,2-2 0,1-6 0,-1-4 0,2 2 0,-4 1 0,1 1 0,0 2 0,1-5 0,0 2 0,1-5 0,-1 2 0,0-3 0,-2 0 0,3 6 0,-2 1 0,3 6 0,-1-2 0,2-2 0,-4-1 0,1-5 0,0 2 0,-1-5 0,2 0 0,-2 0 0,2 0 0,-1 0 0,1 2 0,0-1 0,-2-2 0,2 4 0,-1-1 0,1 4 0,1 1 0,-1-3 0,0 0 0,-1-5 0,0-2 0,0-3 0,-1-5 0,0 0 0,1-1 0,-1-4 0,0 1 0,0-2 0,-1-1 0,1 1 0,0-1 0,-1 1 0,1 2 0,0 1 0,0 1 0,1-1 0,-1-2 0,0 1 0,-1 0 0,1-2 0,-1 1 0,0-3 0,1 2 0,-1-1 0,1 0 0,-1 1 0,1 0 0,-1 2 0,1 0 0,-1 0 0,0-2 0,1-2 0,0-1 0,0-1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9:4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3115 0 24575,'-1'9'0,"-2"1"0,-1 1 0,-4 1 0,1 2 0,-4 2 0,0-1 0,-2 2 0,0 0 0,4-4 0,1 1 0,3-2 0,1 1 0,1 1 0,-1 0 0,-1 5 0,-1-2 0,-5 6 0,0-2 0,-1-1 0,0-1 0,1-1 0,-1 5 0,-2 0 0,0 1 0,-3 3 0,0-1 0,-1 0 0,-4-1 0,0-2 0,2-3 0,-2 3 0,2-4 0,-3 4 0,4-7 0,-1 1 0,1 1 0,-1 2 0,-4 1 0,2 2 0,-3-4 0,-2 3 0,-2-2 0,-2 0 0,-1 1 0,5-4 0,-4 3 0,5-2 0,-5 2 0,3-3 0,3-1 0,0-1 0,-2 0 0,-4 2 0,-2-1 0,2 3 0,-4 2 0,0 3 0,-5 0 0,-1 2 0,7-6 0,0 4 0,2-3 0,-7 8 0,-3 1 0,2 2 0,-3-1 0,7-4 0,-2 2 0,1-2 0,3 0 0,-10 4 0,0 2 0,-8 3 0,-12 4 0,-1-2 0,-20 12 0,4-5 0,38-18 0,1-1 0,-37 19 0,13-5 0,-1 1 0,8-2 0,-4 4 0,3 1 0,3-1 0,0 3 0,8-4 0,-1 1 0,8-3 0,5-5 0,1 0 0,4-5 0,0 2 0,6-4 0,6-5 0,1 2 0,5-4 0,-3 3 0,6-6 0,1-3 0,1 1 0,-3 0 0,-4 5 0,-1 2 0,1-1 0,0 4 0,2-6 0,4 1 0,2-7 0,4-6 0,1-3 0,1-2 0,-2 1 0,-4 1 0,4 1 0,-3-1 0,5-2 0,1 1 0,-1-2 0,1 0 0,14-7 0,-10 3 0,10-4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9:5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1494 24575,'8'-4'0,"0"0"0,1 0 0,1-2 0,-2 1 0,4 0 0,-3 1 0,2 0 0,0-1 0,3-1 0,3-2 0,-1 2 0,0 1 0,-5 1 0,-1 3 0,1-1 0,2-1 0,1-1 0,4-2 0,5-1 0,3 0 0,4 0 0,-2 2 0,3-3 0,-2 1 0,4-2 0,-3-1 0,-2 4 0,-4-3 0,-3 3 0,4-3 0,0-2 0,3-1 0,-4 1 0,0 0 0,-2 3 0,2-2 0,2 1 0,-3-2 0,-1 2 0,2-2 0,5-3 0,4 0 0,0-1 0,4 0 0,0-2 0,11-2 0,5-1 0,-4 3 0,3-1 0,-9 0 0,10-6 0,-1-1 0,0 0 0,2 0 0,-6 3 0,4 3 0,-8 3 0,-4 5 0,-1 1 0,4-1 0,9-3 0,15-2 0,9-3 0,1 5 0,9-1 0,-4 3 0,10-4 0,-7-2 0,11-4 0,-47 9 0,0-1 0,5-2 0,1-1 0,3-3 0,-1 0 0,-8 2 0,-1-2 0,1-2 0,0-1 0,32-18 0,0-3 0,-12 8 0,-16 8 0,-10 7 0,-10 3 0,-2 3 0,-2-2 0,-1 1 0,-2-1 0,-2 0 0,0 3 0,0 1 0,-5 4 0,6-3 0,-6 1 0,4-3 0,-1 0 0,-5 1 0,3 0 0,-3 1 0,-3 2 0,-3 3 0,-5 4 0,-3 0 0,2 1 0,-3-2 0,5 0 0,-3-1 0,2 1 0,0 0 0,1-2 0,1 1 0,0-1 0,2 1 0,-2 0 0,-1 2 0,3-3 0,7 1 0,3-4 0,2 1 0,-8 3 0,-6 1 0,-5 4 0,0-2 0,-1 1 0,1-1 0,0 1 0,3-1 0,-1-2 0,2 2 0,-1-2 0,-3 2 0,0 1 0,-2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5:5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24575,'11'-2'0,"0"0"0,-1 1 0,4 0 0,1-2 0,8 3 0,5-1 0,8 0 0,4 0 0,14 0 0,4-3 0,14 4 0,1-4 0,-9 4 0,-6-1 0,-20-1 0,-5 0 0,-11 0 0,-10 2 0,-5-2 0,-4 0 0,-1 0 0,2 0 0,-3-3 0,1-1 0,-2 2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5:5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24575,'49'16'0,"-1"0"0,11 0 0,-1-1 0,6-2 0,-6-1 0,-9-5 0,-20 0 0,-13-5 0,-10 1 0,-5 2 0,1 5 0,-2 9 0,-1 0 0,-6 12 0,-5 5 0,-3 7 0,-2 4 0,6-10 0,1-5 0,5-12 0,1-7 0,1-6 0,4-5 0,0-1 0,1-1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24575,'29'2'0,"10"-1"0,3-1 0,22-2 0,6 2 0,17-2 0,5-2 0,-17 0 0,-10-4 0,-26 3 0,-12 0 0,-14 3 0,-4 2 0,-7-1 0,2 1 0,-1 0 0,0-1 0,4-1 0,-1-1 0,2 0 0,-4 1 0,-1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24575,'28'5'0,"10"3"0,11-1 0,5 1 0,5 1 0,1 0 0,-1-1 0,-15-1 0,-19-4 0,-17 0 0,-7 0 0,-1 13 0,-3 10 0,-1 7 0,-7 8 0,-4-7 0,-4 3 0,-3-4 0,-2-2 0,3-6 0,3-5 0,8-9 0,6-6 0,4-4 0,8-6 0,-5 4 0,5-5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24575,'14'5'0,"9"0"0,17 1 0,14-1 0,27-1 0,5-2 0,-3-4 0,-14-1 0,-23-1 0,-20 1 0,-4 1 0,-6 1 0,5 0 0,5 1 0,5-1 0,-3 1 0,0-2 0,-7 1 0,0 1 0,-2-2 0,-5 0 0,-6-1 0,-6 1 0,-2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24575,'10'2'0,"12"5"0,16 8 0,23 6 0,6 5 0,0 0 0,-5-1 0,-23-6 0,-9-3 0,-19-7 0,-8-3 0,-4-1 0,-1 3 0,-3 0 0,-3 7 0,1 2 0,-2 4 0,0 0 0,3-3 0,0-4 0,3-6 0,1-5 0,0-1 0,0 1 0,2-2 0,-1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24575,'12'1'0,"1"1"0,2-1 0,-5 0 0,-2-1 0,6 1 0,19 1 0,20 0 0,19-1 0,4-1 0,-12 0 0,-16 0 0,-26 0 0,-9 0 0,-5 0 0,2 0 0,0 0 0,-3-1 0,-3-2 0,-5-1 0,0 0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24575,'14'5'0,"1"2"0,0-1 0,0 0 0,-3-1 0,-1-2 0,-3-1 0,0-1 0,4-1 0,5 0 0,6 0 0,-3 0 0,5 0 0,-7 0 0,3 0 0,-1 0 0,-1-2 0,2 2 0,5-2 0,1 1 0,4-1 0,-3 1 0,1-1 0,1-1 0,-1 0 0,6-2 0,-3 4 0,-2-1 0,-1 2 0,-6 0 0,2 0 0,-3-1 0,10 1 0,4-3 0,11 3 0,-8-3 0,-12 3 0,-11-2 0,-14 3 0,1-1 0,-2 0 0,1-1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24575,'5'5'0,"2"0"0,5 2 0,10 3 0,13 5 0,14 4 0,9 4 0,5-3 0,-5-2 0,-11-3 0,-15-1 0,-16-4 0,-8 1 0,-5 2 0,-4 5 0,-7 9 0,-5 0 0,-4 3 0,-1-5 0,6-3 0,3-1 0,2-3 0,4-5 0,1-5 0,1-6 0,-5-6 0,-5-11 0,3 6 0,-1-4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24575,'27'4'0,"15"0"0,19-1 0,-11 0 0,4 0 0,4 0 0,3-1 0,12 1 0,2-1 0,-9-1 0,-3 0 0,35-1 0,-47 0 0,-30 0 0,-21 0 0,-7 0 0,-1-1 0,2 1 0,1-1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24575,'5'6'0,"3"1"0,12 6 0,9 3 0,16 6 0,-2-2 0,-1-2 0,-20-8 0,-9-4 0,-11-1 0,-4 4 0,-2 6 0,-4 10 0,-4 13 0,-1 10 0,-6 12 0,3-4 0,1-11 0,4-11 0,7-16 0,1-5 0,2-5 0,8-6 0,4-1 0,26-3 0,-21 1 0,11-1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24575,'10'2'0,"7"4"0,8 1 0,18 2 0,8-3 0,9-1 0,-2-3 0,-19 0 0,-12-2 0,-15 0 0,-6-1 0,2-1 0,2 0 0,0 0 0,1-1 0,-4 1 0,-4-1 0,-2 2 0,-1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24575,'9'4'0,"9"5"0,19 6 0,19 5 0,18-2 0,2-4 0,3-4 0,-22-5 0,-16 0 0,-24 1 0,-19 6 0,-4 6 0,-6 4 0,0 0 0,-10 2 0,-10 1 0,-10 8 0,-10 3 0,5 1 0,8-6 0,7-2 0,9-6 0,2 0 0,6-8 0,9-5 0,6-7 0,7-5 0,7-5 0,8-4 0,-10 4 0,1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24575,'8'-1'0,"6"-1"0,8 0 0,10-2 0,2 1 0,18-2 0,7 1 0,22 2 0,12-1 0,0 0 0,-9 1 0,-14-1 0,-27 1 0,-16 0 0,-15 1 0,-11 0 0,-8-3 0,4 2 0,-5-1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24575,'47'13'0,"3"0"0,0-3 0,6 2 0,-13-6 0,-3 3 0,-12-3 0,-15-1 0,-4 0 0,-9 1 0,0 5 0,-4 9 0,-1 0 0,-1 5 0,1-1 0,3-3 0,-1 4 0,2-8 0,-1-5 0,0-5 0,1-4 0,-1-1 0,0 2 0,1-2 0,4 2 0,-1-2 0,6 0 0,-6-1 0,2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24575,'20'4'0,"16"4"0,21-1 0,17 0 0,4-3 0,-8-4 0,-13 0 0,-14-1 0,-14 0 0,-12 0 0,-10 1 0,-2 0 0,2 0 0,2 0 0,-3-1 0,-2 1 0,-4-1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0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24575,'26'7'0,"5"1"0,6 2 0,1-2 0,1 2 0,-8-3 0,-11-1 0,-9-1 0,-15 7 0,-10 11 0,0 9 0,-9 14 0,8-12 0,-2 2 0,3-13 0,0-6 0,-4-1 0,-3 0 0,-3 2 0,-2 4 0,6-4 0,5-4 0,9-6 0,4-5 0,4-2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1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24575,'19'6'0,"-5"-3"0,0 0 0,-4-2 0,4 0 0,7 0 0,20-1 0,4-2 0,20-2 0,3-3 0,3-1 0,-12-1 0,-19 6 0,-18 0 0,-11 3 0,-4 0 0,1 0 0,1 0 0,-4 0 0,-2 0 0,-12-1 0,6 1 0,-4-1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3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24575,'31'8'0,"5"2"0,4-1 0,5 5 0,7 3 0,5 2 0,16 0 0,3 3 0,-9-7 0,-16 0 0,-24-6 0,-14-3 0,-9-3 0,-3 1 0,-1-2 0,-1 1 0,-2 2 0,-6 5 0,-6 3 0,-9 4 0,-6 2 0,-16 2 0,-4-1 0,-9 3 0,7-1 0,11-3 0,9-1 0,3 2 0,1-3 0,0-1 0,8-5 0,6-5 0,7-4 0,3 1 0,1-1 0,1-1 0,0 0 0,-1-1 0,0 0 0,-1-1 0,-2-1 0,3 1 0,0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4:06:1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24575,'12'0'0,"4"1"0,12 1 0,11 2 0,14 1 0,5 2 0,-7 0 0,-11-1 0,-20-3 0,-10 3 0,-7 5 0,-2 8 0,0 7 0,-1 12 0,5 11 0,-1 11 0,3 1 0,-3-10 0,-2-17 0,-5-14 0,-3-7 0,-6 0 0,-8 1 0,-4 0 0,-2 2 0,7-6 0,5-1 0,7-4 0,3-3 0,1 0 0,-1-2 0,-1-1 0,-2-2 0,3 0 0,1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2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24575,'16'0'0,"0"0"0,9 0 0,0 0 0,-1 0 0,-1 0 0,-2 0 0,-3 0 0,4 0 0,1-1 0,2 1 0,0-2 0,-4 1 0,-1 1 0,1-2 0,2 0 0,-3 0 0,-3 0 0,-9 2 0,-2-1 0,-4 1 0,2 0 0,1 0 0,3 0 0,0 1 0,0-1 0,-3 1 0,-2 0 0,1-1 0,-1 2 0,2-1 0,1 0 0,0-1 0,-2 0 0,1 0 0,-3 0 0,0 0 0,-1-1 0,0-1 0,-1 1 0,0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2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 24575,'8'-1'0,"0"0"0,3 1 0,0 0 0,4 1 0,1 0 0,3 3 0,-3 1 0,2 1 0,-5 0 0,-1 0 0,-5-1 0,-3 0 0,-3 2 0,-1 4 0,-1 4 0,-3 4 0,-5 10 0,0 1 0,-7 3 0,-5 1 0,-2-7 0,-4-1 0,-1-5 0,4-5 0,3-3 0,3-5 0,6-5 0,-1 0 0,1 0 0,1 0 0,3-2 0,4 0 0,0-1 0,2 0 0,-2 0 0,1 0 0,-1-1 0,-3-2 0,1-1 0,1 0 0,1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2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24575,'19'-1'0,"6"0"0,8 0 0,12-1 0,3 1 0,6-4 0,-12 0 0,8-3 0,-17 0 0,2 1 0,-13 3 0,-10 2 0,-3 2 0,-3-1 0,2 0 0,-3 0 0,-1-2 0,-3 3 0,-1-2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24575,'6'3'0,"1"0"0,2 2 0,5 2 0,4 1 0,-1-2 0,-3 0 0,-6-3 0,-4 0 0,-3 2 0,-1 3 0,-1 5 0,-3 5 0,-4 4 0,-9 6 0,-6 1 0,-2-3 0,-1-1 0,7-14 0,8-2 0,6-6 0,2-2 0,0 0 0,1-1 0,-1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2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24575,'8'0'0,"2"-1"0,1-1 0,4 0 0,-2-1 0,2 2 0,-2-1 0,6 0 0,7 0 0,16-3 0,7-2 0,-3 0 0,-9-2 0,-15 5 0,-6-1 0,1 2 0,9 2 0,6 3 0,10 2 0,-4 4 0,-5-1 0,-5 0 0,-6-3 0,0 1 0,-4-1 0,-6-1 0,-9-1 0,-3-2 0,-2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2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 24575,'3'-1'0,"3"-1"0,-1 2 0,3 3 0,1-1 0,1 3 0,1 0 0,0 1 0,-2 0 0,0 0 0,-3-2 0,-1 0 0,-2-1 0,-1 0 0,0 0 0,-1-1 0,0 4 0,-1-2 0,1 2 0,-1-1 0,0 3 0,-2-1 0,-2 2 0,-3 2 0,-4 0 0,-2 1 0,-5 1 0,-1 0 0,1-2 0,0 0 0,4-4 0,1 2 0,4-5 0,2 0 0,2-3 0,1 1 0,0-1 0,4 0 0,1-1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3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24575,'21'0'0,"0"0"0,19 0 0,17 0 0,29 2 0,-36-2 0,2 1 0,1-1 0,0 0 0,29-1 0,-11-1 0,-27 2 0,-2 0 0,-12 0 0,-10 0 0,-11 0 0,-6 0 0,-5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3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24575,'10'1'0,"4"3"0,8 3 0,7 3 0,5-1 0,-4 0 0,-7-4 0,-9 1 0,-6-5 0,-5 2 0,-2 0 0,-2 3 0,-4 7 0,-2 4 0,-6 5 0,-3 2 0,-1-1 0,-4 3 0,2 0 0,-1 3 0,2-2 0,5-3 0,0-7 0,6-6 0,2-8 0,4-1 0,0-2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3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16943 1 24575,'0'14'0,"0"3"0,1 4 0,1 4 0,-1 3 0,1 3 0,-4 0 0,0-1 0,-3-1 0,-3-4 0,-1 3 0,-6 1 0,-6 4 0,-12 5 0,-18 3 0,-19-1 0,-7-4 0,28-17 0,-3 0 0,-6 0 0,-2 0 0,-11 1 0,-4 0-3392,-12 3 0,-1-2 3392,8-4 0,-1-1 0,17-3 0,-3 0 0,1 0-708,-27 2 0,-2-1 708,21-2 0,-2-1 0,-1 0 0,-2 0 0,-1 0 0,-1-1 0,-4-1 0,0 0 0,-1 0 0,-2-2 0,0 0 0,2 0 0,10-2 0,1 0 0,1-1 0,0 0 0,0-2 0,5 0-116,-10 1 1,5-1 115,3 0 0,2-1 0,10 0 0,1 0 0,4-1 0,-1 0 0,1 0 0,-2 0 0,-7 0 0,-2 0 0,-3 2 0,-2 0 0,-6-1 0,-2 0-363,-5-1 1,-2-1 362,-9 0 0,-2-1 0,2-2 0,-2 0 1354,22 1 1,-1 0 0,0 1-1355,2 0 0,1 0 0,0 0 0,-2-1 0,0 0 0,-1 0 0,0 1 0,0 1 0,0-1 0,-4-1 0,1 0 0,-1 0 0,0 2 0,0 0 0,-3-1-238,9 0 1,-4-2 0,-1 1-1,0 1 238,0 0 0,0 1 0,-1 0 0,-2 0-643,-12-1 1,-2-1-1,-2 1 1,1-1 642,-1-1 0,0-1 0,0 1 0,-1 0 0,17 1 0,-2 1 0,1 0 0,1-1 0,2 0 0,-9-3 0,3-1 0,0 0 0,-4 1 0,6 1 0,-3 0 0,-1 1 0,1-1 0,3 1 0,-5-2 0,3 1 0,-1 0 0,-3 0 0,6 1 0,-3 0 0,-1 1 0,1 0 0,2 2 0,-8 0 0,2 1 0,1 2 0,0-1-337,-1 0 1,-1 1 0,2 0 0,0 1 336,4 2 0,1 1 0,2 0 0,0 0 0,6-2 0,2 0 0,-1 0 0,-1 0 0,-9 1 0,-2-1 0,0 1 0,0-1 0,2-1 0,0 0 0,0 0 0,-3 0-297,8-2 0,0 0 0,-3-1 0,0 1 0,0-1 297,-3 1 0,-2 0 0,0 0 0,0 0 0,1-1 0,3-1 0,-1 1 0,1-1 0,1 0 0,3 1 13,-11-1 0,3 1 1,1 0-1,1 0-13,0-1 0,0 1 0,1 0 0,3 0 0,-14 3 0,3 0 0,-2 1 0,19-1 0,-2 0 0,1 1 0,0-1 288,-21 3 1,1-1 0,1 1-289,6-1 0,1 0 0,4-1 454,14 0 0,3-1 1,2 1-455,-26 4 0,5 1 1529,23-2 0,4 2-1529,0 0 0,2 2 1307,8-2 0,1 2-1307,-1 0 0,0 2 0,-3 1 0,-3 1 0,-19 7 0,-4 3 513,-5 0 0,-3 2-513,23-7 0,-1 0 0,2 0 0,-21 7 0,4-1 450,11-2 0,5-1-450,14-7 0,1 0 0,-5 3 0,1 1 0,3-2 0,1 1 81,-5 4 0,0 0-81,4-2 0,2 0 0,-31 16 0,19-9 1291,11-4-1291,15-5 109,1-3-109,5 0 0,1-1 0,6 1 0,1 1 0,3 0 0,0 1 0,2-3 0,3-1 0,4-4 0,3-3 0,3-2 0,1 0 0,1 0 0,0-1 0,-1 2 0,0 0 0,-1 1 0,2 1 0,-1 0 0,0 0 0,1 1 0,-1 0 0,1-2 0,0 2 0,0 2 0,0 1 0,0 2 0,0-1 0,0-1 0,0 1 0,0 1 0,0 0 0,1-1 0,-1-1 0,1-5 0,0-1 0,1 2 0,1 3 0,1 5 0,1-1 0,4 4 0,0-2 0,2-2 0,-3-2 0,-2-3 0,-3-4 0,-1 0 0,-1-3 0,2-1 0,0 1 0,-1 0 0,-12-4 0,7 1 0,-9-3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5:0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8238 0 24575,'16'2'0,"5"1"0,3 2 0,8 4 0,6 0 0,-1 2 0,7 2 0,-2 2 0,5 3 0,4 4 0,1 2 0,2-1 0,3 5 0,1 0 0,0 7 0,-1 3 0,-3 2 0,0-2 0,7 6 0,6 5 0,-26-17 0,2 4 0,9 6 0,1 3-351,-2 0 1,2 1 350,12 9 0,-1 0 0,-11-8 0,-1 0 0,1 2 0,-2 1-33,-8-6 1,-4 1 32,-5 0 0,-2 0 0,21 37 0,-25-37 0,0 1 0,20 40 0,-21-38 0,1 1 0,-1 1 0,-1 1 0,-4-6 0,-1 1 0,2 3 0,-2 0 698,6 36-698,-1-3 68,-9-10-68,-6-10 0,-4-9 0,-3 0 0,-1-3 0,-1 7 0,-1 0 0,0 5 0,0-1 0,-3 7 0,2 0 0,-3 7 0,1 2 0,-4-8 0,2 6 0,-6-2 0,-1 7 0,-3 3 0,3-5 0,2-19 0,4-7 0,-1-16 0,-1 3 0,0-2 0,-4 1 0,3-4 0,-3-2 0,-1-4 0,-2 1 0,-2-2 0,-2-2 0,-8 4 0,-6-2 0,-10 5 0,-5 2 0,-1-5 0,5-1 0,-10 3 0,-3-2 0,-13 5 0,-6-1 0,-3-2 0,6-4 0,-14 1 0,3-5 0,-12 7 0,45-17 0,1-1 0,-37 16 0,-8-4 0,10-1 0,-8-2 0,43-11 0,-1-1 0,-3-2 0,-2-3 0,-1 2 0,-3-2-730,-21-1 0,-6-1 730,20 0 0,-2 0 0,-4 0-947,-19-1 0,-5 0 0,-2 0 947,18-1 0,-3 0 0,0 0 0,0-1 0,3 1 0,1-1 0,0 0 0,-2 0 0,-7-1 0,-1-1 0,0 0 0,1 1-693,7 0 0,0 0 0,1 0 1,-3 0 692,-6-1 0,-2 0 0,0 0 0,-1-1 0,1 0 0,0 0 0,0-1 0,1 1 0,2 0 0,0-1 0,2 0 0,1 1-527,-14-3 1,3 0 0,1 1 526,1 0 0,0 1 0,4 1 0,14 1 0,2 1 0,-1 0-42,-2 0 1,-1 1 0,1-1 41,4 1 0,2 1 0,1-1 795,-26-1 0,4 1-795,16-1 0,3 1 0,0 0 0,3 0 0,7 0 0,1 0 0,-10 0 0,-3 1 0,-9-1 0,0 0 0,8 1 0,-2 0 564,12-3 1,-2-1 0,0 1-565,-19 1 0,-1-1 0,20-2 0,-3-2 0,2 1 0,-30 1 0,1-1 0,3-3 0,3 0 0,12 3 0,2 1 676,-6-3 1,1 1-677,12 4 0,0 1 0,-9-3 0,1 1 0,5 0 0,3 0 0,3 1 0,3-1 721,10 1 0,2 0-721,-4-1 0,2 1 623,-34-1-623,-9-2 1293,9 4-1293,13 0 780,2 2-780,14-2 0,7 2 0,10-3 0,13 2 0,6-1 0,6 0 0,4 1 0,5-1 0,3 2 0,3-1 0,-1 0 0,-3 0 0,-4-3 0,-7 0 0,-4-1 0,-1-2 0,1 0 0,0 0 0,4 1 0,-1 0 0,6 2 0,0-1 0,1 1 0,3 0 0,-1-2 0,4 0 0,-1 1 0,2-1 0,1 1 0,-1-1 0,0-3 0,0-1 0,1-1 0,-3-3 0,0-1 0,-3-1 0,2 2 0,1 1 0,2 4 0,1 0 0,0 0 0,-1 0 0,0 0 0,0 3 0,0 1 0,2 2 0,-1-3 0,0 0 0,-1-2 0,0 1 0,-2 0 0,3 2 0,1 1 0,0 2 0,3 1 0,-1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3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24575,'41'0'0,"7"0"0,-3 1 0,10 1 0,-3 0 0,-2 2 0,6-3 0,9 1 0,11 0 0,9-1 0,-2 2 0,-8-1 0,6 3 0,-7-1 0,-3 0 0,-8-1 0,-19-2 0,-4 0 0,-7-1 0,-3 0 0,1 0 0,-7 0 0,-4 0 0,-7 0 0,-4 0 0,-1 0 0,4 0 0,2 0 0,4 0 0,4 0 0,1 0 0,1 0 0,-3 0 0,-6-1 0,-4 0 0,-5 0 0,-2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3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24575,'4'2'0,"4"1"0,2 1 0,4 1 0,9 2 0,3-2 0,-1 1 0,-3-3 0,-4 0 0,-2 0 0,6 2 0,1-1 0,1 3 0,-4-3 0,-6-1 0,-4 0 0,1-1 0,3 1 0,4 0 0,-2 1 0,-4-3 0,-6 0 0,-1-2 0,1 0 0,1-2 0,-2 0 0,1-3 0,0-2 0,0-4 0,1-3 0,0-4 0,1 1 0,1-8 0,-1 7 0,2-5 0,-3 6 0,-2 2 0,-1 5 0,-3 5 0,0 5 0,-1-1 0,1 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3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24575,'15'0'0,"2"0"0,6 0 0,0-1 0,4-1 0,-1 1 0,13-2 0,-1 1 0,14 0 0,-10 1 0,-6-1 0,-13 2 0,-5-1 0,-5 1 0,-6 0 0,-5 0 0,-3 0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3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24575,'4'1'0,"-1"1"0,0 1 0,2 0 0,1 4 0,1-2 0,-1 3 0,-2-2 0,-1 1 0,-2 3 0,-1 0 0,-1 3 0,-1 5 0,-4 3 0,-9 13 0,-6 1 0,-10 2 0,-1-2 0,2-9 0,-3 0 0,9-7 0,3-4 0,8-4 0,10-9 0,2-1 0,2-1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3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24575,'13'-2'0,"1"0"0,3 1 0,2-2 0,-1 0 0,4 1 0,-5 0 0,6 0 0,-6 0 0,-1 1 0,-8 0 0,-4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3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24575,'26'0'0,"1"0"0,1 2 0,-5-1 0,-2 2 0,-7-1 0,-4 0 0,-3 1 0,-4 1 0,-2 3 0,0 2 0,-1 3 0,0 4 0,0 3 0,-2 4 0,-1 0 0,-3-2 0,0-7 0,-1-4 0,1-3 0,-1 0 0,0 0 0,1-2 0,1-2 0,3-1 0,5 0 0,-2-1 0,3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3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24575,'18'-1'0,"0"-1"0,6-1 0,0 0 0,15-3 0,7 2 0,19 1 0,11 1 0,0 2 0,-20 0 0,-20 0 0,-23 0 0,-9 0 0,-1 0 0,0-1 0,-1 1 0,0-1 0,0 1 0,1 0 0,0-1 0,-1 1 0,1-2 0,-2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24575,'5'4'0,"2"1"0,3 0 0,8 2 0,11 5 0,17 5 0,9 4 0,-2-4 0,1 1 0,-19-7 0,-6 0 0,-16-5 0,-12 1 0,-6 2 0,-5 4 0,-3 4 0,-2-1 0,0 2 0,-4 0 0,-2 0 0,0-2 0,3-5 0,6-3 0,6-5 0,1 0 0,4-2 0,-2 0 0,0 1 0,1 0 0,1 0 0,2 0 0,1-1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4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16429 1 24575,'9'19'0,"6"10"0,4 10 0,7 10 0,-2-4 0,-8-4 0,-7-10 0,-7-7 0,-1-5 0,-3 4 0,-3 0 0,-2 2 0,-7 1 0,-7 2 0,-10-3 0,-40 1 0,16-15 0,-10-2 0,-1-3 0,-8-2 0,-3 0-1115,-16 0 0,-5 0 1,-3-1 1114,15 0 0,-4 1 0,0-1 0,2 0 0,7 0 0,2-1 0,-1 1 0,-1 0 0,-6 2 0,-2 1 0,0 0 0,3 0 0,8-2 0,2-1 0,0 0 0,-2 1 0,-9 2 0,-2 0 0,-1 0 0,0-1-856,-4-1 1,-1 0 0,0-1 0,-1 1 855,-1 1 0,-1 1 0,0-1 0,0 0 0,3-2 0,-1-1 0,0 0 0,-2 0 0,12 0 0,-2 0 0,0 0 0,-1 0 0,2 0-608,3-2 1,2 0-1,-1 0 1,0 0 0,0 0 607,-6 0 0,0 0 0,-1 1 0,1 0 0,0 0 0,4 0 0,0 1 0,0 0 0,1 0 0,1 1-436,-15 1 1,2 1-1,1-1 1,2 1 435,10-1 0,2 1 0,0-1 0,0 1 0,-3 1 0,0-1 0,0 1 0,1 0 0,6-2 0,2 0 0,-1 0 0,-1 0 0,-5 2 0,-1 1 0,-1 0 0,-1-1 0,-5 0 0,-1-1 0,-1 1 0,-1 0-70,-3 2 1,-2 1-1,1 0 1,0-1 69,5-1 0,2-1 0,-1 0 0,-2 1 0,13-1 0,-3 1 0,0 1 0,1-1 0,2 0 0,-9 1 0,2-1 0,0 0 0,-1 0 0,-5 0 0,0 2 0,-1-1 0,0-1 0,2 0 0,0-1 0,1 0 0,-1 0 0,-2-2 0,-1 0 0,0-1 0,3 0 0,9 1 0,2-1 0,0 0 0,-3-1 0,-11-1 0,-2-2 0,-1-1 0,3 2 0,12 0 0,2 1 0,-1 0 0,-1-1 0,-9-2 0,-3 1 0,0-1 0,2 0 123,8 2 0,1 0 0,1 0 1,0-1-124,1 0 0,-2-1 0,2 1 0,3-1 356,-10 2 0,2 0 1,-1 0-357,10-1 0,-1-1 0,-1 0 0,1 1 0,-19-2 0,2 1 0,-4 0-37,14 1 1,-2 1 0,-1 0-1,1-1 37,0 1 0,-1-1 0,1 0 0,1 1 0,3 1 0,1 1 0,1 0 0,2 0 386,-12 0 0,2-1 1,3 2-387,4-1 0,3 1 0,1 0 0,8 0 0,2-1 0,-1 2 0,-5-1 0,-1 1 0,-1 0 0,1-1 0,-1 0 0,1 0 0,2 0 0,0 1 0,4-1 838,-15 1 1,4 1-839,4 3 0,4 0 0,21-1 0,3 0 969,-1 1 0,1 2-969,-37 9 3150,6-1-3150,15 3 1913,-3 0-1913,17 0 569,-6 5-569,11-2 0,6 0 0,15-7 0,-1 1 0,8-1 0,-4 2 0,6 1 0,3-1 0,6-3 0,3-1 0,2-3 0,1-1 0,1 0 0,0-1 0,0 0 0,1 2 0,1-2 0,4 0 0,5 1 0,7 0 0,1-1 0,4 3 0,3 2 0,8 2 0,15 7 0,12 3 0,6 3 0,6 0 0,-15-5 0,-15-9 0,-21-6 0,-15-8 0,-1 2 0,2 0 0,3 2 0,-3-1 0,-2-3 0,-7-1 0,-3-1 0,-1 1 0,3-1 0,-1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4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24575,'3'3'0,"1"0"0,0 0 0,3-1 0,4 2 0,9 2 0,16 7 0,11 4 0,1 0 0,-3-2 0,-15-6 0,-9-4 0,-7-2 0,-10-5 0,-1 0 0,-2-3 0,1-3 0,-2-3 0,2-3 0,-2-6 0,0-6 0,-2-5 0,-2-2 0,1 6 0,-1-1 0,1 10 0,2 0 0,0 8 0,1 5 0,0 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4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24575,'18'-1'0,"6"-2"0,6 0 0,15-5 0,3 4 0,20-4 0,9 3 0,6-2 0,-14 3 0,-28 0 0,-22 2 0,-12 2 0,-1-2 0,1 0 0,-1 1 0,-3-1 0,-2 2 0,-1-2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3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24575,'18'10'0,"1"2"0,14 8 0,8 3 0,10 2 0,2-2 0,-7-5 0,-14-7 0,-13-5 0,-12 3 0,-5-1 0,-2 5 0,-1 0 0,-1 1 0,-2-1 0,-2-1 0,0-2 0,-2-1 0,-2-1 0,-2 4 0,-4 1 0,-4 4 0,3-5 0,4-3 0,6-6 0,5-2 0,0-1 0,1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4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24575,'10'0'0,"2"2"0,4 1 0,9 6 0,7 1 0,9 2 0,-9-2 0,-7-4 0,-14-1 0,-8-2 0,-3 3 0,-2 3 0,-8 4 0,-9 9 0,-6 1 0,-9 9 0,5-3 0,-7 10 0,7-4 0,-5 9 0,13-12 0,5-5 0,10-14 0,9-7 0,8-4 0,4-3 0,-3 1 0,-5-1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4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24575,'10'-1'0,"3"0"0,4 0 0,11-3 0,8 1 0,7-1 0,10 0 0,0 0 0,5 0 0,-10-1 0,-9 3 0,-13-1 0,-5 3 0,-5-1 0,-1 0 0,-3 1 0,0-2 0,-4 1 0,1 0 0,0 1 0,6 0 0,8 0 0,3 2 0,-1-2 0,-8 1 0,-9-1 0,-5-1 0,-2 0 0,-1-1 0,0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57:5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24575,'6'7'0,"0"2"0,1-1 0,1 1 0,-1-3 0,0-1 0,0-1 0,2 1 0,-1-1 0,0 1 0,1 0 0,-2-1 0,-1-1 0,-1-2 0,-4 2 0,0 2 0,-1 1 0,0 2 0,-1 0 0,-1 6 0,0 3 0,0 7 0,-1 3 0,1-2 0,-1-5 0,1-5 0,1-8 0,-1-2 0,2-1 0,-2-1 0,0 3 0,-1-1 0,1 0 0,-1 0 0,2 0 0,-1 2 0,-2 3 0,1 2 0,-1-2 0,2-4 0,0-3 0,1-2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3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24575,'52'5'0,"2"1"0,3-5 0,10 0 0,8-1 0,1 0 0,11-2 0,-10 2 0,8-2 0,-5 0 0,-14 2 0,2-5 0,-20 1 0,1-1 0,-11 1 0,-1 2 0,1 2 0,18 2 0,13 3 0,24 0 0,1 1 0,-4-3 0,-7 0 0,-9 0 0,9 1 0,-2 2 0,1-2 0,-23-1 0,-18-3 0,-23 0 0,-8 0 0,-2 0 0,-3 0 0,0-1 0,-3-3 0,-1-3 0,0-3 0,-1-4 0,0 8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3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24575,'13'10'0,"5"2"0,4 3 0,13 3 0,8 3 0,16 2 0,-4-2 0,-11-7 0,-21-5 0,-16-7 0,-7 1 0,-4 3 0,1 0 0,-4 4 0,-5 1 0,-2-1 0,-5 1 0,-1-2 0,-4 2 0,-3 1 0,-1 2 0,3-1 0,3 1 0,3-6 0,-1-1 0,0-2 0,4-1 0,0 2 0,6-4 0,0 2 0,5-4 0,0 1 0,5 2 0,3 3 0,14 5 0,-10-4 0,8-1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4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24575,'9'3'0,"2"1"0,3 0 0,2 0 0,-2-2 0,-1 0 0,0-1 0,6 0 0,7 1 0,5 1 0,-1-2 0,6 3 0,-2-4 0,-1 3 0,-8-3 0,-11 1 0,-5-1 0,0 0 0,7 1 0,7 1 0,4-1 0,0 1 0,-5-2 0,-8 0 0,-6-1 0,-4-2 0,-5 2 0,1-1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4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24575,'9'5'0,"5"1"0,9 3 0,5 2 0,11 1 0,0 0 0,5-3 0,1 2 0,-9-4 0,-3 0 0,-12-4 0,-6 0 0,-5-1 0,-8 1 0,-1 2 0,-1 7 0,-1 4 0,-3 5 0,-5 6 0,-5-1 0,-10 0 0,-3-7 0,-4-3 0,6-8 0,7-1 0,6-4 0,7 0 0,0-2 0,20-4 0,9-1 0,-4 0 0,2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4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24575,'6'1'0,"1"0"0,1-1 0,2 0 0,5 0 0,2 0 0,10 0 0,11 0 0,5 0 0,14-1 0,-2 0 0,0 0 0,-3 1 0,-5 0 0,-7 0 0,1 0 0,-1 0 0,7 0 0,3 1 0,0 0 0,-5 0 0,-15-1 0,-12 0 0,-10 0 0,0 0 0,0 0 0,4 1 0,3-1 0,-3 1 0,6-1 0,-3 0 0,6 0 0,-2 0 0,-6 0 0,-5 0 0,-7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4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24575,'16'12'0,"-2"-3"0,7 4 0,-5-2 0,-1-3 0,-2 1 0,-2-1 0,3 2 0,0 0 0,-1 0 0,-4-4 0,-5-1 0,-2 1 0,1 1 0,-2 1 0,0-2 0,-1 0 0,0-1 0,-2 1 0,0 1 0,-2 4 0,1 1 0,0 2 0,-2-1 0,1 1 0,-7-1 0,-1 4 0,-4 1 0,-2-2 0,5-2 0,2-2 0,5-6 0,2 1 0,-2-6 0,4 0 0,-2-1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24575,'5'1'0,"2"0"0,3-1 0,-3 0 0,0 0 0,-1 0 0,6 1 0,4-1 0,13 3 0,9 0 0,19 4 0,-1 0 0,4-1 0,-7-1 0,2-3 0,0-1 0,4 1 0,-4-2 0,-11 0 0,2 0 0,-14 1 0,0 0 0,-7 0 0,-9-1 0,-7 0 0,-5 0 0,4-1 0,2 1 0,8-1 0,-2 1 0,3 0 0,-3 0 0,-1 0 0,-2 0 0,-4 0 0,-4 0 0,-1-2 0,-3 1 0,0-3 0,-1 2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4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24575,'19'6'0,"12"4"-9831,7 6 8341,27 2 4308,-2-1-2818,8 0 1719,-18-7-1719,-22-3 0,-17-3 0,-13 1 6784,-7 1-6784,-2 3 0,-2-2 0,-4 2 0,-7 1 0,-6 5 0,-8 2 0,6 2 0,-4 1 0,4-1 0,-2 0 0,3-1 0,3-4 0,8-3 0,-2-2 0,7-1 0,-2-3 0,6-1 0,1-1 0,3-2 0,1 0 0,1-1 0,-1-2 0,3-7 0,-1 5 0,2-4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5:2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48 24575,'-2'8'0,"0"-2"0,2-2 0,-1-1 0,0-1 0,0 2 0,-2-1 0,1 2 0,-1 0 0,1 0 0,0 1 0,-1 0 0,1 0 0,0 1 0,-2 1 0,-1 2 0,-1 1 0,0 1 0,2-2 0,-1-2 0,3 0 0,-3-1 0,2 0 0,0 0 0,1-2 0,0-1 0,1-1 0,7-9 0,2 0 0,6-11 0,4-1 0,-1-4 0,-2 0 0,-1 1 0,-6 6 0,-1 4 0,-4 3 0,-1 0 0,-1 3 0,0 0 0,0 2 0,1-1 0,0-1 0,1 0 0,-1 0 0,-1 1 0,0 1 0,-1 0 0,0 1 0,1 1 0,0 0 0,6 1 0,6 0 0,9 0 0,6 0 0,10 0 0,3-2 0,15 0 0,-4-1 0,-3 1 0,-18-1 0,-13 3 0,-6-1 0,-4 1 0,0-1 0,-1 0 0,-2 0 0,-3 1 0,0-1 0,-2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4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24575,'92'2'0,"-10"0"0,-25 0 0,1 1 0,-6 0 0,0 0 0,4-1 0,-2 0 0,26 5 0,-27-4 0,-20-1 0,-3-2 0,8-1 0,-1 0 0,1-1 0,-10 1 0,-4 0 0,-6 0 0,-1 1 0,2-1 0,3 1 0,9 0 0,4 1 0,2-1 0,7 2 0,-6-2 0,13 1 0,-5-1 0,-3 2 0,-12-2 0,-13 0 0,-9 1 0,-5-1 0,0 1 0,2 0 0,7-1 0,-1 2 0,10-1 0,-4 0 0,2 0 0,-7-1 0,-5 1 0,-6-2 0,-1-3 0,-1 1 0,0-1 0,0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4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24575,'22'14'0,"6"0"0,6 1 0,-4-5 0,-8-3 0,-11-4 0,-5 2 0,-5 0 0,0 5 0,-1 5 0,-1-2 0,0 7 0,-3-3 0,1 4 0,-1-3 0,2-3 0,-1-3 0,0-3 0,-2 0 0,0-2 0,-2 0 0,1-1 0,-2 0 0,1-1 0,-1 1 0,1-2 0,1 0 0,1 0 0,0-1 0,3 0 0,-2 0 0,2 0 0,0-1 0,-1-1 0,1-1 0,-2-2 0,0-2 0,0 2 0,2-2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5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24575,'13'3'0,"12"-3"0,23 4 0,13-2 0,37 2 0,-44-2 0,4 0-412,13 0 1,3-1 411,4 0 0,1 0 0,-4-2 0,0 0 0,6 1 0,-1-1 0,-6-1 0,-1 0 0,1 1 0,-2 0 0,-7-1 0,-3 1 202,36-1-202,-15 2 0,-27-2 0,-7 1 0,-15-2 0,-8 1 621,2 1-621,0 1 0,2 0 0,2 0 0,-1 0 0,-1 0 0,12 0 0,0 1 0,0 0 0,-13 0 0,-14-1 0,-5 0 0,-2 0 0,5 0 0,-2 0 0,-3 0 0,-5-3 0,-2-1 0,-2-5 0,1 5 0,-1-2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5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24575,'5'3'0,"3"4"0,5-1 0,3 4 0,8 3 0,1-1 0,1 0 0,0-1 0,-3-3 0,0 0 0,0 0 0,-5-1 0,-3 0 0,-6-2 0,-2 0 0,-3 1 0,-2-2 0,-1 3 0,-1 1 0,-2 4 0,-1 0 0,-1 1 0,0-3 0,-1 1 0,-2 0 0,-6 3 0,-2 0 0,-5 1 0,-4 3 0,1-3 0,3-2 0,7-4 0,5-2 0,2 0 0,-2 2 0,0 2 0,1-2 0,1-2 0,3-2 0,1-4 0,0 0 0,0-1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5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24575,'15'2'0,"4"0"0,17 0 0,18-1 0,35-1 0,1-2 0,-25 1 0,2 0-247,-7-2 1,2 1 246,12 1 0,3 0 0,-3-1 0,-1 1 0,-8 1 0,0 0 0,0 1 0,-1 0 0,-13 0 0,-1-1 0,49 2 0,-15-2 0,-16 0 0,-16 0 0,-4 0 493,-15 0-493,-1-1 0,-9 0 0,-4 0 0,5 1 0,7 1 0,12 3 0,3 2 0,-3-1 0,-4 1 0,-8-3 0,-2 0 0,4 0 0,6 1 0,23 3 0,0-1 0,1 0 0,-26-5 0,-16 1 0,-11 1 0,-4-1 0,-1-1 0,-6-5 0,-10-5 0,5 2 0,-3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24575,'23'10'0,"4"0"0,8 6 0,5 1 0,8 1 0,-5-1 0,-2-1 0,-15-5 0,-11-4 0,-8-1 0,-6-4 0,-1 4 0,0 2 0,0-1 0,0 2 0,-2-2 0,-1 0 0,-2 2 0,-1 0 0,-2 2 0,1-1 0,-5 2 0,-3-3 0,-11 4 0,0-3 0,-7 3 0,-1-1 0,-4-2 0,-9 3 0,3-5 0,9 1 0,15-6 0,15-2 0,6-4 0,6-3 0,12-5 0,19-1 0,-14 3 0,4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5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24575,'20'0'0,"7"0"0,6-1 0,18-1 0,7 0 0,10 1 0,-5-1 0,-11 2 0,-14-2 0,3 2 0,1 0 0,11 0 0,-1 2 0,-13-2 0,1 2 0,-9-2 0,1 0 0,0 0 0,-11 0 0,0 0 0,-4 0 0,3 0 0,-3 0 0,-6 0 0,-6 0 0,-5-1 0,-1-1 0,1-1 0,0 1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5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24575,'6'3'0,"-2"1"0,-1-2 0,1 0 0,-1 0 0,2 2 0,3 3 0,1 2 0,3 2 0,1 2 0,3 0 0,5 5 0,7-1 0,-1 1 0,-5-7 0,-8-3 0,-9-5 0,-2-1 0,-3 4 0,1 0 0,-1 4 0,0 1 0,0 3 0,0-1 0,0 1 0,0-7 0,0 0 0,-1-5 0,0 0 0,-2 1 0,1-1 0,0-1 0,1 0 0,7-1 0,-4 0 0,4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5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24575,'57'6'0,"-1"-1"0,-1 1 0,-6-2 0,-6-4 0,2 0 0,-5 0 0,-12-2 0,-2 2 0,-6-1 0,5 1 0,-4 1 0,-4 0 0,-7 0 0,-2-1 0,4 0 0,14 0 0,10 1 0,10 1 0,-10 0 0,-12 0 0,-13-2 0,-4 2 0,2 0 0,6 0 0,5 0 0,1 1 0,3-2 0,-3 2 0,-8-3 0,-1 2 0,0-2 0,10 3 0,14 0 0,5 2 0,3 0 0,-16-1 0,-9-4 0,-13-1 0,-6-3 0,0 1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3:5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24575,'8'6'0,"1"0"0,0-3 0,-1 0 0,4 1 0,3 1 0,5 1 0,9 4 0,0 0 0,4-1 0,-3-1 0,-7-5 0,-3 2 0,-10-4 0,4 4 0,1 0 0,5 3 0,-1 0 0,0-1 0,-10-2 0,-1 1 0,-2-1 0,5 4 0,-2-1 0,-2 0 0,-7-1 0,-2 2 0,-2 2 0,0 2 0,-1 1 0,-1 1 0,-1-1 0,1 0 0,-2 0 0,1-1 0,0-1 0,3-1 0,0-4 0,1 0 0,-4-1 0,1 2 0,-3 1 0,0-1 0,2-2 0,2-4 0,3-3 0,-2-3 0,-1 2 0,1 0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5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 24575,'0'12'0,"-1"2"0,0 1 0,-4 4 0,-1 6 0,-3 1 0,2 1 0,1-3 0,1-1 0,2-5 0,0-2 0,1-4 0,1-2 0,1-1 0,0 0 0,0-2 0,0-3 0,2-3 0,5-7 0,3-4 0,2-3 0,5-7 0,-4 1 0,3-8 0,-4 5 0,-4 2 0,-3 5 0,-2 6 0,-2 0 0,0 4 0,-1 0 0,0-1 0,0 1 0,0-1 0,1 3 0,0-3 0,0 2 0,-2-1 0,0 0 0,0 0 0,0 0 0,0-1 0,-2 1 0,1 0 0,1 1 0,-1 0 0,0-2 0,-1 0 0,0 1 0,2 3 0,1 0 0,8 2 0,8-1 0,16 1 0,16-1 0,10 1 0,12 0 0,-11 0 0,-3 0 0,-19 0 0,-7 0 0,-13 0 0,-1 0 0,-5 0 0,0 0 0,0 0 0,0 0 0,-1 0 0,-1 0 0,-2 0 0,-2 0 0,-2 0 0,-3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4:0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24575,'11'0'0,"1"0"0,8 0 0,4 0 0,7 0 0,1 0 0,5 0 0,-1 1 0,8 1 0,5 4 0,18-1 0,10 3 0,2-2 0,7 2 0,-4-1 0,10 3 0,1 0 0,-1 1 0,-13-4 0,2 2 0,-6-4 0,1 2 0,1-4 0,-19 1 0,0-2 0,-18-1 0,-4-1 0,-11 0 0,0 0 0,6 2 0,13 1 0,6 2 0,5-1 0,-3-1 0,-12-3 0,-6 0 0,-17 0 0,-5 0 0,-6 0 0,-2 0 0,0-1 0,-3 0 0,-1-3 0,0 1 0,-1-4 0,1 4 0,0-2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4:0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24575,'12'11'0,"4"1"0,4-1 0,8 3 0,3-2 0,3 0 0,-4-4 0,-9-2 0,-7-4 0,-9 1 0,-3 3 0,-2 4 0,0 3 0,0 1 0,-1-2 0,-2-1 0,-2 0 0,-1 2 0,-4 4 0,-2 3 0,-5 2 0,-1-4 0,0-1 0,0-4 0,3 0 0,-3-1 0,4-2 0,-1-1 0,6-4 0,2 1 0,8-7 0,3-3 0,7-7 0,-5 4 0,2-1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4:0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24575,'86'7'0,"-14"-1"0,-51-6 0,2 0 0,6 1 0,10 3 0,6 1 0,21 0 0,1 0 0,8-3 0,-20 0 0,-15-2 0,-15 0 0,-9 0 0,-1 0 0,-3 0 0,-5 0 0,0 0 0,-1 0 0,-3 0 0,2 0 0,-3 0 0,-1-1 0,1 0 0,3 0 0,3 1 0,4 0 0,5 0 0,2 1 0,1 0 0,-5 0 0,-5-1 0,-7 0 0,-1 0 0,1 0 0,5 0 0,4 0 0,10 1 0,5 0 0,5 0 0,-4-1 0,-8 0 0,-10-1 0,-7-3 0,-3-1 0,0 1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4:0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24575,'14'11'0,"1"1"0,4 5 0,3 1 0,1-1 0,4 0 0,0-2 0,-2-2 0,-7-4 0,-6-2 0,-6-4 0,0 2 0,0 3 0,1 6 0,1 2 0,2 2 0,0 1 0,-2-6 0,-3-3 0,-3-5 0,-2-1 0,-1 2 0,-2 3 0,-2 2 0,-3-1 0,-2 1 0,-3-4 0,-7 2 0,-4-3 0,-5 3 0,-1 1 0,-1 0 0,2 0 0,2-1 0,7-3 0,5-1 0,13-5 0,11-3 0,17-4 0,15-5 0,14-3 0,-21 7 0,-5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4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24575,'8'0'0,"0"0"0,3 0 0,8 0 0,4-1 0,7-1 0,0 0 0,-2-1 0,1-2 0,0 4 0,8-2 0,6 3 0,14 0 0,2 2 0,7-2 0,-8 3 0,-6-3 0,-7 2 0,-10-1 0,0 1 0,-6 0 0,-3 0 0,-6-1 0,1 0 0,7 1 0,0 1 0,0-1 0,-10 0 0,-7-1 0,-5-1 0,2 0 0,1 0 0,-2 0 0,-1 0 0,-3 0 0,2 1 0,4-1 0,2 1 0,6-1 0,0 1 0,6 0 0,-2 0 0,-3-1 0,-5 0 0,-6 0 0,1 0 0,1 0 0,5 0 0,-1 0 0,1 0 0,-9 0 0,-1-3 0,-6-3 0,1 1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4:0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24575,'7'6'0,"3"3"0,2 2 0,7 6 0,4 0 0,4 3 0,1 3 0,1-2 0,-7-1 0,0-4 0,-6-3 0,1 1 0,-4-3 0,0 3 0,2 0 0,-1 1 0,5 3 0,-3-3 0,-4-5 0,-5-3 0,-3-3 0,-1 2 0,3 1 0,-2 1 0,2-2 0,-4 0 0,-1-4 0,-1 0 0,0 1 0,-1 0 0,-4 3 0,-4 0 0,-9 4 0,-7 3 0,-14 7 0,-8 7 0,-4-1 0,8-3 0,9-6 0,13-6 0,8-5 0,5-3 0,13-5 0,6-5 0,15-6 0,-12 5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4:1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24575,'5'-3'0,"-1"2"0,3-1 0,1 0 0,7 1 0,8-1 0,4 1 0,12 0 0,2 1 0,9-1 0,-2 0 0,-5-2 0,0 3 0,-2-1 0,9-1 0,9 2 0,-1-2 0,0 1 0,-3 1 0,-5-2 0,7 2 0,-2 0 0,-5 0 0,-5 0 0,-11 0 0,-12 0 0,-7 0 0,-10 0 0,-2 0 0,2 0 0,1 1 0,7-1 0,-2 2 0,1-1 0,-8-2 0,-3-1 0,-2 0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04:1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24575,'8'9'0,"1"0"0,2 3 0,3 2 0,10 3 0,4 1 0,16 5 0,2 1 0,1 1 0,-7-2 0,-12-7 0,-3 0 0,-6-5 0,-1 1 0,-4-3 0,-3 0 0,3 2 0,2 0 0,1 1 0,-3-3 0,-5-4 0,-9 1 0,-11-1 0,-15 5 0,-19 8 0,-3-1 0,-9 6 0,17-7 0,4-2 0,13-6 0,10-4 0,4-1 0,4-2 0,2 0 0,-2 0 0,2-1 0,-2 0 0,2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24575,'9'0'0,"0"1"0,1-1 0,8 4 0,14-4 0,27 4 0,11-3 0,-15 2 0,5 0 0,3-1 0,2 1-300,10 3 0,2 0 300,0-1 0,-1 0 0,-6 0 0,-3 0 0,-13-3 0,-4 0 0,42 0 0,-40-2 0,-8 0 0,-21 0 0,-9 0 600,-7 0-600,-5 0 0,-1-1 0,-3-2 0,1-2 0,0 1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2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24575,'7'7'0,"-1"0"0,0-1 0,2 1 0,1 0 0,6 1 0,2-1 0,-1 0 0,-1-2 0,-8-2 0,-4 1 0,-3 6 0,-5 3 0,-3 8 0,-2 3 0,-4 4 0,-1 2 0,-7 0 0,-1-2 0,-4-5 0,3-4 0,8-9 0,4-3 0,7-4 0,3-1 0,0-2 0,0 1 0,1-1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5:3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24575,'-6'6'0,"1"0"0,-1 0 0,0 1 0,0 0 0,-2-1 0,1 2 0,-3-2 0,0 4 0,1-2 0,1-1 0,3-1 0,1-3 0,-1 3 0,0 1 0,-2 1 0,-2 0 0,2 2 0,0-3 0,0 1 0,1-1 0,-1 0 0,-1 0 0,2 0 0,-2-1 0,4-1 0,-2-1 0,4-1 0,-3 0 0,2 1 0,-3 1 0,0 0 0,0 1 0,0 1 0,1-2 0,0-1 0,3-1 0,-1-1 0,1 0 0,0 0 0,1 1 0,-1-1 0,1 0 0,0 0 0,0 0 0,1 1 0,-1-2 0,0 2 0,1 0 0,-1 2 0,1-1 0,0 2 0,1-4 0,1 0 0,4-1 0,0 2 0,2-2 0,-1 1 0,1-2 0,1 2 0,2-1 0,6 1 0,0-2 0,8 0 0,-8 0 0,-3 0 0,-6 0 0,-2 0 0,2 0 0,0 1 0,6 0 0,-3 0 0,5 0 0,-5-1 0,-2 1 0,-3 0 0,-3-1 0,-1 1 0,2-1 0,-1 0 0,3 0 0,-1 0 0,-1 1 0,-1-1 0,0 2 0,-1 1 0,0-1 0,2 1 0,-2-1 0,3 0 0,1 1 0,2 2 0,0-2 0,-1 0 0,-3-3 0,1 1 0,0 0 0,0-1 0,4 1 0,1-1 0,0 0 0,2 0 0,-2 0 0,-3 0 0,-2 0 0,-3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2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24575,'10'0'0,"7"1"0,25 1 0,35 6 0,-19-4 0,5 1 0,9 1 0,3 0-460,-4 1 0,2-2 460,11-1 0,0 0 0,-11-1 0,0 0 0,7 0 0,-2-1 0,-14 1 0,-7-1 226,22 0-226,-41 0 0,-26-2 0,-6-1 0,-4 0 0,3 0 694,-3 1-694,-2 0 0,-3-2 0,-3 0 0,1-1 0,2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2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24575,'13'3'0,"7"2"0,5-2 0,1 1 0,-4-3 0,-1 1 0,1-1 0,4 3 0,6 0 0,-5 3 0,1-1 0,-9 1 0,-3 0 0,-1 5 0,0 2 0,-1 2 0,0 2 0,-5-4 0,-4-3 0,-2-5 0,-3-3 0,-1 3 0,-1 0 0,-4 2 0,-4 2 0,-2-3 0,-9 7 0,-3 1 0,-4 4 0,-2 3 0,10-3 0,2-1 0,9-4 0,2-4 0,3 0 0,-1 1 0,1 0 0,-2 4 0,1 4 0,-2 3 0,1-4 0,4-7 0,0-6 0,0-4 0,-1-3 0,-4-2 0,4 0 0,-3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2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24575,'12'0'0,"12"0"0,21 4 0,40-2 0,-26 3 0,6 1-561,16-1 0,4 1 561,-5 1 0,0 0 0,11 1 0,-3 0 0,-20-1 0,-3 0 137,-1-3 0,-4 0-137,23 1 0,-28-5 0,-18-1 0,-22 1 0,-4-1 848,-10 1-848,-1-3 0,-2-1 0,1-3 0,1 2 0,0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2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24575,'6'1'0,"-1"0"0,0 3 0,2 1 0,4 4 0,3 4 0,8 4 0,-2 2 0,-2-2 0,-6-2 0,-6-5 0,-4-2 0,0 1 0,-2 0 0,1 4 0,0 3 0,1 0 0,-1 2 0,0-4 0,-1-2 0,-1-2 0,-2 1 0,-4 1 0,-5 0 0,-1-3 0,-5 0 0,5-4 0,-1 0 0,3-1 0,3-2 0,0 2 0,5-3 0,1 0 0,6-3 0,4-2 0,-2 1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3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24575,'11'2'0,"0"-1"0,1-1 0,5 0 0,5 0 0,12 0 0,-3 0 0,14 0 0,2 1 0,-1 1 0,4 0 0,-7-1-6784,12-1 6784,6 2 0,5 0 0,-6 0 0,-15-1 0,-11-1 0,7 0 0,-2 0 0,11 0 0,-3 1 6784,-7 0-6784,3 1 0,-9-1 0,-2 0 0,-13-1 0,-3 0 0,-2 1 0,3 0 0,5 1 0,-5-2 0,-3 1 0,-7-1 0,-4 0 0,0 0 0,1-1 0,3 1 0,1-1 0,4 1 0,0 0 0,-4 0 0,-6-1 0,-3 0 0,-5-2 0,2 0 0,1-3 0,1 3 0,1-1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3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24575,'8'4'0,"2"-1"0,-2 2 0,2-1 0,0 0 0,-2 0 0,0 1 0,-2 2 0,0 2 0,-1 4 0,-1 2 0,-1-1 0,-1-1 0,0-3 0,-1-3 0,-2 0 0,0-3 0,-5 3 0,-1 0 0,-10 5 0,-8 3 0,-5 3 0,-4-1 0,1 1 0,6-6 0,5 0 0,9-6 0,7-1 0,2-4 0,0 0 0,0-1 0,0 0 0,2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24575,'15'1'0,"7"0"0,22-1 0,13 2 0,41 5 0,-39-3 0,3 1-519,10 4 1,3 1 518,8 0 0,1 0 0,-11 1 0,2 0 0,16 4 0,2 1 0,-11-3 0,0 0 0,8 2 0,-2-1 0,-20-5 0,-5-1 254,24 2-254,-45-8 0,-28 0 0,-11-2 0,-15-6 0,3 1 195,-11-7 1,14 6 0,-2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3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24575,'10'3'0,"0"2"0,10 4 0,3 0 0,8 6 0,-4-3 0,-5 0 0,-9-2 0,-6-5 0,-4-2 0,-2 0 0,0 3 0,0 2 0,1 6 0,2-1 0,1 6 0,1-5 0,-2-1 0,-3-8 0,-2-2 0,-2 0 0,-3 0 0,-3 4 0,-7 3 0,-4 4 0,-7 2 0,3-1 0,1-2 0,1 2 0,0 0 0,-1 3 0,-2 1 0,3 0 0,-2 0 0,8-5 0,4-4 0,6-8 0,7-4 0,4-4 0,4-2 0,8 0 0,-8 3 0,2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3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24575,'11'4'0,"3"-2"0,5 0 0,2-1 0,15 0 0,9-1 0,22 0 0,9 0 0,13 0 0,-10 2 0,5 0 0,-13 0 0,-2-1 0,-9-1 0,-14 0 0,-11 0 0,-14 0 0,-7 0 0,-6 0 0,2-1 0,-2 1 0,1-1 0,-2 0 0,0 0 0,2-1 0,3 0 0,5 2 0,4-3 0,-1 3 0,-3-1 0,-7 1 0,2 0 0,-1 1 0,2-1 0,-4 1 0,-1 0 0,-4 0 0,2 0 0,-2-1 0,0 0 0,-2-2 0,0-1 0,-2 1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3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24575,'10'0'0,"1"1"0,1 2 0,5 2 0,4 4 0,1 2 0,-2 3 0,-2-4 0,-6 0 0,0-2 0,-3 1 0,1 6 0,-2-1 0,0 6 0,-3-4 0,1 3 0,-3-1 0,0-4 0,-2-2 0,-1-5 0,-1-2 0,-4-1 0,-5 2 0,-9-2 0,-7 5 0,-6 0 0,-6 4 0,0 1 0,-4-1 0,8 0 0,2-5 0,12 1 0,6-3 0,5-1 0,5-2 0,2-1 0,6-2 0,9 0 0,21 2 0,-17-2 0,10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2751 1 24575,'-8'11'0,"0"0"0,-5 2 0,-3 3 0,-8 9 0,-9 16-6784,-4 3 6784,-11 17 0,-3 3 0,-2 3 0,1 5 0,10-10 0,8-8 0,0-4 6784,3-7-6784,-4 6 0,-5 6 0,1 4 0,-1-8 0,2 6 0,0-11 0,-5 6 0,-3-1 0,3-7 0,-5 4 0,12-9 0,-5 2 0,3-4 0,1-1 0,-1-5 0,-9 9 0,1-3 0,-9 7 0,4-4 0,2-2 0,7-7 0,-6 3 0,-1-1 0,-8 5 0,-6 3 0,8-3 0,-10 5 0,8-3 0,-9 8 0,1-3 0,3 2 0,6-8 0,1 0 0,3-9 0,2 1 0,6-3 0,5-1 0,7 0 0,0-3 0,1-5 0,2-1 0,-1-3 0,4 0 0,-1 4 0,2 1 0,3 2 0,2-3 0,7-6 0,3-4 0,2-4 0,2 2 0,-3 0 0,-2 4 0,-2 0 0,0 0 0,2 1 0,1-2 0,2 0 0,1 0 0,1-1 0,0 0 0,1-1 0,0 0 0,-2 3 0,-2-1 0,2 0 0,0-2 0,2-1 0,0-2 0,-2 5 0,-2 0 0,2 0 0,0-2 0,4-4 0,0-3 0,2-3 0,0 2 0,1-2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3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24575,'16'-2'0,"11"1"0,10-2 0,12 2 0,4 0 0,15 3 0,-1-2 0,6 3 0,-16-2 0,-12 1 0,-18-1 0,-7 0 0,-8-1 0,0 0 0,6 0 0,0 0 0,8 0 0,-1 0 0,1 0 0,-4 0 0,-4 0 0,-5 0 0,4-1 0,2-1 0,7-2 0,1 0 0,-4-1 0,-4 3 0,-5 0 0,-2 1 0,2 0 0,-3 2 0,-1 0 0,-2 0 0,-2 0 0,1 1 0,2-2 0,0 2 0,2-2 0,-6 0 0,-1-3 0,-6-2 0,-1-4 0,1 4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3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24575,'4'0'0,"4"0"0,-1 3 0,5 0 0,4 5 0,2 2 0,5 1 0,6 3 0,4 2 0,10 4 0,-4-1 0,-2-2 0,-16-8 0,-8-3 0,-9-4 0,-3 2 0,-1-1 0,0 2 0,0-2 0,-2 0 0,-1 4 0,-7 1 0,1 1 0,-9 4 0,0 2 0,-10 5 0,-2 2 0,2-5 0,-1 0 0,11-6 0,-2-1 0,6-2 0,2-2 0,0-2 0,4 2 0,-1-4 0,4 0 0,1-1 0,2 0 0,-1 0 0,1 1 0,0-2 0,-3-2 0,-2-2 0,3 0 0,-2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24575,'14'1'0,"4"0"0,15-2 0,5-3 0,17 1 0,2-4 0,8 5 0,0-2 0,17 4 0,-33 1 0,4 0 0,17 2 0,4 0-500,14 1 1,1 0 499,-4 0 0,0 0 0,3 0 0,-5-1 0,-25-1 0,-3-1 0,38 1 0,-40-2 0,-21 0 0,-14 0 0,-7 0 999,-6-2-999,-2 0 0,-5-2 0,-5 0 0,-1-2 0,1 3 0,2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4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24575,'9'1'0,"1"0"0,6 2 0,4 2 0,6 1 0,10 4 0,10 1 0,-4 0 0,6 2 0,-19-3 0,-3-1 0,-11-2 0,-9-3 0,-5 4 0,-6 1 0,-2 2 0,-4 3 0,-2-1 0,-6 3 0,-4 0 0,0 1 0,-2 5 0,0-1 0,-1 2 0,-3 3 0,5-7 0,2 1 0,8-10 0,7-2 0,4-5 0,1-3 0,1-2 0,3-4 0,3-3 0,1 0 0,3 1 0,0 2 0,1 0 0,-5 3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4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24575,'10'3'0,"-1"-2"0,1 0 0,10-1 0,12 0 0,20 0 0,9 2 0,22-2 0,3 2 0,-3-1 0,-10 1 0,-26 0 0,-8-1 0,-10 1 0,-4-2 0,-4 2 0,-8-2 0,-5 1 0,1-1 0,-1 0 0,6 0 0,-2 0 0,-1 0 0,-3 0 0,1-1 0,9 1 0,12-1 0,13 1 0,-3 0 0,-9 0 0,-15 0 0,-12 0 0,-4-1 0,0-2 0,-3-5 0,1-2 0,0 3 0,2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4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24575,'9'0'0,"7"0"0,7 0 0,6 4 0,10 1 0,-5 4 0,3 0 0,-9 0 0,-7-2 0,-4 2 0,-1-3 0,-4-2 0,-3 0 0,-10 0 0,-7 4 0,-11 5 0,-11 7 0,-8 4 0,-14 7 0,0-1 0,7-3 0,1-4 0,12-7 0,-1-1 0,8-4 0,1-5 0,11-1 0,0-3 0,10 1 0,2-2 0,5-2 0,10-1 0,14-6 0,35 3 0,-29-1 0,13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4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24575,'8'0'0,"0"0"0,4 0 0,4 0 0,7 2 0,16 1 0,5 2 0,22 4 0,5 0 0,1-1 0,3-2 0,-7-5 0,-14-1 0,-7 0 0,-24 0 0,-9 0 0,-4 0 0,2 0 0,6 0 0,7 0 0,2 0 0,-1 0 0,-3 0 0,-3 0 0,-5 0 0,-5 0 0,-5-1 0,0 1 0,2-1 0,6 1 0,6 1 0,4-1 0,4 1 0,2-1 0,-4 0 0,-4 0 0,-9 1 0,-6 0 0,-2 0 0,0-2 0,-1 0 0,1 0 0,-2 1 0,0 0 0,1 0 0,-1-2 0,-2-1 0,2-4 0,-3-2 0,2-1 0,-1 3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4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17 24575,'3'-9'0,"0"4"0,0 2 0,2 3 0,3 0 0,2 0 0,5 3 0,-2 0 0,3 5 0,2 2 0,-1 3 0,-1 0 0,0 4 0,-3 1 0,3 5 0,-1-3 0,-3-4 0,-4-8 0,-7-3 0,-1-2 0,-9 3 0,-8 6 0,-11 7 0,-7 5 0,-2-1 0,3-4 0,-6 1 0,1 1 0,-4 2 0,8-2 0,10-7 0,13-8 0,4-1 0,6-5 0,-1 1 0,-2-1 0,-3 0 0,3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4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24575,'12'1'0,"8"-1"0,19-2 0,22-2 0,15 2 0,17 1 0,2 2 0,-6 0 0,-2 2 0,-18-2 0,-16 0 0,-20-1 0,-18 0 0,-9 0 0,1 0 0,0 0 0,3 0 0,3 0 0,0 0 0,-1 0 0,-5 0 0,-1 0 0,-4-1 0,0 1 0,-1-3 0,0 0 0,-3-4 0,2 2 0,-2 0 0,2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4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24575,'3'4'0,"0"2"0,5 1 0,-1-1 0,2 1 0,0 0 0,5 3 0,7 3 0,15 10 0,10-1 0,9 8 0,0-2 0,-14-4 0,-12-5 0,-17-7 0,-8-5 0,-5 0 0,-3 1 0,-3 2 0,-3-1 0,-2 2 0,-5 1 0,-5 1 0,-2 2 0,-7 3 0,5 1 0,1-3 0,11-5 0,6-5 0,6-5 0,5 0 0,9-2 0,10-1 0,18-1 0,-19 1 0,6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5:4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24575,'-2'13'0,"0"0"0,0-1 0,-2 1 0,-3 3 0,0-1 0,-2 2 0,2-2 0,1 0 0,1-3 0,1-1 0,-1-1 0,0 2 0,0-2 0,2 0 0,2-3 0,0-2 0,0-3 0,0 1 0,-1-1 0,2 4 0,-2-1 0,2 1 0,-1-3 0,0 2 0,0-3 0,1 0 0,4-2 0,1-1 0,6-2 0,0-1 0,4 0 0,2-1 0,8 2 0,3-2 0,2 2 0,-4-2 0,-4 1 0,-2 0 0,-3 1 0,-2 0 0,-3 1 0,0 1 0,-2-1 0,-1 1 0,-1 1 0,-3 0 0,1 0 0,1 0 0,4 0 0,4 0 0,5 0 0,-5 0 0,0 0 0,-5 0 0,-1 0 0,0 0 0,-1 0 0,-3 0 0,-1 0 0,-4 0 0,3-4 0,-2-1 0,6-6 0,1 2 0,-2 2 0,-1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4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24575,'13'4'0,"14"2"0,16 1 0,14 0 0,4-1 0,18 0 0,21 2 0,-34-4 0,4-1-480,10 2 1,2-1 479,6-1 0,-1 0 0,-8 1 0,-2-1 0,-1-1 0,-5-1 0,-17 0 0,-5 0 0,27-1 0,-40-1 0,-26 1 0,-13-2 0,-3 1 959,0-1-959,-3 2 0,1-2 0,-6 0 0,-3 0 0,-11-4 0,-7 3 0,-2-3 0,8 4 0,12 1 0,11 1 0,8-1 0,1-1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4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24575,'2'11'0,"1"2"0,4 2 0,5 7 0,4 0 0,7 3 0,-3-2 0,0 0 0,-5-3 0,-3 4 0,-4-5 0,0 3 0,-3-2 0,-1-1 0,-1-3 0,-2-4 0,-1-6 0,-4 1 0,-4 2 0,-5 1 0,-5 7 0,1-1 0,-2 5 0,2-2 0,5-4 0,3-4 0,7-7 0,2-3 0,7-5 0,-4 3 0,3-3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4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24575,'19'7'0,"4"-1"0,15 3 0,4 0 0,10-1 0,6 0 0,16 2 0,3-6 0,15 4 0,-11-6 0,-14 0 0,-20-2 0,-26 0 0,-8 0 0,-6 0 0,3 0 0,-1 0 0,-2 0 0,2 1 0,-1-1 0,3 1 0,-1-1 0,0 0 0,0 1 0,0-1 0,1 1 0,3 0 0,1 0 0,2 0 0,-4-1 0,-2 0 0,-3 1 0,-3 0 0,1 0 0,-2 0 0,1 0 0,0-1 0,0 1 0,-1-1 0,-4 0 0,-2-3 0,-1 3 0,1-4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5:4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24575,'14'2'0,"7"2"0,7 3 0,15 8 0,4 1 0,5 5 0,5 3 0,-4 3 0,-1-1 0,-6 0 0,-18-11 0,-10-4 0,-12-7 0,-5-3 0,-1 1 0,-2 2 0,-2 0 0,-9 5 0,-4 5 0,-7 4 0,-6 5 0,-4 3 0,-3-1 0,0 0 0,9-4 0,2-2 0,7-2 0,1-2 0,4 2 0,5-5 0,1 0 0,3 0 0,-1-4 0,2 1 0,2-1 0,1-1 0,1-1 0,1-3 0,-1 0 0,2-3 0,-2 1 0,1-1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08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24575,'0'8'0,"0"1"0,0 1 0,0-1 0,0 1 0,0-3 0,0 1 0,0-1 0,0 1 0,0 0 0,0 4 0,0 0 0,0 1 0,0 2 0,-1-3 0,0 4 0,0-3 0,1 1 0,0 0 0,0-1 0,0 4 0,-1 0 0,1 5 0,-1-2 0,-1 4 0,2-4 0,-1 5 0,1 4 0,-2 4 0,2 5 0,-1-1 0,1 2 0,-2 1 0,0 2 0,-2 3 0,0-3 0,0 7 0,2 1 0,-1 9 0,1 4 0,-3-1 0,2-6 0,0 2 0,0-1 0,2 10 0,-4 6 0,3-9 0,-2 1 0,1-12 0,-1-1 0,3 2 0,-1-4 0,2-3 0,0 9 0,-1-10 0,0 10 0,0-8 0,1-1 0,0-1 0,0-1 0,0 2 0,0-2 0,1-8 0,-1 1 0,1-6 0,-1 2 0,0-3 0,0 1 0,0-2 0,0 9 0,0-5 0,2 4 0,-2-3 0,3-2 0,-3 7 0,1-4 0,-1 2 0,0-8 0,0 0 0,0-3 0,0 10 0,1 0 0,1 1 0,0-6 0,-1-9 0,-1-3 0,1 1 0,-1 1 0,2 2 0,-2-6 0,1 4 0,-1-7 0,1 4 0,0-5 0,-1 2 0,2-3 0,-1-3 0,1-2 0,-2-1 0,2-1 0,-2 2 0,2-1 0,-2 1 0,1 0 0,0 2 0,0 1 0,1 0 0,-2 4 0,1-2 0,0 1 0,-1-2 0,1-1 0,-1-1 0,0 0 0,0 0 0,0 1 0,0-1 0,0 3 0,0 2 0,0 0 0,1-1 0,-1-6 0,1 0 0,-1-1 0,0 3 0,0 0 0,0-1 0,0 1 0,0-1 0,0-2 0,0-1 0,1-7 0,3-2 0,0-3 0,3 1 0,-4 3 0,2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1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1773 24575,'13'-8'0,"0"0"0,1-1 0,2 0 0,-1-2 0,5-3 0,-1-2 0,0 1 0,5-4 0,-4 3 0,6-2 0,1 1 0,-3 1 0,7-2 0,2-3 0,13-2 0,0-1 0,0 3 0,-10 4 0,-4 2 0,-4 1 0,5-1 0,8-4 0,-3-1 0,13-4 0,-3-1 0,8 0 0,-2-1 0,-9 6 0,-3-1 0,-5 3 0,7-3 0,7-7 0,7-1 0,-5 1 0,2-2 0,-9 5 0,3-1 0,-1-1 0,-3 2 0,2-2 0,1-2 0,7-7 0,2-3 0,4-2 0,-14 8 0,2 1 0,-13 8 0,3-3 0,-1 0 0,-3 0 0,2-3 0,-1 3 0,-3-1 0,1 3 0,-9 1 0,2-3 0,0-4 0,6-7 0,-1-4 0,3-1 0,-9 9 0,0 3 0,-8 6 0,-1 3 0,-4 2 0,-3 4 0,4-4 0,0-1 0,8-5 0,-2 1 0,-3 2 0,-2 6 0,-7 2 0,0 6 0,-1-2 0,0 3 0,-2 1 0,-2 3 0,-2 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1335 24575,'5'-2'0,"0"-2"0,-2 3 0,0 0 0,1-1 0,1 0 0,0 0 0,0 0 0,2-1 0,0 0 0,1 0 0,3 0 0,0-1 0,2 1 0,1-2 0,2-1 0,1 1 0,3-2 0,-2 2 0,1 1 0,-7 0 0,5 1 0,0-2 0,6 0 0,6-3 0,2 0 0,0-2 0,-1 1 0,-2-1 0,0 1 0,4-2 0,-1 2 0,3-6 0,-6 6 0,0-3 0,0 0 0,1-1 0,3-1 0,0-2 0,-1 1 0,-5 1 0,-1-3 0,-3 2 0,1-5 0,1 0 0,-2 3 0,4-2 0,-4 3 0,2-4 0,-1 3 0,-6 2 0,3 1 0,-3 2 0,2-4 0,4 0 0,1-2 0,-3 3 0,2-3 0,-6 3 0,2-2 0,1 0 0,-2 3 0,4-3 0,1 1 0,4-3 0,-1-1 0,0 4 0,-4-2 0,-2 3 0,-1 0 0,-2 1 0,1-4 0,-3 5 0,3-6 0,-1 4 0,4-2 0,-1 1 0,1-1 0,0 0 0,0 1 0,-2-1 0,3-1 0,0 1 0,1-1 0,1 1 0,-3 1 0,1 0 0,-2 1 0,-1 3 0,3-4 0,-2 2 0,4-4 0,1 2 0,-4 2 0,0 1 0,-4 1 0,0 0 0,1 1 0,-3 2 0,4 0 0,-1 0 0,3 1 0,0-3 0,-2 3 0,-3 1 0,-2 1 0,-4 0 0,-1 2 0,-1-1 0,-2 2 0,0 0 0,-1 0 0,1 1 0,-2-1 0,-1 1 0,-1 0 0,0 0 0,0 0 0,1 2 0,1-5 0,5 2 0,1-3 0,2 2 0,-2 2 0,-4-2 0,-1 3 0,-3-1 0,1-1 0,0 1 0,-1 1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2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24575,'1'7'0,"0"2"0,0 3 0,0 2 0,0 3 0,-1-1 0,-2 6 0,2 3 0,-1-1 0,2 1 0,-1-7 0,1 3 0,-1 0 0,0 0 0,0-1 0,0-3 0,0-1 0,0-3 0,0 2 0,-1-5 0,1 3 0,-2-1 0,2 6 0,-3 3 0,2 5 0,-1-2 0,1 5 0,0-6 0,0 5 0,-1-5 0,1 0 0,0 1 0,1 1 0,0 1 0,0 1 0,0-1 0,0 2 0,0 3 0,0 5 0,0-2 0,0-4 0,0-6 0,0-1 0,0 0 0,0 2 0,0-1 0,0-5 0,0-3 0,0 2 0,0 2 0,1 3 0,1-2 0,-1-5 0,1-3 0,-1-3 0,0 2 0,-1 2 0,1 2 0,-1 2 0,2-2 0,-2-4 0,2 0 0,-1-6 0,0 0 0,-1 0 0,0 0 0,0 2 0,0 0 0,0 0 0,0-1 0,0-1 0,0 0 0,0 0 0,0-2 0,0 0 0,0-1 0,0-1 0,0 2 0,0-1 0,0 1 0,0-1 0,0 2 0,0 1 0,0 16 0,2 4 0,0 4 0,2-9 0,-1-10 0,-1-7 0,0-3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3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24575,'4'6'0,"-1"1"0,-1 5 0,1-1 0,-2 6 0,1-2 0,1 4 0,0 0 0,-1 1 0,0 1 0,0 0 0,-1-1 0,2 3 0,-2-6 0,2 7 0,-2-1 0,0 7 0,-1 3 0,2 4 0,-2-1 0,3 7 0,-1 2 0,1 6 0,0 7 0,-1-9 0,1 16 0,1-2 0,2 8 0,0-2 0,-3-7 0,-1-14 0,-2-2 0,0-8 0,0-2 0,1 2 0,-1-8 0,2 4 0,-2-4 0,0 2 0,-2-2 0,2-6 0,-1 0 0,1-2 0,0 4 0,0 0 0,0 2 0,0 0 0,0 2 0,0 2 0,0-2 0,0 3 0,0-5 0,0 4 0,-1-2 0,0 3 0,-1 0 0,0 4 0,0-3 0,-1 5 0,3-3 0,-3 1 0,3-3 0,-2-3 0,-1 2 0,-1 6 0,0 4 0,0 6 0,2-6 0,0-1 0,0 2 0,0 1 0,-1 1 0,3 0 0,-3-12 0,3 4 0,-3-1 0,3 5 0,-3-1 0,1-4 0,1-2 0,-2-3 0,3 1 0,-3-1 0,3-1 0,-1 1 0,1-1 0,0-4 0,0 0 0,0-4 0,0-1 0,0 2 0,0-1 0,0 2 0,0 1 0,-2-5 0,2 1 0,-1-4 0,1-1 0,0-5 0,0-3 0,-1-4 0,1 1 0,-1-1 0,1 1 0,0 4 0,0-2 0,0 1 0,0-2 0,0 1 0,0-2 0,0 1 0,0-2 0,0-2 0,-1 0 0,0 0 0,0 1 0,1 1 0,0 1 0,0-2 0,0 0 0,0 0 0,-1 2 0,1 6 0,-1-1 0,1 2 0,0-5 0,-1-2 0,1-2 0,-2 1 0,2-1 0,0 0 0,-1-2 0,1-1 0,-1-1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5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0 24575,'-8'4'0,"-5"2"0,-4 2 0,-11 7 0,-5 7 0,-8 5 0,1 4 0,8-5 0,10-5 0,7-2 0,5-2 0,2 3 0,6-1 0,5 2 0,14 3 0,4 1 0,7 5 0,1 1 0,-10 1 0,-5 0 0,-10 0 0,-9-6 0,-4-2 0,-6-3 0,-4-2 0,-4-1 0,-8 5 0,3-3 0,-3 2 0,7-3 0,6-6 0,4-4 0,9-6 0,4-6 0,4-7 0,8-7 0,-6 5 0,3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6:0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24575,'0'8'0,"0"-1"0,0 1 0,0-1 0,0 1 0,0 0 0,1 2 0,-1 0 0,1 2 0,0 1 0,-1 0 0,1 0 0,-1 1 0,1 5 0,0 8 0,3 9 0,-4-1 0,6 10 0,-4-8 0,3 7 0,-2-9 0,-1-1 0,1-2 0,2 19 0,1 8 0,1 17 0,-1 3 0,1-6 0,-3-10 0,2-7 0,-1-12 0,1 1 0,0-1 0,-1-3 0,0 4 0,-4-9 0,1 3 0,-2-4 0,1 6 0,1-1 0,3 13 0,-1 2 0,1 6 0,-2 5 0,1-5 0,-1-2 0,1 5 0,-1-10 0,-1-4 0,1-12 0,-2-10 0,1 3 0,0 0 0,-2 6 0,2-2 0,-2-1 0,0-6 0,0 0 0,1-5 0,0 5 0,2 6 0,2 3 0,-2 2 0,1-1 0,-1-9 0,-1-3 0,0 1 0,-2 0 0,3 5 0,-3-3 0,3-9 0,-3-7 0,0-9 0,-2-2 0,0-2 0,-5 0 0,2 0 0,-1 0 0,3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5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24575,'-9'42'0,"0"3"0,-4 12 0,1-8 0,0 8 0,-1-11 0,3 1 0,2-6 0,2-12 0,3-9 0,-1-10 0,-1-5 0,-2-3 0,2-1 0,-1 0 0,5-1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5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24575,'8'-1'0,"4"-2"0,6 3 0,6-1 0,2 0 0,-3-1 0,-1 1 0,-5-2 0,-3 3 0,-4-1 0,-8 1 0,0 3 0,-3 1 0,2 1 0,3-2 0,-3-2 0,1-1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53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80 24575,'13'-3'0,"-2"-2"0,-2-3 0,-3-2 0,-2 0 0,-1-1 0,-5 2 0,-2 0 0,-3 3 0,-2 2 0,1 1 0,-3 2 0,0 2 0,-4 4 0,-2 7 0,-1 0 0,4 7 0,2-1 0,4 4 0,3 3 0,0 0 0,4-2 0,-2-2 0,3-4 0,0-1 0,3-3 0,2-4 0,2-4 0,-1-2 0,-1-1 0,-1-1 0,2-1 0,-1 1 0,3-1 0,-2-1 0,1 1 0,0-3 0,-2 2 0,1-1 0,-2 1 0,0 1 0,4-1 0,-3 0 0,2-1 0,-1 0 0,-5 1 0,4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5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103 152 24575,'-18'45'0,"0"-4"0,1-2 0,1-8 0,3-6 0,3-7 0,4-7 0,3-5 0,1-6 0,2-6 0,4-9 0,5-10 0,7-10 0,7-13 0,4 4 0,6-6 0,-2 12 0,0 2 0,-3 7 0,-5 9 0,-1 6 0,-9 7 0,-2 6 0,-7 8 0,-1 9 0,-5 8 0,-5 11 0,-3-3 0,-3-2 0,2-9 0,-1-9 0,-4-2 0,-4-6 0,-2-1 0,-3-1 0,7-2 0,6-1 0,5-1 0,5-4 0,2-3 0,5-4 0,4 0 0,6-2 0,1-1 0,-6 6 0,-2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5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24575,'-7'25'0,"0"4"0,-2 9 0,-3 7 0,0-2 0,-6 6 0,1-10 0,-1 2 0,3-13 0,4-8 0,4-11 0,-1-3 0,2-4 0,-1 1 0,1-2 0,1 0 0,0-1 0,0 0 0,0 3 0,3-1 0,0 2 0,2-3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57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0 24575,'-11'2'0,"-3"2"0,-4 1 0,-3 6 0,-3 1 0,-2 8 0,0 1 0,3 4 0,1-1 0,5 3 0,5-7 0,3-1 0,7-7 0,0-5 0,5-2 0,5-1 0,10 2 0,4 2 0,3 3 0,1 5 0,0 4 0,10 15 0,-8 10 0,-5 6 0,-13-3 0,-10-13 0,-7-4 0,-2-9 0,-5-2 0,-4-3 0,3-8 0,-6 0 0,7-3 0,2-3 0,7-1 0,3-3 0,0-4 0,0-7 0,0 6 0,1-4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5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24575,'-5'25'0,"1"0"0,1 18 0,3-3 0,3 10 0,2-6 0,1-6 0,-1-2 0,-1-6 0,-3-6 0,0-6 0,-1-8 0,-1-7 0,-7-4 0,5 0 0,-5-1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5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24575,'18'0'0,"4"-1"0,3-2 0,5-3 0,-2-1 0,3 0 0,5-2 0,9 4 0,8-5 0,-5 4 0,-13-1 0,-19 3 0,-10 3 0,-3 1 0,-1 0 0,0 0 0,-1 0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6:5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19 24575,'-5'-5'0,"-3"-1"0,-1 5 0,-1-2 0,3 2 0,1 0 0,1 1 0,-1-1 0,-3 1 0,3-1 0,-1 1 0,4 0 0,-2 0 0,0 0 0,0 1 0,1 0 0,0 1 0,1 3 0,-2 1 0,-1 3 0,1 2 0,1 1 0,2 0 0,1 2 0,1-1 0,-1 1 0,1 2 0,-1-3 0,1 3 0,1-4 0,-1 0 0,2-1 0,-1-1 0,1-2 0,0 0 0,-1-1 0,3 1 0,1-2 0,1-2 0,3-2 0,4-1 0,3-1 0,7-4 0,2-3 0,0-6 0,3-2 0,-2-2 0,0 0 0,-6 3 0,-6 4 0,-8 4 0,-4 3 0,-5-1 0,-1 0 0,-5 0 0,4 1 0,0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0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24575,'9'0'0,"-1"-1"0,-3 0 0,-2-1 0,0 2 0,1-2 0,1 0 0,1 1 0,-3-1 0,-1 2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2:16:0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24575,'2'3'0,"1"0"0,-3 3 0,2 1 0,0 1 0,0 2 0,0-2 0,1 2 0,1-1 0,0 2 0,-1 0 0,-1-3 0,0-3 0,1 0 0,-1-2 0,0 1 0,-1-1 0,0-1 0,-1 1 0,1-2 0,0 1 0,1-2 0,-1 1 0,1-1 0,2 1 0,-1-1 0,2 1 0,-3-1 0,0 0 0,1 0 0,5-1 0,1 0 0,5-1 0,-1-1 0,1 1 0,-1-1 0,1 0 0,-4 0 0,6 0 0,-3-2 0,5 1 0,-3-2 0,-2 1 0,-2 2 0,-1-2 0,1 0 0,-1-1 0,1 0 0,-2 1 0,0-1 0,1 2 0,-2-2 0,0 4 0,-1-2 0,-1 3 0,-1 0 0,-1 1 0,-2-1 0,5 1 0,-2-3 0,1 3 0,-2-1 0,-2 1 0,2-1 0,-1 1 0,2-2 0,0 1 0,0 0 0,-1 1 0,0-1 0,-1 1 0,-1-1 0,1 0 0,0 0 0,0-1 0,-3 1 0,-3 1 0,-2 0 0,0 0 0,1 0 0,1 0 0,-1 0 0,-1 0 0,1-1 0,-1 1 0,2-1 0,1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0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24575,'1'12'0,"1"1"0,-2 5 0,2-2 0,0 3 0,1-3 0,1 5 0,3 0 0,-2-2 0,-1-4 0,-2-8 0,-1-3 0,1-3 0,1-3 0,-1-2 0,2-3 0,-2-5 0,0-1 0,0-3 0,0 1 0,-2-3 0,1-3 0,-1-1 0,0 1 0,0-1 0,0 2 0,0-1 0,0 3 0,1 2 0,0 3 0,2 1 0,-2 5 0,1 2 0,1 3 0,7 2 0,4-1 0,1 1 0,-4 0 0,-5 1 0,-1 2 0,1 3 0,-1 0 0,-2 1 0,-2-1 0,-2 0 0,-1 5 0,-6 1 0,-1 4 0,-5-2 0,1 0 0,0-4 0,2-2 0,0-2 0,4-4 0,-1 2 0,2-3 0,1 0 0,1 0 0,1-1 0,8-4 0,-4 3 0,5-3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02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24575,'2'-3'0,"0"-3"0,0 1 0,6-4 0,4-2 0,3 2 0,-1 0 0,-4 6 0,1-1 0,2 2 0,8 1 0,0-2 0,4 3 0,-9-1 0,-5 3 0,-4 4 0,-3 4 0,-1 4 0,-1 5 0,-2 3 0,-2 4 0,-6 12 0,-2-3 0,-3 7 0,7-9 0,1-7 0,2-6 0,1-5 0,-1-3 0,2-6 0,0-2 0,0-3 0,4-1 0,6-2 0,4-1 0,5 0 0,3-2 0,-1 3 0,-3-1 0,-3 1 0,-5 1 0,-6 1 0,-2 1 0,0 0 0,1 1 0,1 0 0,0 0 0,-2-1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0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24575,'-24'8'0,"-4"3"0,-1 3 0,-1 2 0,4 0 0,2 4 0,3-2 0,8-1 0,7-4 0,4-2 0,2-1 0,0 1 0,2 0 0,7 7 0,12 6 0,11 6 0,7-2 0,-12-6 0,-9-10 0,-15-2 0,-3-1 0,-4 5 0,-2 4 0,-4-1 0,-1 4 0,-2-8 0,2-1 0,3-7 0,3-5 0,4-5 0,1-6 0,8-5 0,13-11 0,-9 12 0,6-1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06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24575,'-3'11'0,"1"3"0,0 2 0,2 0 0,0 2 0,3 11 0,-3 9 0,6 15 0,-4-3 0,3 4 0,-2-11 0,0-7 0,-1-14 0,-1-10 0,-1-10 0,0-3 0,-2-3 0,1 1 0,-1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0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24575,'8'-2'0,"0"0"0,5 0 0,4 2 0,6-2 0,5-1 0,8-1 0,-5-1 0,3 2 0,-16-1 0,-4 2 0,-9 1 0,-2 1 0,9-1 0,4-2 0,4 0 0,-7 0 0,-7 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0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97 134 24575,'5'0'0,"5"0"0,0-1 0,7-1 0,3-4 0,0 0 0,0-2 0,-3-2 0,-4 1 0,-2-3 0,-5 3 0,-1-3 0,-4-1 0,0 0 0,-1 2 0,-1 2 0,-3 5 0,-5-1 0,-6 3 0,-1 0 0,-6 6 0,1 5 0,-13 16 0,0 5 0,-5 13 0,11-6 0,11-4 0,10-5 0,3-5 0,4-3 0,-1-3 0,1-7 0,0-2 0,5-6 0,4-2 0,7-3 0,2-1 0,3-1 0,-1-2 0,2 0 0,3-1 0,-3-1 0,-1 2 0,-12 2 0,-2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08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24575,'1'16'0,"0"1"0,-1 4 0,0 4 0,0 0 0,0 2 0,1-5 0,0-4 0,1-11 0,1-12 0,5-6 0,6-10 0,2-11 0,3-7 0,1-12 0,1-7 0,1 7 0,-2 5 0,-5 18 0,-5 9 0,-4 10 0,-2 3 0,-1 5 0,2 5 0,4 7 0,1 3 0,-1 5 0,-5-4 0,-1 1 0,-2-2 0,-3-1 0,-5 3 0,-3 0 0,-6 0 0,1-5 0,-1-3 0,-3-6 0,0-1 0,1-1 0,6 0 0,5-2 0,3 0 0,-1-1 0,3 0 0,1 0 0,1 1 0,1-1 0,0 1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0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45 24575,'4'-6'0,"3"1"0,4-2 0,5 2 0,2-3 0,2 4 0,-3-1 0,-2 3 0,-1 0 0,0 1 0,-3 2 0,1 2 0,-7 0 0,-2 5 0,-2 2 0,-3 4 0,-6 6 0,-8 2 0,-19 12 0,-11 2 0,-7 1 0,13-10 0,17-12 0,16-12 0,13-8 0,1 1 0,11-6 0,2 6 0,2-1 0,3 3 0,-6 3 0,5 4 0,-9 5 0,-2 4 0,-4 4 0,-5 5 0,-3-3 0,-5 6 0,-7-6 0,-6 2 0,-9-2 0,2-5 0,-11-1 0,6-8 0,-2 1 0,13-6 0,7 1 0,4-2 0,0 0 0,-5 0 0,3 0 0,0-2 0,7 2 0,-1-1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1 24575,'-28'5'0,"-3"3"0,-9 4 0,11-2 0,4 5 0,8-2 0,-3 8 0,5 0 0,3 5 0,4-4 0,-1 2 0,4-5 0,0 1 0,5-4 0,2-2 0,3 0 0,1-2 0,-2-1 0,0-3 0,-2-4 0,-2 2 0,1 1 0,-5 6 0,-4 5 0,-8 4 0,-2-1 0,-6 2 0,5-5 0,-1-1 0,6-4 0,4-6 0,5-4 0,6-7 0,9-6 0,9-5 0,-8 5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3:17:11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24575,'-6'19'0,"1"5"0,1 10 0,2 10 0,2 13 0,7 9 0,8 5 0,0-13 0,3-9 0,-5-15 0,-4-11 0,-2-11 0,-5-12 0,-3-5 0,0 2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21" Type="http://schemas.openxmlformats.org/officeDocument/2006/relationships/customXml" Target="../ink/ink9.xml"/><Relationship Id="rId34" Type="http://schemas.openxmlformats.org/officeDocument/2006/relationships/image" Target="../media/image16.png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1.emf"/><Relationship Id="rId9" Type="http://schemas.openxmlformats.org/officeDocument/2006/relationships/customXml" Target="../ink/ink3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2.xml"/><Relationship Id="rId30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21" Type="http://schemas.openxmlformats.org/officeDocument/2006/relationships/image" Target="../media/image26.png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47" Type="http://schemas.openxmlformats.org/officeDocument/2006/relationships/image" Target="../media/image39.png"/><Relationship Id="rId50" Type="http://schemas.openxmlformats.org/officeDocument/2006/relationships/customXml" Target="../ink/ink40.xml"/><Relationship Id="rId55" Type="http://schemas.openxmlformats.org/officeDocument/2006/relationships/image" Target="../media/image43.png"/><Relationship Id="rId63" Type="http://schemas.openxmlformats.org/officeDocument/2006/relationships/image" Target="../media/image47.png"/><Relationship Id="rId7" Type="http://schemas.openxmlformats.org/officeDocument/2006/relationships/image" Target="../media/image19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9" Type="http://schemas.openxmlformats.org/officeDocument/2006/relationships/image" Target="../media/image30.png"/><Relationship Id="rId11" Type="http://schemas.openxmlformats.org/officeDocument/2006/relationships/image" Target="../media/image21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34.png"/><Relationship Id="rId40" Type="http://schemas.openxmlformats.org/officeDocument/2006/relationships/customXml" Target="../ink/ink35.xml"/><Relationship Id="rId45" Type="http://schemas.openxmlformats.org/officeDocument/2006/relationships/image" Target="../media/image38.png"/><Relationship Id="rId53" Type="http://schemas.openxmlformats.org/officeDocument/2006/relationships/image" Target="../media/image42.png"/><Relationship Id="rId58" Type="http://schemas.openxmlformats.org/officeDocument/2006/relationships/customXml" Target="../ink/ink44.xml"/><Relationship Id="rId5" Type="http://schemas.openxmlformats.org/officeDocument/2006/relationships/image" Target="../media/image18.png"/><Relationship Id="rId61" Type="http://schemas.openxmlformats.org/officeDocument/2006/relationships/image" Target="../media/image46.png"/><Relationship Id="rId19" Type="http://schemas.openxmlformats.org/officeDocument/2006/relationships/image" Target="../media/image25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30" Type="http://schemas.openxmlformats.org/officeDocument/2006/relationships/customXml" Target="../ink/ink30.xml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48" Type="http://schemas.openxmlformats.org/officeDocument/2006/relationships/customXml" Target="../ink/ink39.xml"/><Relationship Id="rId56" Type="http://schemas.openxmlformats.org/officeDocument/2006/relationships/customXml" Target="../ink/ink43.xml"/><Relationship Id="rId64" Type="http://schemas.openxmlformats.org/officeDocument/2006/relationships/customXml" Target="../ink/ink47.xml"/><Relationship Id="rId8" Type="http://schemas.openxmlformats.org/officeDocument/2006/relationships/customXml" Target="../ink/ink19.xml"/><Relationship Id="rId51" Type="http://schemas.openxmlformats.org/officeDocument/2006/relationships/image" Target="../media/image41.png"/><Relationship Id="rId3" Type="http://schemas.openxmlformats.org/officeDocument/2006/relationships/image" Target="../media/image17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38" Type="http://schemas.openxmlformats.org/officeDocument/2006/relationships/customXml" Target="../ink/ink34.xml"/><Relationship Id="rId46" Type="http://schemas.openxmlformats.org/officeDocument/2006/relationships/customXml" Target="../ink/ink38.xml"/><Relationship Id="rId59" Type="http://schemas.openxmlformats.org/officeDocument/2006/relationships/image" Target="../media/image45.png"/><Relationship Id="rId20" Type="http://schemas.openxmlformats.org/officeDocument/2006/relationships/customXml" Target="../ink/ink25.xml"/><Relationship Id="rId41" Type="http://schemas.openxmlformats.org/officeDocument/2006/relationships/image" Target="../media/image36.png"/><Relationship Id="rId54" Type="http://schemas.openxmlformats.org/officeDocument/2006/relationships/customXml" Target="../ink/ink42.xml"/><Relationship Id="rId62" Type="http://schemas.openxmlformats.org/officeDocument/2006/relationships/customXml" Target="../ink/ink4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49" Type="http://schemas.openxmlformats.org/officeDocument/2006/relationships/image" Target="../media/image40.png"/><Relationship Id="rId57" Type="http://schemas.openxmlformats.org/officeDocument/2006/relationships/image" Target="../media/image44.png"/><Relationship Id="rId10" Type="http://schemas.openxmlformats.org/officeDocument/2006/relationships/customXml" Target="../ink/ink20.xml"/><Relationship Id="rId31" Type="http://schemas.openxmlformats.org/officeDocument/2006/relationships/image" Target="../media/image31.png"/><Relationship Id="rId44" Type="http://schemas.openxmlformats.org/officeDocument/2006/relationships/customXml" Target="../ink/ink37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65" Type="http://schemas.openxmlformats.org/officeDocument/2006/relationships/image" Target="../media/image48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3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3.xm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9" Type="http://schemas.openxmlformats.org/officeDocument/2006/relationships/customXml" Target="../ink/ink66.xml"/><Relationship Id="rId21" Type="http://schemas.openxmlformats.org/officeDocument/2006/relationships/customXml" Target="../ink/ink57.xml"/><Relationship Id="rId34" Type="http://schemas.openxmlformats.org/officeDocument/2006/relationships/image" Target="../media/image66.png"/><Relationship Id="rId42" Type="http://schemas.openxmlformats.org/officeDocument/2006/relationships/image" Target="../media/image70.png"/><Relationship Id="rId47" Type="http://schemas.openxmlformats.org/officeDocument/2006/relationships/customXml" Target="../ink/ink70.xml"/><Relationship Id="rId50" Type="http://schemas.openxmlformats.org/officeDocument/2006/relationships/image" Target="../media/image74.png"/><Relationship Id="rId7" Type="http://schemas.openxmlformats.org/officeDocument/2006/relationships/customXml" Target="../ink/ink50.xml"/><Relationship Id="rId2" Type="http://schemas.openxmlformats.org/officeDocument/2006/relationships/image" Target="../media/image50.png"/><Relationship Id="rId16" Type="http://schemas.openxmlformats.org/officeDocument/2006/relationships/image" Target="../media/image57.png"/><Relationship Id="rId29" Type="http://schemas.openxmlformats.org/officeDocument/2006/relationships/customXml" Target="../ink/ink61.xml"/><Relationship Id="rId11" Type="http://schemas.openxmlformats.org/officeDocument/2006/relationships/customXml" Target="../ink/ink52.xml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37" Type="http://schemas.openxmlformats.org/officeDocument/2006/relationships/customXml" Target="../ink/ink65.xml"/><Relationship Id="rId40" Type="http://schemas.openxmlformats.org/officeDocument/2006/relationships/image" Target="../media/image69.png"/><Relationship Id="rId45" Type="http://schemas.openxmlformats.org/officeDocument/2006/relationships/customXml" Target="../ink/ink69.xml"/><Relationship Id="rId53" Type="http://schemas.openxmlformats.org/officeDocument/2006/relationships/customXml" Target="../ink/ink73.xml"/><Relationship Id="rId5" Type="http://schemas.openxmlformats.org/officeDocument/2006/relationships/customXml" Target="../ink/ink49.xml"/><Relationship Id="rId10" Type="http://schemas.openxmlformats.org/officeDocument/2006/relationships/image" Target="../media/image54.png"/><Relationship Id="rId19" Type="http://schemas.openxmlformats.org/officeDocument/2006/relationships/customXml" Target="../ink/ink56.xml"/><Relationship Id="rId31" Type="http://schemas.openxmlformats.org/officeDocument/2006/relationships/customXml" Target="../ink/ink62.xml"/><Relationship Id="rId44" Type="http://schemas.openxmlformats.org/officeDocument/2006/relationships/image" Target="../media/image71.png"/><Relationship Id="rId52" Type="http://schemas.openxmlformats.org/officeDocument/2006/relationships/image" Target="../media/image75.png"/><Relationship Id="rId4" Type="http://schemas.openxmlformats.org/officeDocument/2006/relationships/image" Target="../media/image51.png"/><Relationship Id="rId9" Type="http://schemas.openxmlformats.org/officeDocument/2006/relationships/customXml" Target="../ink/ink51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60.xml"/><Relationship Id="rId30" Type="http://schemas.openxmlformats.org/officeDocument/2006/relationships/image" Target="../media/image64.png"/><Relationship Id="rId35" Type="http://schemas.openxmlformats.org/officeDocument/2006/relationships/customXml" Target="../ink/ink64.xml"/><Relationship Id="rId43" Type="http://schemas.openxmlformats.org/officeDocument/2006/relationships/customXml" Target="../ink/ink68.xml"/><Relationship Id="rId48" Type="http://schemas.openxmlformats.org/officeDocument/2006/relationships/image" Target="../media/image73.png"/><Relationship Id="rId8" Type="http://schemas.openxmlformats.org/officeDocument/2006/relationships/image" Target="../media/image53.png"/><Relationship Id="rId51" Type="http://schemas.openxmlformats.org/officeDocument/2006/relationships/customXml" Target="../ink/ink72.xml"/><Relationship Id="rId3" Type="http://schemas.openxmlformats.org/officeDocument/2006/relationships/customXml" Target="../ink/ink48.xml"/><Relationship Id="rId12" Type="http://schemas.openxmlformats.org/officeDocument/2006/relationships/image" Target="../media/image55.png"/><Relationship Id="rId17" Type="http://schemas.openxmlformats.org/officeDocument/2006/relationships/customXml" Target="../ink/ink55.xml"/><Relationship Id="rId25" Type="http://schemas.openxmlformats.org/officeDocument/2006/relationships/customXml" Target="../ink/ink59.xml"/><Relationship Id="rId33" Type="http://schemas.openxmlformats.org/officeDocument/2006/relationships/customXml" Target="../ink/ink63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20" Type="http://schemas.openxmlformats.org/officeDocument/2006/relationships/image" Target="../media/image59.png"/><Relationship Id="rId41" Type="http://schemas.openxmlformats.org/officeDocument/2006/relationships/customXml" Target="../ink/ink67.xml"/><Relationship Id="rId54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5" Type="http://schemas.openxmlformats.org/officeDocument/2006/relationships/customXml" Target="../ink/ink54.xml"/><Relationship Id="rId23" Type="http://schemas.openxmlformats.org/officeDocument/2006/relationships/customXml" Target="../ink/ink58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49" Type="http://schemas.openxmlformats.org/officeDocument/2006/relationships/customXml" Target="../ink/ink7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9.png"/><Relationship Id="rId21" Type="http://schemas.openxmlformats.org/officeDocument/2006/relationships/customXml" Target="../ink/ink83.xml"/><Relationship Id="rId42" Type="http://schemas.openxmlformats.org/officeDocument/2006/relationships/image" Target="../media/image97.png"/><Relationship Id="rId47" Type="http://schemas.openxmlformats.org/officeDocument/2006/relationships/customXml" Target="../ink/ink96.xml"/><Relationship Id="rId63" Type="http://schemas.openxmlformats.org/officeDocument/2006/relationships/customXml" Target="../ink/ink104.xml"/><Relationship Id="rId68" Type="http://schemas.openxmlformats.org/officeDocument/2006/relationships/image" Target="../media/image110.png"/><Relationship Id="rId2" Type="http://schemas.openxmlformats.org/officeDocument/2006/relationships/image" Target="../media/image77.png"/><Relationship Id="rId16" Type="http://schemas.openxmlformats.org/officeDocument/2006/relationships/image" Target="../media/image84.png"/><Relationship Id="rId29" Type="http://schemas.openxmlformats.org/officeDocument/2006/relationships/customXml" Target="../ink/ink87.xml"/><Relationship Id="rId11" Type="http://schemas.openxmlformats.org/officeDocument/2006/relationships/customXml" Target="../ink/ink78.xml"/><Relationship Id="rId24" Type="http://schemas.openxmlformats.org/officeDocument/2006/relationships/image" Target="../media/image88.png"/><Relationship Id="rId32" Type="http://schemas.openxmlformats.org/officeDocument/2006/relationships/image" Target="../media/image92.png"/><Relationship Id="rId37" Type="http://schemas.openxmlformats.org/officeDocument/2006/relationships/customXml" Target="../ink/ink91.xml"/><Relationship Id="rId40" Type="http://schemas.openxmlformats.org/officeDocument/2006/relationships/image" Target="../media/image96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105.png"/><Relationship Id="rId66" Type="http://schemas.openxmlformats.org/officeDocument/2006/relationships/image" Target="../media/image109.png"/><Relationship Id="rId74" Type="http://schemas.openxmlformats.org/officeDocument/2006/relationships/image" Target="../media/image113.png"/><Relationship Id="rId5" Type="http://schemas.openxmlformats.org/officeDocument/2006/relationships/customXml" Target="../ink/ink75.xml"/><Relationship Id="rId61" Type="http://schemas.openxmlformats.org/officeDocument/2006/relationships/customXml" Target="../ink/ink103.xml"/><Relationship Id="rId19" Type="http://schemas.openxmlformats.org/officeDocument/2006/relationships/customXml" Target="../ink/ink82.xml"/><Relationship Id="rId14" Type="http://schemas.openxmlformats.org/officeDocument/2006/relationships/image" Target="../media/image83.png"/><Relationship Id="rId22" Type="http://schemas.openxmlformats.org/officeDocument/2006/relationships/image" Target="../media/image87.png"/><Relationship Id="rId27" Type="http://schemas.openxmlformats.org/officeDocument/2006/relationships/customXml" Target="../ink/ink86.xml"/><Relationship Id="rId30" Type="http://schemas.openxmlformats.org/officeDocument/2006/relationships/image" Target="../media/image91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100.png"/><Relationship Id="rId56" Type="http://schemas.openxmlformats.org/officeDocument/2006/relationships/image" Target="../media/image104.png"/><Relationship Id="rId64" Type="http://schemas.openxmlformats.org/officeDocument/2006/relationships/image" Target="../media/image108.png"/><Relationship Id="rId69" Type="http://schemas.openxmlformats.org/officeDocument/2006/relationships/customXml" Target="../ink/ink107.xml"/><Relationship Id="rId8" Type="http://schemas.openxmlformats.org/officeDocument/2006/relationships/image" Target="../media/image80.png"/><Relationship Id="rId51" Type="http://schemas.openxmlformats.org/officeDocument/2006/relationships/customXml" Target="../ink/ink98.xml"/><Relationship Id="rId72" Type="http://schemas.openxmlformats.org/officeDocument/2006/relationships/image" Target="../media/image112.png"/><Relationship Id="rId3" Type="http://schemas.openxmlformats.org/officeDocument/2006/relationships/customXml" Target="../ink/ink74.xml"/><Relationship Id="rId12" Type="http://schemas.openxmlformats.org/officeDocument/2006/relationships/image" Target="../media/image82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95.png"/><Relationship Id="rId46" Type="http://schemas.openxmlformats.org/officeDocument/2006/relationships/image" Target="../media/image99.png"/><Relationship Id="rId59" Type="http://schemas.openxmlformats.org/officeDocument/2006/relationships/customXml" Target="../ink/ink102.xml"/><Relationship Id="rId67" Type="http://schemas.openxmlformats.org/officeDocument/2006/relationships/customXml" Target="../ink/ink106.xml"/><Relationship Id="rId20" Type="http://schemas.openxmlformats.org/officeDocument/2006/relationships/image" Target="../media/image86.png"/><Relationship Id="rId41" Type="http://schemas.openxmlformats.org/officeDocument/2006/relationships/customXml" Target="../ink/ink93.xml"/><Relationship Id="rId54" Type="http://schemas.openxmlformats.org/officeDocument/2006/relationships/image" Target="../media/image103.png"/><Relationship Id="rId62" Type="http://schemas.openxmlformats.org/officeDocument/2006/relationships/image" Target="../media/image107.png"/><Relationship Id="rId70" Type="http://schemas.openxmlformats.org/officeDocument/2006/relationships/image" Target="../media/image111.png"/><Relationship Id="rId75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90.png"/><Relationship Id="rId36" Type="http://schemas.openxmlformats.org/officeDocument/2006/relationships/image" Target="../media/image94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81.png"/><Relationship Id="rId31" Type="http://schemas.openxmlformats.org/officeDocument/2006/relationships/customXml" Target="../ink/ink88.xml"/><Relationship Id="rId44" Type="http://schemas.openxmlformats.org/officeDocument/2006/relationships/image" Target="../media/image98.png"/><Relationship Id="rId52" Type="http://schemas.openxmlformats.org/officeDocument/2006/relationships/image" Target="../media/image102.png"/><Relationship Id="rId60" Type="http://schemas.openxmlformats.org/officeDocument/2006/relationships/image" Target="../media/image106.png"/><Relationship Id="rId65" Type="http://schemas.openxmlformats.org/officeDocument/2006/relationships/customXml" Target="../ink/ink105.xml"/><Relationship Id="rId73" Type="http://schemas.openxmlformats.org/officeDocument/2006/relationships/customXml" Target="../ink/ink109.xml"/><Relationship Id="rId4" Type="http://schemas.openxmlformats.org/officeDocument/2006/relationships/image" Target="../media/image78.png"/><Relationship Id="rId9" Type="http://schemas.openxmlformats.org/officeDocument/2006/relationships/customXml" Target="../ink/ink77.xml"/><Relationship Id="rId13" Type="http://schemas.openxmlformats.org/officeDocument/2006/relationships/customXml" Target="../ink/ink79.xml"/><Relationship Id="rId18" Type="http://schemas.openxmlformats.org/officeDocument/2006/relationships/image" Target="../media/image85.png"/><Relationship Id="rId39" Type="http://schemas.openxmlformats.org/officeDocument/2006/relationships/customXml" Target="../ink/ink92.xml"/><Relationship Id="rId34" Type="http://schemas.openxmlformats.org/officeDocument/2006/relationships/image" Target="../media/image93.png"/><Relationship Id="rId50" Type="http://schemas.openxmlformats.org/officeDocument/2006/relationships/image" Target="../media/image101.png"/><Relationship Id="rId55" Type="http://schemas.openxmlformats.org/officeDocument/2006/relationships/customXml" Target="../ink/ink100.xml"/><Relationship Id="rId76" Type="http://schemas.openxmlformats.org/officeDocument/2006/relationships/image" Target="../media/image114.png"/><Relationship Id="rId7" Type="http://schemas.openxmlformats.org/officeDocument/2006/relationships/customXml" Target="../ink/ink76.xml"/><Relationship Id="rId71" Type="http://schemas.openxmlformats.org/officeDocument/2006/relationships/customXml" Target="../ink/ink10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6.png"/><Relationship Id="rId21" Type="http://schemas.openxmlformats.org/officeDocument/2006/relationships/customXml" Target="../ink/ink120.xml"/><Relationship Id="rId42" Type="http://schemas.openxmlformats.org/officeDocument/2006/relationships/image" Target="../media/image134.png"/><Relationship Id="rId47" Type="http://schemas.openxmlformats.org/officeDocument/2006/relationships/customXml" Target="../ink/ink133.xml"/><Relationship Id="rId63" Type="http://schemas.openxmlformats.org/officeDocument/2006/relationships/customXml" Target="../ink/ink141.xml"/><Relationship Id="rId68" Type="http://schemas.openxmlformats.org/officeDocument/2006/relationships/image" Target="../media/image147.png"/><Relationship Id="rId84" Type="http://schemas.openxmlformats.org/officeDocument/2006/relationships/image" Target="../media/image155.png"/><Relationship Id="rId89" Type="http://schemas.openxmlformats.org/officeDocument/2006/relationships/customXml" Target="../ink/ink154.xml"/><Relationship Id="rId112" Type="http://schemas.openxmlformats.org/officeDocument/2006/relationships/image" Target="../media/image169.png"/><Relationship Id="rId16" Type="http://schemas.openxmlformats.org/officeDocument/2006/relationships/image" Target="../media/image121.png"/><Relationship Id="rId107" Type="http://schemas.openxmlformats.org/officeDocument/2006/relationships/customXml" Target="../ink/ink163.xml"/><Relationship Id="rId11" Type="http://schemas.openxmlformats.org/officeDocument/2006/relationships/customXml" Target="../ink/ink115.xml"/><Relationship Id="rId32" Type="http://schemas.openxmlformats.org/officeDocument/2006/relationships/image" Target="../media/image129.png"/><Relationship Id="rId37" Type="http://schemas.openxmlformats.org/officeDocument/2006/relationships/customXml" Target="../ink/ink128.xml"/><Relationship Id="rId53" Type="http://schemas.openxmlformats.org/officeDocument/2006/relationships/customXml" Target="../ink/ink136.xml"/><Relationship Id="rId58" Type="http://schemas.openxmlformats.org/officeDocument/2006/relationships/image" Target="../media/image142.png"/><Relationship Id="rId74" Type="http://schemas.openxmlformats.org/officeDocument/2006/relationships/image" Target="../media/image150.png"/><Relationship Id="rId79" Type="http://schemas.openxmlformats.org/officeDocument/2006/relationships/customXml" Target="../ink/ink149.xml"/><Relationship Id="rId102" Type="http://schemas.openxmlformats.org/officeDocument/2006/relationships/image" Target="../media/image164.png"/><Relationship Id="rId5" Type="http://schemas.openxmlformats.org/officeDocument/2006/relationships/customXml" Target="../ink/ink112.xml"/><Relationship Id="rId90" Type="http://schemas.openxmlformats.org/officeDocument/2006/relationships/image" Target="../media/image158.png"/><Relationship Id="rId95" Type="http://schemas.openxmlformats.org/officeDocument/2006/relationships/customXml" Target="../ink/ink157.xml"/><Relationship Id="rId22" Type="http://schemas.openxmlformats.org/officeDocument/2006/relationships/image" Target="../media/image124.png"/><Relationship Id="rId27" Type="http://schemas.openxmlformats.org/officeDocument/2006/relationships/customXml" Target="../ink/ink123.xml"/><Relationship Id="rId43" Type="http://schemas.openxmlformats.org/officeDocument/2006/relationships/customXml" Target="../ink/ink131.xml"/><Relationship Id="rId48" Type="http://schemas.openxmlformats.org/officeDocument/2006/relationships/image" Target="../media/image137.png"/><Relationship Id="rId64" Type="http://schemas.openxmlformats.org/officeDocument/2006/relationships/image" Target="../media/image145.png"/><Relationship Id="rId69" Type="http://schemas.openxmlformats.org/officeDocument/2006/relationships/customXml" Target="../ink/ink144.xml"/><Relationship Id="rId113" Type="http://schemas.openxmlformats.org/officeDocument/2006/relationships/customXml" Target="../ink/ink166.xml"/><Relationship Id="rId80" Type="http://schemas.openxmlformats.org/officeDocument/2006/relationships/image" Target="../media/image153.png"/><Relationship Id="rId85" Type="http://schemas.openxmlformats.org/officeDocument/2006/relationships/customXml" Target="../ink/ink152.xml"/><Relationship Id="rId12" Type="http://schemas.openxmlformats.org/officeDocument/2006/relationships/image" Target="../media/image119.png"/><Relationship Id="rId17" Type="http://schemas.openxmlformats.org/officeDocument/2006/relationships/customXml" Target="../ink/ink118.xml"/><Relationship Id="rId33" Type="http://schemas.openxmlformats.org/officeDocument/2006/relationships/customXml" Target="../ink/ink126.xml"/><Relationship Id="rId38" Type="http://schemas.openxmlformats.org/officeDocument/2006/relationships/image" Target="../media/image132.png"/><Relationship Id="rId59" Type="http://schemas.openxmlformats.org/officeDocument/2006/relationships/customXml" Target="../ink/ink139.xml"/><Relationship Id="rId103" Type="http://schemas.openxmlformats.org/officeDocument/2006/relationships/customXml" Target="../ink/ink161.xml"/><Relationship Id="rId108" Type="http://schemas.openxmlformats.org/officeDocument/2006/relationships/image" Target="../media/image167.png"/><Relationship Id="rId54" Type="http://schemas.openxmlformats.org/officeDocument/2006/relationships/image" Target="../media/image140.png"/><Relationship Id="rId70" Type="http://schemas.openxmlformats.org/officeDocument/2006/relationships/image" Target="../media/image148.png"/><Relationship Id="rId75" Type="http://schemas.openxmlformats.org/officeDocument/2006/relationships/customXml" Target="../ink/ink147.xml"/><Relationship Id="rId91" Type="http://schemas.openxmlformats.org/officeDocument/2006/relationships/customXml" Target="../ink/ink155.xml"/><Relationship Id="rId9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27.png"/><Relationship Id="rId36" Type="http://schemas.openxmlformats.org/officeDocument/2006/relationships/image" Target="../media/image131.png"/><Relationship Id="rId49" Type="http://schemas.openxmlformats.org/officeDocument/2006/relationships/customXml" Target="../ink/ink134.xml"/><Relationship Id="rId57" Type="http://schemas.openxmlformats.org/officeDocument/2006/relationships/customXml" Target="../ink/ink138.xml"/><Relationship Id="rId106" Type="http://schemas.openxmlformats.org/officeDocument/2006/relationships/image" Target="../media/image166.png"/><Relationship Id="rId114" Type="http://schemas.openxmlformats.org/officeDocument/2006/relationships/image" Target="../media/image170.png"/><Relationship Id="rId10" Type="http://schemas.openxmlformats.org/officeDocument/2006/relationships/image" Target="../media/image118.png"/><Relationship Id="rId31" Type="http://schemas.openxmlformats.org/officeDocument/2006/relationships/customXml" Target="../ink/ink125.xml"/><Relationship Id="rId44" Type="http://schemas.openxmlformats.org/officeDocument/2006/relationships/image" Target="../media/image135.png"/><Relationship Id="rId52" Type="http://schemas.openxmlformats.org/officeDocument/2006/relationships/image" Target="../media/image139.png"/><Relationship Id="rId60" Type="http://schemas.openxmlformats.org/officeDocument/2006/relationships/image" Target="../media/image143.png"/><Relationship Id="rId65" Type="http://schemas.openxmlformats.org/officeDocument/2006/relationships/customXml" Target="../ink/ink142.xml"/><Relationship Id="rId73" Type="http://schemas.openxmlformats.org/officeDocument/2006/relationships/customXml" Target="../ink/ink146.xml"/><Relationship Id="rId78" Type="http://schemas.openxmlformats.org/officeDocument/2006/relationships/image" Target="../media/image152.png"/><Relationship Id="rId81" Type="http://schemas.openxmlformats.org/officeDocument/2006/relationships/customXml" Target="../ink/ink150.xml"/><Relationship Id="rId86" Type="http://schemas.openxmlformats.org/officeDocument/2006/relationships/image" Target="../media/image156.png"/><Relationship Id="rId94" Type="http://schemas.openxmlformats.org/officeDocument/2006/relationships/image" Target="../media/image160.png"/><Relationship Id="rId99" Type="http://schemas.openxmlformats.org/officeDocument/2006/relationships/customXml" Target="../ink/ink159.xml"/><Relationship Id="rId101" Type="http://schemas.openxmlformats.org/officeDocument/2006/relationships/customXml" Target="../ink/ink160.xml"/><Relationship Id="rId4" Type="http://schemas.openxmlformats.org/officeDocument/2006/relationships/image" Target="../media/image115.png"/><Relationship Id="rId9" Type="http://schemas.openxmlformats.org/officeDocument/2006/relationships/customXml" Target="../ink/ink114.xml"/><Relationship Id="rId13" Type="http://schemas.openxmlformats.org/officeDocument/2006/relationships/customXml" Target="../ink/ink116.xml"/><Relationship Id="rId18" Type="http://schemas.openxmlformats.org/officeDocument/2006/relationships/image" Target="../media/image122.png"/><Relationship Id="rId39" Type="http://schemas.openxmlformats.org/officeDocument/2006/relationships/customXml" Target="../ink/ink129.xml"/><Relationship Id="rId109" Type="http://schemas.openxmlformats.org/officeDocument/2006/relationships/customXml" Target="../ink/ink164.xml"/><Relationship Id="rId34" Type="http://schemas.openxmlformats.org/officeDocument/2006/relationships/image" Target="../media/image130.png"/><Relationship Id="rId50" Type="http://schemas.openxmlformats.org/officeDocument/2006/relationships/image" Target="../media/image138.png"/><Relationship Id="rId55" Type="http://schemas.openxmlformats.org/officeDocument/2006/relationships/customXml" Target="../ink/ink137.xml"/><Relationship Id="rId76" Type="http://schemas.openxmlformats.org/officeDocument/2006/relationships/image" Target="../media/image151.png"/><Relationship Id="rId97" Type="http://schemas.openxmlformats.org/officeDocument/2006/relationships/customXml" Target="../ink/ink158.xml"/><Relationship Id="rId104" Type="http://schemas.openxmlformats.org/officeDocument/2006/relationships/image" Target="../media/image165.png"/><Relationship Id="rId7" Type="http://schemas.openxmlformats.org/officeDocument/2006/relationships/customXml" Target="../ink/ink113.xml"/><Relationship Id="rId71" Type="http://schemas.openxmlformats.org/officeDocument/2006/relationships/customXml" Target="../ink/ink145.xml"/><Relationship Id="rId92" Type="http://schemas.openxmlformats.org/officeDocument/2006/relationships/image" Target="../media/image159.png"/><Relationship Id="rId2" Type="http://schemas.openxmlformats.org/officeDocument/2006/relationships/image" Target="../media/image77.png"/><Relationship Id="rId29" Type="http://schemas.openxmlformats.org/officeDocument/2006/relationships/customXml" Target="../ink/ink124.xml"/><Relationship Id="rId24" Type="http://schemas.openxmlformats.org/officeDocument/2006/relationships/image" Target="../media/image125.png"/><Relationship Id="rId40" Type="http://schemas.openxmlformats.org/officeDocument/2006/relationships/image" Target="../media/image133.png"/><Relationship Id="rId45" Type="http://schemas.openxmlformats.org/officeDocument/2006/relationships/customXml" Target="../ink/ink132.xml"/><Relationship Id="rId66" Type="http://schemas.openxmlformats.org/officeDocument/2006/relationships/image" Target="../media/image146.png"/><Relationship Id="rId87" Type="http://schemas.openxmlformats.org/officeDocument/2006/relationships/customXml" Target="../ink/ink153.xml"/><Relationship Id="rId110" Type="http://schemas.openxmlformats.org/officeDocument/2006/relationships/image" Target="../media/image168.png"/><Relationship Id="rId61" Type="http://schemas.openxmlformats.org/officeDocument/2006/relationships/customXml" Target="../ink/ink140.xml"/><Relationship Id="rId82" Type="http://schemas.openxmlformats.org/officeDocument/2006/relationships/image" Target="../media/image154.png"/><Relationship Id="rId19" Type="http://schemas.openxmlformats.org/officeDocument/2006/relationships/customXml" Target="../ink/ink119.xml"/><Relationship Id="rId14" Type="http://schemas.openxmlformats.org/officeDocument/2006/relationships/image" Target="../media/image120.png"/><Relationship Id="rId30" Type="http://schemas.openxmlformats.org/officeDocument/2006/relationships/image" Target="../media/image128.png"/><Relationship Id="rId35" Type="http://schemas.openxmlformats.org/officeDocument/2006/relationships/customXml" Target="../ink/ink127.xml"/><Relationship Id="rId56" Type="http://schemas.openxmlformats.org/officeDocument/2006/relationships/image" Target="../media/image141.png"/><Relationship Id="rId77" Type="http://schemas.openxmlformats.org/officeDocument/2006/relationships/customXml" Target="../ink/ink148.xml"/><Relationship Id="rId100" Type="http://schemas.openxmlformats.org/officeDocument/2006/relationships/image" Target="../media/image163.png"/><Relationship Id="rId105" Type="http://schemas.openxmlformats.org/officeDocument/2006/relationships/customXml" Target="../ink/ink162.xml"/><Relationship Id="rId8" Type="http://schemas.openxmlformats.org/officeDocument/2006/relationships/image" Target="../media/image117.png"/><Relationship Id="rId51" Type="http://schemas.openxmlformats.org/officeDocument/2006/relationships/customXml" Target="../ink/ink135.xml"/><Relationship Id="rId72" Type="http://schemas.openxmlformats.org/officeDocument/2006/relationships/image" Target="../media/image149.png"/><Relationship Id="rId93" Type="http://schemas.openxmlformats.org/officeDocument/2006/relationships/customXml" Target="../ink/ink156.xml"/><Relationship Id="rId98" Type="http://schemas.openxmlformats.org/officeDocument/2006/relationships/image" Target="../media/image162.png"/><Relationship Id="rId3" Type="http://schemas.openxmlformats.org/officeDocument/2006/relationships/customXml" Target="../ink/ink111.xml"/><Relationship Id="rId25" Type="http://schemas.openxmlformats.org/officeDocument/2006/relationships/customXml" Target="../ink/ink122.xml"/><Relationship Id="rId46" Type="http://schemas.openxmlformats.org/officeDocument/2006/relationships/image" Target="../media/image136.png"/><Relationship Id="rId67" Type="http://schemas.openxmlformats.org/officeDocument/2006/relationships/customXml" Target="../ink/ink143.xml"/><Relationship Id="rId20" Type="http://schemas.openxmlformats.org/officeDocument/2006/relationships/image" Target="../media/image123.png"/><Relationship Id="rId41" Type="http://schemas.openxmlformats.org/officeDocument/2006/relationships/customXml" Target="../ink/ink130.xml"/><Relationship Id="rId62" Type="http://schemas.openxmlformats.org/officeDocument/2006/relationships/image" Target="../media/image144.png"/><Relationship Id="rId83" Type="http://schemas.openxmlformats.org/officeDocument/2006/relationships/customXml" Target="../ink/ink151.xml"/><Relationship Id="rId88" Type="http://schemas.openxmlformats.org/officeDocument/2006/relationships/image" Target="../media/image157.png"/><Relationship Id="rId111" Type="http://schemas.openxmlformats.org/officeDocument/2006/relationships/customXml" Target="../ink/ink16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customXml" Target="../ink/ink172.xml"/><Relationship Id="rId3" Type="http://schemas.openxmlformats.org/officeDocument/2006/relationships/customXml" Target="../ink/ink167.xml"/><Relationship Id="rId7" Type="http://schemas.openxmlformats.org/officeDocument/2006/relationships/customXml" Target="../ink/ink169.xml"/><Relationship Id="rId12" Type="http://schemas.openxmlformats.org/officeDocument/2006/relationships/image" Target="../media/image176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customXml" Target="../ink/ink171.xml"/><Relationship Id="rId5" Type="http://schemas.openxmlformats.org/officeDocument/2006/relationships/customXml" Target="../ink/ink168.xml"/><Relationship Id="rId10" Type="http://schemas.openxmlformats.org/officeDocument/2006/relationships/image" Target="../media/image175.png"/><Relationship Id="rId4" Type="http://schemas.openxmlformats.org/officeDocument/2006/relationships/image" Target="../media/image172.png"/><Relationship Id="rId9" Type="http://schemas.openxmlformats.org/officeDocument/2006/relationships/customXml" Target="../ink/ink170.xml"/><Relationship Id="rId14" Type="http://schemas.openxmlformats.org/officeDocument/2006/relationships/image" Target="../media/image17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8.xml"/><Relationship Id="rId18" Type="http://schemas.openxmlformats.org/officeDocument/2006/relationships/image" Target="../media/image186.png"/><Relationship Id="rId26" Type="http://schemas.openxmlformats.org/officeDocument/2006/relationships/image" Target="../media/image190.png"/><Relationship Id="rId21" Type="http://schemas.openxmlformats.org/officeDocument/2006/relationships/customXml" Target="../ink/ink182.xml"/><Relationship Id="rId34" Type="http://schemas.openxmlformats.org/officeDocument/2006/relationships/image" Target="../media/image194.png"/><Relationship Id="rId7" Type="http://schemas.openxmlformats.org/officeDocument/2006/relationships/customXml" Target="../ink/ink175.xml"/><Relationship Id="rId12" Type="http://schemas.openxmlformats.org/officeDocument/2006/relationships/image" Target="../media/image183.png"/><Relationship Id="rId17" Type="http://schemas.openxmlformats.org/officeDocument/2006/relationships/customXml" Target="../ink/ink180.xml"/><Relationship Id="rId25" Type="http://schemas.openxmlformats.org/officeDocument/2006/relationships/customXml" Target="../ink/ink184.xml"/><Relationship Id="rId33" Type="http://schemas.openxmlformats.org/officeDocument/2006/relationships/customXml" Target="../ink/ink188.xml"/><Relationship Id="rId38" Type="http://schemas.openxmlformats.org/officeDocument/2006/relationships/image" Target="../media/image196.png"/><Relationship Id="rId2" Type="http://schemas.openxmlformats.org/officeDocument/2006/relationships/image" Target="../media/image79.jpg"/><Relationship Id="rId16" Type="http://schemas.openxmlformats.org/officeDocument/2006/relationships/image" Target="../media/image185.png"/><Relationship Id="rId20" Type="http://schemas.openxmlformats.org/officeDocument/2006/relationships/image" Target="../media/image187.png"/><Relationship Id="rId29" Type="http://schemas.openxmlformats.org/officeDocument/2006/relationships/customXml" Target="../ink/ink18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customXml" Target="../ink/ink177.xml"/><Relationship Id="rId24" Type="http://schemas.openxmlformats.org/officeDocument/2006/relationships/image" Target="../media/image189.png"/><Relationship Id="rId32" Type="http://schemas.openxmlformats.org/officeDocument/2006/relationships/image" Target="../media/image193.png"/><Relationship Id="rId37" Type="http://schemas.openxmlformats.org/officeDocument/2006/relationships/customXml" Target="../ink/ink190.xml"/><Relationship Id="rId5" Type="http://schemas.openxmlformats.org/officeDocument/2006/relationships/customXml" Target="../ink/ink174.xml"/><Relationship Id="rId15" Type="http://schemas.openxmlformats.org/officeDocument/2006/relationships/customXml" Target="../ink/ink179.xml"/><Relationship Id="rId23" Type="http://schemas.openxmlformats.org/officeDocument/2006/relationships/customXml" Target="../ink/ink183.xml"/><Relationship Id="rId28" Type="http://schemas.openxmlformats.org/officeDocument/2006/relationships/image" Target="../media/image191.png"/><Relationship Id="rId36" Type="http://schemas.openxmlformats.org/officeDocument/2006/relationships/image" Target="../media/image195.png"/><Relationship Id="rId10" Type="http://schemas.openxmlformats.org/officeDocument/2006/relationships/image" Target="../media/image182.png"/><Relationship Id="rId19" Type="http://schemas.openxmlformats.org/officeDocument/2006/relationships/customXml" Target="../ink/ink181.xml"/><Relationship Id="rId31" Type="http://schemas.openxmlformats.org/officeDocument/2006/relationships/customXml" Target="../ink/ink187.xml"/><Relationship Id="rId4" Type="http://schemas.openxmlformats.org/officeDocument/2006/relationships/image" Target="../media/image179.png"/><Relationship Id="rId9" Type="http://schemas.openxmlformats.org/officeDocument/2006/relationships/customXml" Target="../ink/ink176.xml"/><Relationship Id="rId14" Type="http://schemas.openxmlformats.org/officeDocument/2006/relationships/image" Target="../media/image184.png"/><Relationship Id="rId22" Type="http://schemas.openxmlformats.org/officeDocument/2006/relationships/image" Target="../media/image188.png"/><Relationship Id="rId27" Type="http://schemas.openxmlformats.org/officeDocument/2006/relationships/customXml" Target="../ink/ink185.xml"/><Relationship Id="rId30" Type="http://schemas.openxmlformats.org/officeDocument/2006/relationships/image" Target="../media/image192.png"/><Relationship Id="rId35" Type="http://schemas.openxmlformats.org/officeDocument/2006/relationships/customXml" Target="../ink/ink189.xml"/><Relationship Id="rId8" Type="http://schemas.openxmlformats.org/officeDocument/2006/relationships/image" Target="../media/image181.png"/><Relationship Id="rId3" Type="http://schemas.openxmlformats.org/officeDocument/2006/relationships/customXml" Target="../ink/ink17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6.xml"/><Relationship Id="rId18" Type="http://schemas.openxmlformats.org/officeDocument/2006/relationships/image" Target="../media/image205.png"/><Relationship Id="rId26" Type="http://schemas.openxmlformats.org/officeDocument/2006/relationships/image" Target="../media/image209.png"/><Relationship Id="rId39" Type="http://schemas.openxmlformats.org/officeDocument/2006/relationships/customXml" Target="../ink/ink209.xml"/><Relationship Id="rId21" Type="http://schemas.openxmlformats.org/officeDocument/2006/relationships/customXml" Target="../ink/ink200.xml"/><Relationship Id="rId34" Type="http://schemas.openxmlformats.org/officeDocument/2006/relationships/image" Target="../media/image213.png"/><Relationship Id="rId42" Type="http://schemas.openxmlformats.org/officeDocument/2006/relationships/image" Target="../media/image217.png"/><Relationship Id="rId7" Type="http://schemas.openxmlformats.org/officeDocument/2006/relationships/customXml" Target="../ink/ink193.xml"/><Relationship Id="rId2" Type="http://schemas.openxmlformats.org/officeDocument/2006/relationships/image" Target="../media/image80.jpeg"/><Relationship Id="rId16" Type="http://schemas.openxmlformats.org/officeDocument/2006/relationships/image" Target="../media/image204.png"/><Relationship Id="rId29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customXml" Target="../ink/ink195.xml"/><Relationship Id="rId24" Type="http://schemas.openxmlformats.org/officeDocument/2006/relationships/image" Target="../media/image208.png"/><Relationship Id="rId32" Type="http://schemas.openxmlformats.org/officeDocument/2006/relationships/image" Target="../media/image212.png"/><Relationship Id="rId37" Type="http://schemas.openxmlformats.org/officeDocument/2006/relationships/customXml" Target="../ink/ink208.xml"/><Relationship Id="rId40" Type="http://schemas.openxmlformats.org/officeDocument/2006/relationships/image" Target="../media/image216.png"/><Relationship Id="rId45" Type="http://schemas.openxmlformats.org/officeDocument/2006/relationships/customXml" Target="../ink/ink212.xml"/><Relationship Id="rId5" Type="http://schemas.openxmlformats.org/officeDocument/2006/relationships/customXml" Target="../ink/ink192.xml"/><Relationship Id="rId15" Type="http://schemas.openxmlformats.org/officeDocument/2006/relationships/customXml" Target="../ink/ink197.xml"/><Relationship Id="rId23" Type="http://schemas.openxmlformats.org/officeDocument/2006/relationships/customXml" Target="../ink/ink201.xml"/><Relationship Id="rId28" Type="http://schemas.openxmlformats.org/officeDocument/2006/relationships/image" Target="../media/image210.png"/><Relationship Id="rId36" Type="http://schemas.openxmlformats.org/officeDocument/2006/relationships/image" Target="../media/image214.png"/><Relationship Id="rId10" Type="http://schemas.openxmlformats.org/officeDocument/2006/relationships/image" Target="../media/image201.png"/><Relationship Id="rId19" Type="http://schemas.openxmlformats.org/officeDocument/2006/relationships/customXml" Target="../ink/ink199.xml"/><Relationship Id="rId31" Type="http://schemas.openxmlformats.org/officeDocument/2006/relationships/customXml" Target="../ink/ink205.xml"/><Relationship Id="rId44" Type="http://schemas.openxmlformats.org/officeDocument/2006/relationships/image" Target="../media/image218.png"/><Relationship Id="rId4" Type="http://schemas.openxmlformats.org/officeDocument/2006/relationships/image" Target="../media/image198.png"/><Relationship Id="rId9" Type="http://schemas.openxmlformats.org/officeDocument/2006/relationships/customXml" Target="../ink/ink194.xml"/><Relationship Id="rId14" Type="http://schemas.openxmlformats.org/officeDocument/2006/relationships/image" Target="../media/image203.png"/><Relationship Id="rId22" Type="http://schemas.openxmlformats.org/officeDocument/2006/relationships/image" Target="../media/image207.png"/><Relationship Id="rId27" Type="http://schemas.openxmlformats.org/officeDocument/2006/relationships/customXml" Target="../ink/ink203.xml"/><Relationship Id="rId30" Type="http://schemas.openxmlformats.org/officeDocument/2006/relationships/image" Target="../media/image211.png"/><Relationship Id="rId35" Type="http://schemas.openxmlformats.org/officeDocument/2006/relationships/customXml" Target="../ink/ink207.xml"/><Relationship Id="rId43" Type="http://schemas.openxmlformats.org/officeDocument/2006/relationships/customXml" Target="../ink/ink211.xml"/><Relationship Id="rId8" Type="http://schemas.openxmlformats.org/officeDocument/2006/relationships/image" Target="../media/image200.png"/><Relationship Id="rId3" Type="http://schemas.openxmlformats.org/officeDocument/2006/relationships/customXml" Target="../ink/ink191.xml"/><Relationship Id="rId12" Type="http://schemas.openxmlformats.org/officeDocument/2006/relationships/image" Target="../media/image202.png"/><Relationship Id="rId17" Type="http://schemas.openxmlformats.org/officeDocument/2006/relationships/customXml" Target="../ink/ink198.xml"/><Relationship Id="rId25" Type="http://schemas.openxmlformats.org/officeDocument/2006/relationships/customXml" Target="../ink/ink202.xml"/><Relationship Id="rId33" Type="http://schemas.openxmlformats.org/officeDocument/2006/relationships/customXml" Target="../ink/ink206.xml"/><Relationship Id="rId38" Type="http://schemas.openxmlformats.org/officeDocument/2006/relationships/image" Target="../media/image215.png"/><Relationship Id="rId46" Type="http://schemas.openxmlformats.org/officeDocument/2006/relationships/image" Target="../media/image219.png"/><Relationship Id="rId20" Type="http://schemas.openxmlformats.org/officeDocument/2006/relationships/image" Target="../media/image206.png"/><Relationship Id="rId41" Type="http://schemas.openxmlformats.org/officeDocument/2006/relationships/customXml" Target="../ink/ink2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192730"/>
              </p:ext>
            </p:extLst>
          </p:nvPr>
        </p:nvGraphicFramePr>
        <p:xfrm>
          <a:off x="539750" y="4770438"/>
          <a:ext cx="546417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3" imgW="5486400" imgH="3149600" progId="Word.Document.8">
                  <p:embed/>
                </p:oleObj>
              </mc:Choice>
              <mc:Fallback>
                <p:oleObj name="Document" r:id="rId3" imgW="5486400" imgH="3149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70438"/>
                        <a:ext cx="5464175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36" y="152400"/>
            <a:ext cx="19717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Kartchner</a:t>
            </a:r>
            <a:endParaRPr lang="en-US" altLang="en-US" sz="1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/>
              <a:t>Student: Michael Amaya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6FBAD7-7802-0747-ADF2-C7D8BFA60A4B}"/>
              </a:ext>
            </a:extLst>
          </p:cNvPr>
          <p:cNvSpPr/>
          <p:nvPr/>
        </p:nvSpPr>
        <p:spPr bwMode="auto">
          <a:xfrm>
            <a:off x="2817812" y="2599646"/>
            <a:ext cx="8382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57081E-A275-0848-B839-3297E82CE0AB}"/>
              </a:ext>
            </a:extLst>
          </p:cNvPr>
          <p:cNvSpPr/>
          <p:nvPr/>
        </p:nvSpPr>
        <p:spPr bwMode="auto">
          <a:xfrm>
            <a:off x="2817812" y="3219537"/>
            <a:ext cx="8382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Alaska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11420E-DC56-E045-91A6-A2A65805CDDE}"/>
              </a:ext>
            </a:extLst>
          </p:cNvPr>
          <p:cNvSpPr/>
          <p:nvPr/>
        </p:nvSpPr>
        <p:spPr bwMode="auto">
          <a:xfrm>
            <a:off x="1040209" y="3944938"/>
            <a:ext cx="8382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89977F-5CE9-0946-9679-63875249FA3B}"/>
              </a:ext>
            </a:extLst>
          </p:cNvPr>
          <p:cNvSpPr/>
          <p:nvPr/>
        </p:nvSpPr>
        <p:spPr bwMode="auto">
          <a:xfrm>
            <a:off x="4165828" y="2599646"/>
            <a:ext cx="8382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E26B27-8826-174C-8586-97E81A1E2824}"/>
              </a:ext>
            </a:extLst>
          </p:cNvPr>
          <p:cNvSpPr/>
          <p:nvPr/>
        </p:nvSpPr>
        <p:spPr bwMode="auto">
          <a:xfrm>
            <a:off x="1112840" y="2603331"/>
            <a:ext cx="992185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E76C06-833D-DE4B-ABE6-BE2F6F34AC67}"/>
              </a:ext>
            </a:extLst>
          </p:cNvPr>
          <p:cNvSpPr/>
          <p:nvPr/>
        </p:nvSpPr>
        <p:spPr bwMode="auto">
          <a:xfrm>
            <a:off x="4135039" y="3927475"/>
            <a:ext cx="106045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289673-C217-0B4A-A8A8-4BB0D6F55FC6}"/>
              </a:ext>
            </a:extLst>
          </p:cNvPr>
          <p:cNvSpPr/>
          <p:nvPr/>
        </p:nvSpPr>
        <p:spPr bwMode="auto">
          <a:xfrm>
            <a:off x="2775744" y="3927475"/>
            <a:ext cx="992185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1099D4-6865-7A46-B7B7-D85746854212}"/>
                  </a:ext>
                </a:extLst>
              </p14:cNvPr>
              <p14:cNvContentPartPr/>
              <p14:nvPr/>
            </p14:nvContentPartPr>
            <p14:xfrm>
              <a:off x="3580543" y="2926800"/>
              <a:ext cx="700560" cy="41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1099D4-6865-7A46-B7B7-D857468542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1543" y="2918160"/>
                <a:ext cx="7182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6E85666-27C0-3148-AF60-791C45A52D08}"/>
                  </a:ext>
                </a:extLst>
              </p14:cNvPr>
              <p14:cNvContentPartPr/>
              <p14:nvPr/>
            </p14:nvContentPartPr>
            <p14:xfrm>
              <a:off x="1662463" y="2981160"/>
              <a:ext cx="3741840" cy="1557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6E85666-27C0-3148-AF60-791C45A52D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3463" y="2972160"/>
                <a:ext cx="3759480" cy="15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7837529-1FAF-D04A-842F-4A28985255F0}"/>
                  </a:ext>
                </a:extLst>
              </p14:cNvPr>
              <p14:cNvContentPartPr/>
              <p14:nvPr/>
            </p14:nvContentPartPr>
            <p14:xfrm>
              <a:off x="1638343" y="4330080"/>
              <a:ext cx="190080" cy="78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7837529-1FAF-D04A-842F-4A28985255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29343" y="4321080"/>
                <a:ext cx="207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737D08C-5D81-6542-9CD3-D530B0080965}"/>
                  </a:ext>
                </a:extLst>
              </p14:cNvPr>
              <p14:cNvContentPartPr/>
              <p14:nvPr/>
            </p14:nvContentPartPr>
            <p14:xfrm>
              <a:off x="4622743" y="2983680"/>
              <a:ext cx="221040" cy="100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737D08C-5D81-6542-9CD3-D530B00809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13743" y="2975040"/>
                <a:ext cx="238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E9634D1-B04E-5F4D-B5F8-C406BC94C878}"/>
                  </a:ext>
                </a:extLst>
              </p14:cNvPr>
              <p14:cNvContentPartPr/>
              <p14:nvPr/>
            </p14:nvContentPartPr>
            <p14:xfrm>
              <a:off x="3587743" y="3248280"/>
              <a:ext cx="147240" cy="117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E9634D1-B04E-5F4D-B5F8-C406BC94C87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79103" y="3239640"/>
                <a:ext cx="16488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A122648-545E-2444-8984-3F9B75DFF735}"/>
              </a:ext>
            </a:extLst>
          </p:cNvPr>
          <p:cNvGrpSpPr/>
          <p:nvPr/>
        </p:nvGrpSpPr>
        <p:grpSpPr>
          <a:xfrm>
            <a:off x="3478303" y="2986560"/>
            <a:ext cx="1027800" cy="953640"/>
            <a:chOff x="3478303" y="2986560"/>
            <a:chExt cx="1027800" cy="95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E315F2-044C-A041-AA40-8C1467C1D48B}"/>
                    </a:ext>
                  </a:extLst>
                </p14:cNvPr>
                <p14:cNvContentPartPr/>
                <p14:nvPr/>
              </p14:nvContentPartPr>
              <p14:xfrm>
                <a:off x="3515743" y="2986560"/>
                <a:ext cx="990360" cy="937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E315F2-044C-A041-AA40-8C1467C1D4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07103" y="2977920"/>
                  <a:ext cx="1008000" cy="9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1EB1F23-C628-284C-9406-C1C636DD2859}"/>
                    </a:ext>
                  </a:extLst>
                </p14:cNvPr>
                <p14:cNvContentPartPr/>
                <p14:nvPr/>
              </p14:nvContentPartPr>
              <p14:xfrm>
                <a:off x="3478303" y="3852720"/>
                <a:ext cx="168120" cy="87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1EB1F23-C628-284C-9406-C1C636DD28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69303" y="3844080"/>
                  <a:ext cx="18576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D229BA-7D46-FE41-96D4-E81CD2406D7A}"/>
              </a:ext>
            </a:extLst>
          </p:cNvPr>
          <p:cNvGrpSpPr/>
          <p:nvPr/>
        </p:nvGrpSpPr>
        <p:grpSpPr>
          <a:xfrm>
            <a:off x="4566943" y="2982600"/>
            <a:ext cx="162000" cy="943560"/>
            <a:chOff x="4566943" y="2982600"/>
            <a:chExt cx="162000" cy="94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EFE2CA-8F4B-614C-B208-3B58460E69DB}"/>
                    </a:ext>
                  </a:extLst>
                </p14:cNvPr>
                <p14:cNvContentPartPr/>
                <p14:nvPr/>
              </p14:nvContentPartPr>
              <p14:xfrm>
                <a:off x="4566943" y="2982600"/>
                <a:ext cx="64440" cy="923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EFE2CA-8F4B-614C-B208-3B58460E69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58303" y="2973960"/>
                  <a:ext cx="8208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D545C9-2A7A-DC45-AB27-48B845F07511}"/>
                    </a:ext>
                  </a:extLst>
                </p14:cNvPr>
                <p14:cNvContentPartPr/>
                <p14:nvPr/>
              </p14:nvContentPartPr>
              <p14:xfrm>
                <a:off x="4575583" y="3880800"/>
                <a:ext cx="153360" cy="45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D545C9-2A7A-DC45-AB27-48B845F075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66943" y="3871800"/>
                  <a:ext cx="17100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EEE8772-4A5F-1D43-8E00-F91A082ADB2A}"/>
                  </a:ext>
                </a:extLst>
              </p14:cNvPr>
              <p14:cNvContentPartPr/>
              <p14:nvPr/>
            </p14:nvContentPartPr>
            <p14:xfrm>
              <a:off x="1407943" y="2998800"/>
              <a:ext cx="181080" cy="934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EEE8772-4A5F-1D43-8E00-F91A082ADB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99303" y="2989800"/>
                <a:ext cx="19872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F4819FC-6045-B74A-8C94-96ADF503F7AF}"/>
                  </a:ext>
                </a:extLst>
              </p14:cNvPr>
              <p14:cNvContentPartPr/>
              <p14:nvPr/>
            </p14:nvContentPartPr>
            <p14:xfrm>
              <a:off x="1926703" y="2983320"/>
              <a:ext cx="811440" cy="1055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F4819FC-6045-B74A-8C94-96ADF503F7A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17703" y="2974680"/>
                <a:ext cx="82908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896BA8E-9A79-2D48-AF29-66B41DB623E3}"/>
                  </a:ext>
                </a:extLst>
              </p14:cNvPr>
              <p14:cNvContentPartPr/>
              <p14:nvPr/>
            </p14:nvContentPartPr>
            <p14:xfrm>
              <a:off x="2567503" y="3858480"/>
              <a:ext cx="201240" cy="175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896BA8E-9A79-2D48-AF29-66B41DB623E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58503" y="3849480"/>
                <a:ext cx="218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E409BE-05E5-C141-83C8-ABA09EB7A4F8}"/>
              </a:ext>
            </a:extLst>
          </p:cNvPr>
          <p:cNvGrpSpPr/>
          <p:nvPr/>
        </p:nvGrpSpPr>
        <p:grpSpPr>
          <a:xfrm>
            <a:off x="2097703" y="2878920"/>
            <a:ext cx="1274040" cy="446400"/>
            <a:chOff x="2097703" y="2878920"/>
            <a:chExt cx="127404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013F8A-FC3F-0549-9E65-268C48A0AD6C}"/>
                    </a:ext>
                  </a:extLst>
                </p14:cNvPr>
                <p14:cNvContentPartPr/>
                <p14:nvPr/>
              </p14:nvContentPartPr>
              <p14:xfrm>
                <a:off x="2097703" y="2878920"/>
                <a:ext cx="745560" cy="426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013F8A-FC3F-0549-9E65-268C48A0AD6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88703" y="2870280"/>
                  <a:ext cx="7632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4A7C8B5-56AD-9D4C-B769-9B96B6F9DCB8}"/>
                    </a:ext>
                  </a:extLst>
                </p14:cNvPr>
                <p14:cNvContentPartPr/>
                <p14:nvPr/>
              </p14:nvContentPartPr>
              <p14:xfrm>
                <a:off x="2619343" y="3108240"/>
                <a:ext cx="224280" cy="217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4A7C8B5-56AD-9D4C-B769-9B96B6F9DCB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10343" y="3099600"/>
                  <a:ext cx="241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21DC81-724B-3548-A586-2C9CD30BFCD7}"/>
                    </a:ext>
                  </a:extLst>
                </p14:cNvPr>
                <p14:cNvContentPartPr/>
                <p14:nvPr/>
              </p14:nvContentPartPr>
              <p14:xfrm>
                <a:off x="3173023" y="2941920"/>
                <a:ext cx="198720" cy="283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21DC81-724B-3548-A586-2C9CD30BFCD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64023" y="2933280"/>
                  <a:ext cx="216360" cy="300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FD46-662F-C74C-B20A-198208AEE5C7}"/>
              </a:ext>
            </a:extLst>
          </p:cNvPr>
          <p:cNvSpPr txBox="1"/>
          <p:nvPr/>
        </p:nvSpPr>
        <p:spPr>
          <a:xfrm>
            <a:off x="925286" y="17501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6F415-117C-0D48-BAD6-CBBE037BDBFA}"/>
              </a:ext>
            </a:extLst>
          </p:cNvPr>
          <p:cNvSpPr txBox="1"/>
          <p:nvPr/>
        </p:nvSpPr>
        <p:spPr>
          <a:xfrm>
            <a:off x="922456" y="2036078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California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F30A9-3AF1-DA47-B8A6-D9B8881B426A}"/>
              </a:ext>
            </a:extLst>
          </p:cNvPr>
          <p:cNvSpPr txBox="1"/>
          <p:nvPr/>
        </p:nvSpPr>
        <p:spPr>
          <a:xfrm>
            <a:off x="934638" y="234826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Hawaii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0FD02-B0B2-D746-AB6F-9A5CBEBFF4D0}"/>
              </a:ext>
            </a:extLst>
          </p:cNvPr>
          <p:cNvSpPr txBox="1"/>
          <p:nvPr/>
        </p:nvSpPr>
        <p:spPr>
          <a:xfrm>
            <a:off x="936172" y="2655421"/>
            <a:ext cx="807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York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5B1B-2905-A34B-8A4E-E36990CF4CAC}"/>
              </a:ext>
            </a:extLst>
          </p:cNvPr>
          <p:cNvSpPr txBox="1"/>
          <p:nvPr/>
        </p:nvSpPr>
        <p:spPr>
          <a:xfrm>
            <a:off x="934638" y="2938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4AF87-0A33-524C-9914-BD26B414B95C}"/>
              </a:ext>
            </a:extLst>
          </p:cNvPr>
          <p:cNvSpPr txBox="1"/>
          <p:nvPr/>
        </p:nvSpPr>
        <p:spPr>
          <a:xfrm>
            <a:off x="934638" y="3222377"/>
            <a:ext cx="54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B1100-9B4C-4E42-AEBD-BFE6C5D72C9D}"/>
              </a:ext>
            </a:extLst>
          </p:cNvPr>
          <p:cNvSpPr txBox="1"/>
          <p:nvPr/>
        </p:nvSpPr>
        <p:spPr>
          <a:xfrm>
            <a:off x="934638" y="3565419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Vermont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D2E50-0E0C-2B49-AC7A-310C04CD1CB1}"/>
              </a:ext>
            </a:extLst>
          </p:cNvPr>
          <p:cNvSpPr txBox="1"/>
          <p:nvPr/>
        </p:nvSpPr>
        <p:spPr>
          <a:xfrm>
            <a:off x="2479871" y="141028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BDE8E-4171-1249-82BB-5459DBCD8463}"/>
              </a:ext>
            </a:extLst>
          </p:cNvPr>
          <p:cNvSpPr txBox="1"/>
          <p:nvPr/>
        </p:nvSpPr>
        <p:spPr>
          <a:xfrm>
            <a:off x="2921465" y="13994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6CB87A-E9E2-D140-B6FB-60E43AE9317E}"/>
              </a:ext>
            </a:extLst>
          </p:cNvPr>
          <p:cNvSpPr txBox="1"/>
          <p:nvPr/>
        </p:nvSpPr>
        <p:spPr>
          <a:xfrm>
            <a:off x="3401697" y="141028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42F51-11A0-184D-9B63-C34273E909E7}"/>
              </a:ext>
            </a:extLst>
          </p:cNvPr>
          <p:cNvSpPr txBox="1"/>
          <p:nvPr/>
        </p:nvSpPr>
        <p:spPr>
          <a:xfrm>
            <a:off x="3954848" y="1405431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E744D4-A2C5-1A49-81D9-0247E0777F50}"/>
              </a:ext>
            </a:extLst>
          </p:cNvPr>
          <p:cNvSpPr txBox="1"/>
          <p:nvPr/>
        </p:nvSpPr>
        <p:spPr>
          <a:xfrm>
            <a:off x="4618605" y="141028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BEA48-E401-7E4D-9E67-847DDD680852}"/>
              </a:ext>
            </a:extLst>
          </p:cNvPr>
          <p:cNvSpPr txBox="1"/>
          <p:nvPr/>
        </p:nvSpPr>
        <p:spPr>
          <a:xfrm>
            <a:off x="5171756" y="13994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20D59-F426-EC49-80B3-3C40276AC861}"/>
              </a:ext>
            </a:extLst>
          </p:cNvPr>
          <p:cNvSpPr txBox="1"/>
          <p:nvPr/>
        </p:nvSpPr>
        <p:spPr>
          <a:xfrm>
            <a:off x="5649118" y="139454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3F84A9-00A5-6E4D-8399-E2225D97B55F}"/>
              </a:ext>
            </a:extLst>
          </p:cNvPr>
          <p:cNvCxnSpPr/>
          <p:nvPr/>
        </p:nvCxnSpPr>
        <p:spPr bwMode="auto">
          <a:xfrm>
            <a:off x="2921465" y="1671543"/>
            <a:ext cx="0" cy="2367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5A0413-3714-614D-A6EF-C8609992804C}"/>
              </a:ext>
            </a:extLst>
          </p:cNvPr>
          <p:cNvCxnSpPr/>
          <p:nvPr/>
        </p:nvCxnSpPr>
        <p:spPr bwMode="auto">
          <a:xfrm>
            <a:off x="3276600" y="1671543"/>
            <a:ext cx="0" cy="2367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B51C3C-ADAD-EF47-82A5-49477D50B18D}"/>
              </a:ext>
            </a:extLst>
          </p:cNvPr>
          <p:cNvCxnSpPr/>
          <p:nvPr/>
        </p:nvCxnSpPr>
        <p:spPr bwMode="auto">
          <a:xfrm>
            <a:off x="3886200" y="1671543"/>
            <a:ext cx="0" cy="2367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DFE89A-7A34-E546-9FD8-70CCE1EB16FD}"/>
              </a:ext>
            </a:extLst>
          </p:cNvPr>
          <p:cNvCxnSpPr>
            <a:stCxn id="9" idx="0"/>
            <a:endCxn id="9" idx="2"/>
          </p:cNvCxnSpPr>
          <p:nvPr/>
        </p:nvCxnSpPr>
        <p:spPr bwMode="auto">
          <a:xfrm>
            <a:off x="4419600" y="1676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D3E04E-E7DD-B444-AC8E-5824CFB4252B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671543"/>
            <a:ext cx="0" cy="2367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54A19E-7A48-C943-BD0F-F0AD5597B528}"/>
              </a:ext>
            </a:extLst>
          </p:cNvPr>
          <p:cNvCxnSpPr/>
          <p:nvPr/>
        </p:nvCxnSpPr>
        <p:spPr bwMode="auto">
          <a:xfrm>
            <a:off x="5649118" y="1671543"/>
            <a:ext cx="0" cy="2367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792A6D-B099-E24D-B8D4-0E7C5EBDA50C}"/>
              </a:ext>
            </a:extLst>
          </p:cNvPr>
          <p:cNvSpPr txBox="1"/>
          <p:nvPr/>
        </p:nvSpPr>
        <p:spPr>
          <a:xfrm>
            <a:off x="2136442" y="170185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36873C-D985-824E-AFDE-041028B42B39}"/>
              </a:ext>
            </a:extLst>
          </p:cNvPr>
          <p:cNvSpPr txBox="1"/>
          <p:nvPr/>
        </p:nvSpPr>
        <p:spPr>
          <a:xfrm>
            <a:off x="2131815" y="209842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4CBEA-87B4-D342-9682-72CFE816A2EC}"/>
              </a:ext>
            </a:extLst>
          </p:cNvPr>
          <p:cNvSpPr txBox="1"/>
          <p:nvPr/>
        </p:nvSpPr>
        <p:spPr>
          <a:xfrm>
            <a:off x="2166388" y="23754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EC869B-9D67-2A43-96F4-F92ED8059FC1}"/>
              </a:ext>
            </a:extLst>
          </p:cNvPr>
          <p:cNvSpPr txBox="1"/>
          <p:nvPr/>
        </p:nvSpPr>
        <p:spPr>
          <a:xfrm>
            <a:off x="2090540" y="2666816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0C09D-D4A8-9F4B-8D68-A6618A3A0C51}"/>
              </a:ext>
            </a:extLst>
          </p:cNvPr>
          <p:cNvSpPr txBox="1"/>
          <p:nvPr/>
        </p:nvSpPr>
        <p:spPr>
          <a:xfrm>
            <a:off x="2086122" y="295149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84E86-8AC0-0B4F-A1DB-AFE2AD818ACE}"/>
              </a:ext>
            </a:extLst>
          </p:cNvPr>
          <p:cNvSpPr txBox="1"/>
          <p:nvPr/>
        </p:nvSpPr>
        <p:spPr>
          <a:xfrm>
            <a:off x="2117570" y="324846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88C516-38FF-3548-9664-8B072471DD91}"/>
              </a:ext>
            </a:extLst>
          </p:cNvPr>
          <p:cNvSpPr txBox="1"/>
          <p:nvPr/>
        </p:nvSpPr>
        <p:spPr>
          <a:xfrm>
            <a:off x="2125277" y="356541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3CC895-4C91-4340-839B-AA7B0B50E3D4}"/>
              </a:ext>
            </a:extLst>
          </p:cNvPr>
          <p:cNvCxnSpPr/>
          <p:nvPr/>
        </p:nvCxnSpPr>
        <p:spPr bwMode="auto">
          <a:xfrm>
            <a:off x="2437136" y="2027171"/>
            <a:ext cx="3963664" cy="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397D7B-3E84-D84A-B2FF-07BD92BD97CA}"/>
              </a:ext>
            </a:extLst>
          </p:cNvPr>
          <p:cNvCxnSpPr/>
          <p:nvPr/>
        </p:nvCxnSpPr>
        <p:spPr bwMode="auto">
          <a:xfrm>
            <a:off x="2437136" y="2359505"/>
            <a:ext cx="3963664" cy="157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24B6A2-46FB-BA4A-9845-3F5D53C1477C}"/>
              </a:ext>
            </a:extLst>
          </p:cNvPr>
          <p:cNvCxnSpPr/>
          <p:nvPr/>
        </p:nvCxnSpPr>
        <p:spPr bwMode="auto">
          <a:xfrm>
            <a:off x="2438400" y="2652421"/>
            <a:ext cx="3962400" cy="143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A4D1F8-8DFA-DA43-B8B1-1C49A71636E2}"/>
              </a:ext>
            </a:extLst>
          </p:cNvPr>
          <p:cNvCxnSpPr/>
          <p:nvPr/>
        </p:nvCxnSpPr>
        <p:spPr bwMode="auto">
          <a:xfrm>
            <a:off x="2438400" y="2984688"/>
            <a:ext cx="3962400" cy="7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1889DF-2F5D-2840-9DC3-FF72A0CF95D8}"/>
              </a:ext>
            </a:extLst>
          </p:cNvPr>
          <p:cNvCxnSpPr/>
          <p:nvPr/>
        </p:nvCxnSpPr>
        <p:spPr bwMode="auto">
          <a:xfrm>
            <a:off x="2438400" y="3235209"/>
            <a:ext cx="3962400" cy="132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D745A5-B135-E64B-AC5F-03C0C3E46498}"/>
              </a:ext>
            </a:extLst>
          </p:cNvPr>
          <p:cNvCxnSpPr/>
          <p:nvPr/>
        </p:nvCxnSpPr>
        <p:spPr bwMode="auto">
          <a:xfrm>
            <a:off x="2431716" y="3517839"/>
            <a:ext cx="3962400" cy="132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F5C858-E370-2546-995B-8878E93EF7BB}"/>
              </a:ext>
            </a:extLst>
          </p:cNvPr>
          <p:cNvCxnSpPr/>
          <p:nvPr/>
        </p:nvCxnSpPr>
        <p:spPr bwMode="auto">
          <a:xfrm>
            <a:off x="2429959" y="3781501"/>
            <a:ext cx="3962400" cy="132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9506C73-2C6A-404F-AC5A-E5DDB3B650E8}"/>
              </a:ext>
            </a:extLst>
          </p:cNvPr>
          <p:cNvCxnSpPr/>
          <p:nvPr/>
        </p:nvCxnSpPr>
        <p:spPr bwMode="auto">
          <a:xfrm>
            <a:off x="6096000" y="1671543"/>
            <a:ext cx="0" cy="2367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0303B81-080E-3F45-928B-F7A06E481F84}"/>
              </a:ext>
            </a:extLst>
          </p:cNvPr>
          <p:cNvSpPr txBox="1"/>
          <p:nvPr/>
        </p:nvSpPr>
        <p:spPr>
          <a:xfrm>
            <a:off x="2536194" y="16981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0213B5-E97E-D441-B1F4-C24AEF67191B}"/>
              </a:ext>
            </a:extLst>
          </p:cNvPr>
          <p:cNvSpPr txBox="1"/>
          <p:nvPr/>
        </p:nvSpPr>
        <p:spPr>
          <a:xfrm>
            <a:off x="2536194" y="20569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22EFBD-C6B1-6C4A-90F5-768635EEB72D}"/>
              </a:ext>
            </a:extLst>
          </p:cNvPr>
          <p:cNvSpPr txBox="1"/>
          <p:nvPr/>
        </p:nvSpPr>
        <p:spPr>
          <a:xfrm>
            <a:off x="2570014" y="23730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4E6500-346E-D145-89F6-22B77826D683}"/>
              </a:ext>
            </a:extLst>
          </p:cNvPr>
          <p:cNvSpPr txBox="1"/>
          <p:nvPr/>
        </p:nvSpPr>
        <p:spPr>
          <a:xfrm>
            <a:off x="2536194" y="26690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3944C8-4166-794A-BEA0-9B93EBF57D68}"/>
              </a:ext>
            </a:extLst>
          </p:cNvPr>
          <p:cNvSpPr txBox="1"/>
          <p:nvPr/>
        </p:nvSpPr>
        <p:spPr>
          <a:xfrm>
            <a:off x="2566667" y="29808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269420-C5D7-9D4F-A675-D00651A6ABA6}"/>
              </a:ext>
            </a:extLst>
          </p:cNvPr>
          <p:cNvSpPr txBox="1"/>
          <p:nvPr/>
        </p:nvSpPr>
        <p:spPr>
          <a:xfrm>
            <a:off x="2536194" y="32448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AF7111-1F5B-B94A-AB22-FA74CCCD48AA}"/>
              </a:ext>
            </a:extLst>
          </p:cNvPr>
          <p:cNvSpPr txBox="1"/>
          <p:nvPr/>
        </p:nvSpPr>
        <p:spPr>
          <a:xfrm>
            <a:off x="2523849" y="35052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14FA0C-8188-B847-A51E-A7691A856E6D}"/>
              </a:ext>
            </a:extLst>
          </p:cNvPr>
          <p:cNvSpPr txBox="1"/>
          <p:nvPr/>
        </p:nvSpPr>
        <p:spPr>
          <a:xfrm>
            <a:off x="2963052" y="170929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5450EB-0831-C24D-85AB-5AA86B5C6D82}"/>
              </a:ext>
            </a:extLst>
          </p:cNvPr>
          <p:cNvSpPr txBox="1"/>
          <p:nvPr/>
        </p:nvSpPr>
        <p:spPr>
          <a:xfrm>
            <a:off x="2938297" y="2069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A092C4-0747-014E-B9F7-B5C91658071A}"/>
              </a:ext>
            </a:extLst>
          </p:cNvPr>
          <p:cNvSpPr txBox="1"/>
          <p:nvPr/>
        </p:nvSpPr>
        <p:spPr>
          <a:xfrm>
            <a:off x="2971801" y="23730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638E60-46BD-EB44-B178-A18D3240FCC4}"/>
              </a:ext>
            </a:extLst>
          </p:cNvPr>
          <p:cNvSpPr txBox="1"/>
          <p:nvPr/>
        </p:nvSpPr>
        <p:spPr>
          <a:xfrm>
            <a:off x="2971798" y="26668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2ED180-BE71-D244-9AE1-33F14C4C420E}"/>
              </a:ext>
            </a:extLst>
          </p:cNvPr>
          <p:cNvSpPr txBox="1"/>
          <p:nvPr/>
        </p:nvSpPr>
        <p:spPr>
          <a:xfrm>
            <a:off x="2982152" y="29619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AD50F6-765B-B74F-A81A-5C049AC4AA57}"/>
              </a:ext>
            </a:extLst>
          </p:cNvPr>
          <p:cNvSpPr txBox="1"/>
          <p:nvPr/>
        </p:nvSpPr>
        <p:spPr>
          <a:xfrm>
            <a:off x="2971798" y="322237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6DFD31-A644-DB41-8A0B-43E677CD0777}"/>
              </a:ext>
            </a:extLst>
          </p:cNvPr>
          <p:cNvSpPr txBox="1"/>
          <p:nvPr/>
        </p:nvSpPr>
        <p:spPr>
          <a:xfrm>
            <a:off x="2938297" y="35146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3FCBAC-0FAB-A040-AB0B-845C429C85DB}"/>
              </a:ext>
            </a:extLst>
          </p:cNvPr>
          <p:cNvSpPr txBox="1"/>
          <p:nvPr/>
        </p:nvSpPr>
        <p:spPr>
          <a:xfrm>
            <a:off x="3417981" y="16981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751C8C-B8E1-6946-9B79-7EA0F33C3D38}"/>
              </a:ext>
            </a:extLst>
          </p:cNvPr>
          <p:cNvSpPr txBox="1"/>
          <p:nvPr/>
        </p:nvSpPr>
        <p:spPr>
          <a:xfrm>
            <a:off x="3428209" y="20670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6BB8EB-8A3A-2941-99D4-24B79D523429}"/>
              </a:ext>
            </a:extLst>
          </p:cNvPr>
          <p:cNvSpPr txBox="1"/>
          <p:nvPr/>
        </p:nvSpPr>
        <p:spPr>
          <a:xfrm>
            <a:off x="3396288" y="235034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89DEB0-2D76-334A-B62B-C28CCABD8AB3}"/>
              </a:ext>
            </a:extLst>
          </p:cNvPr>
          <p:cNvSpPr txBox="1"/>
          <p:nvPr/>
        </p:nvSpPr>
        <p:spPr>
          <a:xfrm>
            <a:off x="3429000" y="26759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30EF3E-E1EA-7E47-9BAB-987DDF59E8DD}"/>
              </a:ext>
            </a:extLst>
          </p:cNvPr>
          <p:cNvSpPr txBox="1"/>
          <p:nvPr/>
        </p:nvSpPr>
        <p:spPr>
          <a:xfrm>
            <a:off x="3441258" y="297154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31482B-6C0A-BA4E-AE01-1685BD3F54C4}"/>
              </a:ext>
            </a:extLst>
          </p:cNvPr>
          <p:cNvSpPr txBox="1"/>
          <p:nvPr/>
        </p:nvSpPr>
        <p:spPr>
          <a:xfrm>
            <a:off x="3428209" y="321016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63FE2E-08E5-4B48-8286-4472A0410BBF}"/>
              </a:ext>
            </a:extLst>
          </p:cNvPr>
          <p:cNvSpPr txBox="1"/>
          <p:nvPr/>
        </p:nvSpPr>
        <p:spPr>
          <a:xfrm>
            <a:off x="3417981" y="35052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40659-09CE-2442-BF7B-E6DFDDA6ACFE}"/>
              </a:ext>
            </a:extLst>
          </p:cNvPr>
          <p:cNvSpPr txBox="1"/>
          <p:nvPr/>
        </p:nvSpPr>
        <p:spPr>
          <a:xfrm>
            <a:off x="4029052" y="16981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943C37-C291-564A-9950-94828D64DCD6}"/>
              </a:ext>
            </a:extLst>
          </p:cNvPr>
          <p:cNvSpPr txBox="1"/>
          <p:nvPr/>
        </p:nvSpPr>
        <p:spPr>
          <a:xfrm>
            <a:off x="4005895" y="20486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02E444-C74F-A248-A7E9-38F1ED29F7F9}"/>
              </a:ext>
            </a:extLst>
          </p:cNvPr>
          <p:cNvSpPr txBox="1"/>
          <p:nvPr/>
        </p:nvSpPr>
        <p:spPr>
          <a:xfrm>
            <a:off x="4029052" y="23730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29CDD4-FAF7-1840-89DB-E795BC41C218}"/>
              </a:ext>
            </a:extLst>
          </p:cNvPr>
          <p:cNvSpPr txBox="1"/>
          <p:nvPr/>
        </p:nvSpPr>
        <p:spPr>
          <a:xfrm>
            <a:off x="4038599" y="267767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F3723A-93F9-9D47-95C1-572BC2C45EB5}"/>
              </a:ext>
            </a:extLst>
          </p:cNvPr>
          <p:cNvSpPr txBox="1"/>
          <p:nvPr/>
        </p:nvSpPr>
        <p:spPr>
          <a:xfrm>
            <a:off x="4026983" y="29715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8949A1-3F6A-4248-ACDD-E9ACCDC0F3CF}"/>
              </a:ext>
            </a:extLst>
          </p:cNvPr>
          <p:cNvSpPr txBox="1"/>
          <p:nvPr/>
        </p:nvSpPr>
        <p:spPr>
          <a:xfrm>
            <a:off x="4005895" y="32448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3F7729-C1A0-5040-AFE2-8EA0A47D266A}"/>
              </a:ext>
            </a:extLst>
          </p:cNvPr>
          <p:cNvSpPr txBox="1"/>
          <p:nvPr/>
        </p:nvSpPr>
        <p:spPr>
          <a:xfrm>
            <a:off x="4005888" y="34943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B9A93B-64B1-AE47-94C3-9B518BF4973A}"/>
              </a:ext>
            </a:extLst>
          </p:cNvPr>
          <p:cNvSpPr txBox="1"/>
          <p:nvPr/>
        </p:nvSpPr>
        <p:spPr>
          <a:xfrm>
            <a:off x="4596175" y="172788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C7AFB6-99F1-2D49-883D-B3FF48E92643}"/>
              </a:ext>
            </a:extLst>
          </p:cNvPr>
          <p:cNvSpPr txBox="1"/>
          <p:nvPr/>
        </p:nvSpPr>
        <p:spPr>
          <a:xfrm>
            <a:off x="4573018" y="207838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70AC9A-1B33-B94D-B4A0-CE7CF3901D8F}"/>
              </a:ext>
            </a:extLst>
          </p:cNvPr>
          <p:cNvSpPr txBox="1"/>
          <p:nvPr/>
        </p:nvSpPr>
        <p:spPr>
          <a:xfrm>
            <a:off x="4596175" y="240274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FA0662-AD3B-F44C-BABE-E312E17D7CDB}"/>
              </a:ext>
            </a:extLst>
          </p:cNvPr>
          <p:cNvSpPr txBox="1"/>
          <p:nvPr/>
        </p:nvSpPr>
        <p:spPr>
          <a:xfrm>
            <a:off x="4605722" y="27073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F3998E-3BD6-5F48-916C-C67693113475}"/>
              </a:ext>
            </a:extLst>
          </p:cNvPr>
          <p:cNvSpPr txBox="1"/>
          <p:nvPr/>
        </p:nvSpPr>
        <p:spPr>
          <a:xfrm>
            <a:off x="4594106" y="30012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AD2598-CB9F-C345-8EC3-C4F952BD69CD}"/>
              </a:ext>
            </a:extLst>
          </p:cNvPr>
          <p:cNvSpPr txBox="1"/>
          <p:nvPr/>
        </p:nvSpPr>
        <p:spPr>
          <a:xfrm>
            <a:off x="4573018" y="32744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F9317A-A6F5-4744-AA93-3551A8C00674}"/>
              </a:ext>
            </a:extLst>
          </p:cNvPr>
          <p:cNvSpPr txBox="1"/>
          <p:nvPr/>
        </p:nvSpPr>
        <p:spPr>
          <a:xfrm>
            <a:off x="4573011" y="35239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BC22EB-CD03-A049-A462-07A20CD13255}"/>
              </a:ext>
            </a:extLst>
          </p:cNvPr>
          <p:cNvSpPr txBox="1"/>
          <p:nvPr/>
        </p:nvSpPr>
        <p:spPr>
          <a:xfrm>
            <a:off x="5238305" y="172788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926B12-D2B7-C044-98CE-DB4EEACD246B}"/>
              </a:ext>
            </a:extLst>
          </p:cNvPr>
          <p:cNvSpPr txBox="1"/>
          <p:nvPr/>
        </p:nvSpPr>
        <p:spPr>
          <a:xfrm>
            <a:off x="5215148" y="207838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B0A898-DB71-8E48-A460-8B3B3A36D890}"/>
              </a:ext>
            </a:extLst>
          </p:cNvPr>
          <p:cNvSpPr txBox="1"/>
          <p:nvPr/>
        </p:nvSpPr>
        <p:spPr>
          <a:xfrm>
            <a:off x="5238305" y="240274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01D4A1-D33E-BC48-81F4-A90DC5BCA6FE}"/>
              </a:ext>
            </a:extLst>
          </p:cNvPr>
          <p:cNvSpPr txBox="1"/>
          <p:nvPr/>
        </p:nvSpPr>
        <p:spPr>
          <a:xfrm>
            <a:off x="5247852" y="27073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20EB258-E4DB-AB49-BEB1-95DB1E9BDE2F}"/>
              </a:ext>
            </a:extLst>
          </p:cNvPr>
          <p:cNvSpPr txBox="1"/>
          <p:nvPr/>
        </p:nvSpPr>
        <p:spPr>
          <a:xfrm>
            <a:off x="5236236" y="30012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24E1246-E13D-B342-9151-9812BE6DD3B7}"/>
              </a:ext>
            </a:extLst>
          </p:cNvPr>
          <p:cNvSpPr txBox="1"/>
          <p:nvPr/>
        </p:nvSpPr>
        <p:spPr>
          <a:xfrm>
            <a:off x="5215148" y="32744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54D4BB-9D41-2B40-95D3-CA64576EFD99}"/>
              </a:ext>
            </a:extLst>
          </p:cNvPr>
          <p:cNvSpPr txBox="1"/>
          <p:nvPr/>
        </p:nvSpPr>
        <p:spPr>
          <a:xfrm>
            <a:off x="5215141" y="35239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F66F0D-321D-0B40-9177-47FD72A39024}"/>
              </a:ext>
            </a:extLst>
          </p:cNvPr>
          <p:cNvSpPr txBox="1"/>
          <p:nvPr/>
        </p:nvSpPr>
        <p:spPr>
          <a:xfrm>
            <a:off x="5758393" y="172788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5142D5F-823D-F844-AEB7-BA0AC5342D13}"/>
              </a:ext>
            </a:extLst>
          </p:cNvPr>
          <p:cNvSpPr txBox="1"/>
          <p:nvPr/>
        </p:nvSpPr>
        <p:spPr>
          <a:xfrm>
            <a:off x="5735236" y="207838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7BA6B2-F653-0746-8DA0-ADDCB9115A1B}"/>
              </a:ext>
            </a:extLst>
          </p:cNvPr>
          <p:cNvSpPr txBox="1"/>
          <p:nvPr/>
        </p:nvSpPr>
        <p:spPr>
          <a:xfrm>
            <a:off x="5758393" y="240274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980809-D0C1-F64B-963F-AD025D32468F}"/>
              </a:ext>
            </a:extLst>
          </p:cNvPr>
          <p:cNvSpPr txBox="1"/>
          <p:nvPr/>
        </p:nvSpPr>
        <p:spPr>
          <a:xfrm>
            <a:off x="5767940" y="27073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312966-843E-8840-B29F-47601494ABB7}"/>
              </a:ext>
            </a:extLst>
          </p:cNvPr>
          <p:cNvSpPr txBox="1"/>
          <p:nvPr/>
        </p:nvSpPr>
        <p:spPr>
          <a:xfrm>
            <a:off x="5756324" y="30012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65C37C-8E69-C248-B461-F2A47024C0D5}"/>
              </a:ext>
            </a:extLst>
          </p:cNvPr>
          <p:cNvSpPr txBox="1"/>
          <p:nvPr/>
        </p:nvSpPr>
        <p:spPr>
          <a:xfrm>
            <a:off x="5735236" y="32744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618A5C-A26A-EA4A-8E98-00BD48186022}"/>
              </a:ext>
            </a:extLst>
          </p:cNvPr>
          <p:cNvSpPr txBox="1"/>
          <p:nvPr/>
        </p:nvSpPr>
        <p:spPr>
          <a:xfrm>
            <a:off x="5735229" y="35239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48462FB-62A4-C743-BBB1-59ADD18F78D4}"/>
              </a:ext>
            </a:extLst>
          </p:cNvPr>
          <p:cNvSpPr txBox="1"/>
          <p:nvPr/>
        </p:nvSpPr>
        <p:spPr>
          <a:xfrm>
            <a:off x="1170888" y="6283471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6BFDC1-5BD5-B646-9777-8FF2A9643AE7}"/>
              </a:ext>
            </a:extLst>
          </p:cNvPr>
          <p:cNvSpPr txBox="1"/>
          <p:nvPr/>
        </p:nvSpPr>
        <p:spPr>
          <a:xfrm>
            <a:off x="1168058" y="6569377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California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9DF315-0663-FD4A-885C-F984DBEEA950}"/>
              </a:ext>
            </a:extLst>
          </p:cNvPr>
          <p:cNvSpPr txBox="1"/>
          <p:nvPr/>
        </p:nvSpPr>
        <p:spPr>
          <a:xfrm>
            <a:off x="1180240" y="6881559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Hawaii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CB0AF24-6FB1-8C45-9426-2870EF21937E}"/>
              </a:ext>
            </a:extLst>
          </p:cNvPr>
          <p:cNvSpPr txBox="1"/>
          <p:nvPr/>
        </p:nvSpPr>
        <p:spPr>
          <a:xfrm>
            <a:off x="1181774" y="7188720"/>
            <a:ext cx="807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York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89044F8-4671-A341-94FB-F3FFAB206BBB}"/>
              </a:ext>
            </a:extLst>
          </p:cNvPr>
          <p:cNvSpPr txBox="1"/>
          <p:nvPr/>
        </p:nvSpPr>
        <p:spPr>
          <a:xfrm>
            <a:off x="1180240" y="74721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51EF848-9358-8E45-AB75-2A0098C6090F}"/>
              </a:ext>
            </a:extLst>
          </p:cNvPr>
          <p:cNvSpPr txBox="1"/>
          <p:nvPr/>
        </p:nvSpPr>
        <p:spPr>
          <a:xfrm>
            <a:off x="1180240" y="7755676"/>
            <a:ext cx="54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946DFE3-E768-1B4C-B9AB-20EC01D037EE}"/>
              </a:ext>
            </a:extLst>
          </p:cNvPr>
          <p:cNvSpPr txBox="1"/>
          <p:nvPr/>
        </p:nvSpPr>
        <p:spPr>
          <a:xfrm>
            <a:off x="1180240" y="8098718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Vermont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17FBA6-3FBB-D242-8B7C-4D8970A91637}"/>
              </a:ext>
            </a:extLst>
          </p:cNvPr>
          <p:cNvSpPr txBox="1"/>
          <p:nvPr/>
        </p:nvSpPr>
        <p:spPr>
          <a:xfrm>
            <a:off x="2779437" y="62181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EBDC2ED-1B52-EE47-AF81-0248398F4A42}"/>
              </a:ext>
            </a:extLst>
          </p:cNvPr>
          <p:cNvSpPr txBox="1"/>
          <p:nvPr/>
        </p:nvSpPr>
        <p:spPr>
          <a:xfrm>
            <a:off x="3797593" y="621814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1C3336-B071-6D42-B16B-6AB87D46A311}"/>
              </a:ext>
            </a:extLst>
          </p:cNvPr>
          <p:cNvSpPr txBox="1"/>
          <p:nvPr/>
        </p:nvSpPr>
        <p:spPr>
          <a:xfrm>
            <a:off x="2812028" y="656443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E3E9C7-0059-C64A-B256-BA32EB748E80}"/>
              </a:ext>
            </a:extLst>
          </p:cNvPr>
          <p:cNvSpPr txBox="1"/>
          <p:nvPr/>
        </p:nvSpPr>
        <p:spPr>
          <a:xfrm>
            <a:off x="2770126" y="6862185"/>
            <a:ext cx="54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EECEF0-BB72-6F4F-B786-8C07BDC8C2C0}"/>
              </a:ext>
            </a:extLst>
          </p:cNvPr>
          <p:cNvSpPr txBox="1"/>
          <p:nvPr/>
        </p:nvSpPr>
        <p:spPr>
          <a:xfrm>
            <a:off x="3503093" y="6862184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Vermont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020E38D-F1AA-FE49-85D9-95751AB62A7E}"/>
              </a:ext>
            </a:extLst>
          </p:cNvPr>
          <p:cNvSpPr txBox="1"/>
          <p:nvPr/>
        </p:nvSpPr>
        <p:spPr>
          <a:xfrm>
            <a:off x="4573011" y="6862184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California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322281-F4A2-804D-8CFF-A7DF1AED593A}"/>
              </a:ext>
            </a:extLst>
          </p:cNvPr>
          <p:cNvSpPr txBox="1"/>
          <p:nvPr/>
        </p:nvSpPr>
        <p:spPr>
          <a:xfrm>
            <a:off x="5735229" y="688155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260EE03-70DF-894E-BC0B-5EE238752ACA}"/>
              </a:ext>
            </a:extLst>
          </p:cNvPr>
          <p:cNvSpPr txBox="1"/>
          <p:nvPr/>
        </p:nvSpPr>
        <p:spPr>
          <a:xfrm>
            <a:off x="2769335" y="718554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D88B407-DE0D-074A-A6CE-90AAA87F46F2}"/>
              </a:ext>
            </a:extLst>
          </p:cNvPr>
          <p:cNvSpPr txBox="1"/>
          <p:nvPr/>
        </p:nvSpPr>
        <p:spPr>
          <a:xfrm>
            <a:off x="2753396" y="751201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D7C74B6-0D72-2B4F-BE32-47973AA144BB}"/>
              </a:ext>
            </a:extLst>
          </p:cNvPr>
          <p:cNvSpPr txBox="1"/>
          <p:nvPr/>
        </p:nvSpPr>
        <p:spPr>
          <a:xfrm>
            <a:off x="2650076" y="7806509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Hawaii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DC89EFB-2A39-2E41-B402-6C6490A161AB}"/>
              </a:ext>
            </a:extLst>
          </p:cNvPr>
          <p:cNvSpPr txBox="1"/>
          <p:nvPr/>
        </p:nvSpPr>
        <p:spPr>
          <a:xfrm>
            <a:off x="3606262" y="782045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2F1DB3-2F7C-7D40-A826-94FD7F55EE59}"/>
              </a:ext>
            </a:extLst>
          </p:cNvPr>
          <p:cNvSpPr txBox="1"/>
          <p:nvPr/>
        </p:nvSpPr>
        <p:spPr>
          <a:xfrm>
            <a:off x="4544166" y="78204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7E4DD1-BFD8-B247-8CB0-D11FCE86E3E2}"/>
              </a:ext>
            </a:extLst>
          </p:cNvPr>
          <p:cNvSpPr txBox="1"/>
          <p:nvPr/>
        </p:nvSpPr>
        <p:spPr>
          <a:xfrm>
            <a:off x="2650076" y="8161841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80014EE-9672-0447-9E14-DE8A29B55640}"/>
              </a:ext>
            </a:extLst>
          </p:cNvPr>
          <p:cNvSpPr txBox="1"/>
          <p:nvPr/>
        </p:nvSpPr>
        <p:spPr>
          <a:xfrm>
            <a:off x="3587980" y="81618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grpSp>
        <p:nvGrpSpPr>
          <p:cNvPr id="3072" name="Group 3071">
            <a:extLst>
              <a:ext uri="{FF2B5EF4-FFF2-40B4-BE49-F238E27FC236}">
                <a16:creationId xmlns:a16="http://schemas.microsoft.com/office/drawing/2014/main" id="{FC9063E9-FA5A-8D4C-92B7-C5E8A4C70A25}"/>
              </a:ext>
            </a:extLst>
          </p:cNvPr>
          <p:cNvGrpSpPr/>
          <p:nvPr/>
        </p:nvGrpSpPr>
        <p:grpSpPr>
          <a:xfrm>
            <a:off x="1844263" y="6310800"/>
            <a:ext cx="850680" cy="113760"/>
            <a:chOff x="1844263" y="6310800"/>
            <a:chExt cx="85068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85FDA3-6ADF-5447-A880-F4871A041BDE}"/>
                    </a:ext>
                  </a:extLst>
                </p14:cNvPr>
                <p14:cNvContentPartPr/>
                <p14:nvPr/>
              </p14:nvContentPartPr>
              <p14:xfrm>
                <a:off x="1844263" y="6356880"/>
                <a:ext cx="795600" cy="60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85FDA3-6ADF-5447-A880-F4871A041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35263" y="6348240"/>
                  <a:ext cx="813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B0ADEA-6273-D047-8BE4-2A378755CB2A}"/>
                    </a:ext>
                  </a:extLst>
                </p14:cNvPr>
                <p14:cNvContentPartPr/>
                <p14:nvPr/>
              </p14:nvContentPartPr>
              <p14:xfrm>
                <a:off x="2598103" y="6310800"/>
                <a:ext cx="96840" cy="113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B0ADEA-6273-D047-8BE4-2A378755CB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9463" y="6301800"/>
                  <a:ext cx="1144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7" name="Group 3076">
            <a:extLst>
              <a:ext uri="{FF2B5EF4-FFF2-40B4-BE49-F238E27FC236}">
                <a16:creationId xmlns:a16="http://schemas.microsoft.com/office/drawing/2014/main" id="{0243EE3B-E524-F54B-96FC-F834B0DBD735}"/>
              </a:ext>
            </a:extLst>
          </p:cNvPr>
          <p:cNvGrpSpPr/>
          <p:nvPr/>
        </p:nvGrpSpPr>
        <p:grpSpPr>
          <a:xfrm>
            <a:off x="3387223" y="6330600"/>
            <a:ext cx="518760" cy="158760"/>
            <a:chOff x="3387223" y="6330600"/>
            <a:chExt cx="51876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6652F996-E8AD-1E42-B271-BBD9258EF446}"/>
                    </a:ext>
                  </a:extLst>
                </p14:cNvPr>
                <p14:cNvContentPartPr/>
                <p14:nvPr/>
              </p14:nvContentPartPr>
              <p14:xfrm>
                <a:off x="3387223" y="6374160"/>
                <a:ext cx="322560" cy="12960"/>
              </p14:xfrm>
            </p:contentPart>
          </mc:Choice>
          <mc:Fallback xmlns=""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6652F996-E8AD-1E42-B271-BBD9258EF4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78583" y="6365520"/>
                  <a:ext cx="340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76" name="Ink 3075">
                  <a:extLst>
                    <a:ext uri="{FF2B5EF4-FFF2-40B4-BE49-F238E27FC236}">
                      <a16:creationId xmlns:a16="http://schemas.microsoft.com/office/drawing/2014/main" id="{153EC24A-68F6-0046-9862-046BB918E39E}"/>
                    </a:ext>
                  </a:extLst>
                </p14:cNvPr>
                <p14:cNvContentPartPr/>
                <p14:nvPr/>
              </p14:nvContentPartPr>
              <p14:xfrm>
                <a:off x="3699343" y="6330600"/>
                <a:ext cx="206640" cy="158760"/>
              </p14:xfrm>
            </p:contentPart>
          </mc:Choice>
          <mc:Fallback xmlns="">
            <p:pic>
              <p:nvPicPr>
                <p:cNvPr id="3076" name="Ink 3075">
                  <a:extLst>
                    <a:ext uri="{FF2B5EF4-FFF2-40B4-BE49-F238E27FC236}">
                      <a16:creationId xmlns:a16="http://schemas.microsoft.com/office/drawing/2014/main" id="{153EC24A-68F6-0046-9862-046BB918E3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90703" y="6321600"/>
                  <a:ext cx="22428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6FF5CCBD-B39E-2C4E-BE83-9566EEED8787}"/>
              </a:ext>
            </a:extLst>
          </p:cNvPr>
          <p:cNvGrpSpPr/>
          <p:nvPr/>
        </p:nvGrpSpPr>
        <p:grpSpPr>
          <a:xfrm>
            <a:off x="2128663" y="6678720"/>
            <a:ext cx="609120" cy="117360"/>
            <a:chOff x="2128663" y="6678720"/>
            <a:chExt cx="60912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78" name="Ink 3077">
                  <a:extLst>
                    <a:ext uri="{FF2B5EF4-FFF2-40B4-BE49-F238E27FC236}">
                      <a16:creationId xmlns:a16="http://schemas.microsoft.com/office/drawing/2014/main" id="{B73D1BC3-2C6A-6F4F-880D-D4761628B0C4}"/>
                    </a:ext>
                  </a:extLst>
                </p14:cNvPr>
                <p14:cNvContentPartPr/>
                <p14:nvPr/>
              </p14:nvContentPartPr>
              <p14:xfrm>
                <a:off x="2128663" y="6715440"/>
                <a:ext cx="519480" cy="14400"/>
              </p14:xfrm>
            </p:contentPart>
          </mc:Choice>
          <mc:Fallback xmlns="">
            <p:pic>
              <p:nvPicPr>
                <p:cNvPr id="3078" name="Ink 3077">
                  <a:extLst>
                    <a:ext uri="{FF2B5EF4-FFF2-40B4-BE49-F238E27FC236}">
                      <a16:creationId xmlns:a16="http://schemas.microsoft.com/office/drawing/2014/main" id="{B73D1BC3-2C6A-6F4F-880D-D4761628B0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19663" y="6706800"/>
                  <a:ext cx="537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79" name="Ink 3078">
                  <a:extLst>
                    <a:ext uri="{FF2B5EF4-FFF2-40B4-BE49-F238E27FC236}">
                      <a16:creationId xmlns:a16="http://schemas.microsoft.com/office/drawing/2014/main" id="{C4CFA7EC-0E7A-FC4C-9DE7-5253D8624D48}"/>
                    </a:ext>
                  </a:extLst>
                </p14:cNvPr>
                <p14:cNvContentPartPr/>
                <p14:nvPr/>
              </p14:nvContentPartPr>
              <p14:xfrm>
                <a:off x="2621863" y="6678720"/>
                <a:ext cx="115920" cy="117360"/>
              </p14:xfrm>
            </p:contentPart>
          </mc:Choice>
          <mc:Fallback xmlns="">
            <p:pic>
              <p:nvPicPr>
                <p:cNvPr id="3079" name="Ink 3078">
                  <a:extLst>
                    <a:ext uri="{FF2B5EF4-FFF2-40B4-BE49-F238E27FC236}">
                      <a16:creationId xmlns:a16="http://schemas.microsoft.com/office/drawing/2014/main" id="{C4CFA7EC-0E7A-FC4C-9DE7-5253D8624D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2863" y="6670080"/>
                  <a:ext cx="13356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2" name="Group 3081">
            <a:extLst>
              <a:ext uri="{FF2B5EF4-FFF2-40B4-BE49-F238E27FC236}">
                <a16:creationId xmlns:a16="http://schemas.microsoft.com/office/drawing/2014/main" id="{4C533E54-6ECF-994C-9849-805824A7EFE1}"/>
              </a:ext>
            </a:extLst>
          </p:cNvPr>
          <p:cNvGrpSpPr/>
          <p:nvPr/>
        </p:nvGrpSpPr>
        <p:grpSpPr>
          <a:xfrm>
            <a:off x="1914103" y="6988320"/>
            <a:ext cx="833400" cy="124560"/>
            <a:chOff x="1914103" y="6988320"/>
            <a:chExt cx="83340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80" name="Ink 3079">
                  <a:extLst>
                    <a:ext uri="{FF2B5EF4-FFF2-40B4-BE49-F238E27FC236}">
                      <a16:creationId xmlns:a16="http://schemas.microsoft.com/office/drawing/2014/main" id="{001FBA9D-E4B1-444D-9D5D-7C43BCCF010E}"/>
                    </a:ext>
                  </a:extLst>
                </p14:cNvPr>
                <p14:cNvContentPartPr/>
                <p14:nvPr/>
              </p14:nvContentPartPr>
              <p14:xfrm>
                <a:off x="1914103" y="7026480"/>
                <a:ext cx="723600" cy="18720"/>
              </p14:xfrm>
            </p:contentPart>
          </mc:Choice>
          <mc:Fallback xmlns="">
            <p:pic>
              <p:nvPicPr>
                <p:cNvPr id="3080" name="Ink 3079">
                  <a:extLst>
                    <a:ext uri="{FF2B5EF4-FFF2-40B4-BE49-F238E27FC236}">
                      <a16:creationId xmlns:a16="http://schemas.microsoft.com/office/drawing/2014/main" id="{001FBA9D-E4B1-444D-9D5D-7C43BCCF01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05463" y="7017840"/>
                  <a:ext cx="741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81" name="Ink 3080">
                  <a:extLst>
                    <a:ext uri="{FF2B5EF4-FFF2-40B4-BE49-F238E27FC236}">
                      <a16:creationId xmlns:a16="http://schemas.microsoft.com/office/drawing/2014/main" id="{9089CE8D-5211-454B-959C-72FBF08F00E9}"/>
                    </a:ext>
                  </a:extLst>
                </p14:cNvPr>
                <p14:cNvContentPartPr/>
                <p14:nvPr/>
              </p14:nvContentPartPr>
              <p14:xfrm>
                <a:off x="2629783" y="6988320"/>
                <a:ext cx="117720" cy="124560"/>
              </p14:xfrm>
            </p:contentPart>
          </mc:Choice>
          <mc:Fallback xmlns="">
            <p:pic>
              <p:nvPicPr>
                <p:cNvPr id="3081" name="Ink 3080">
                  <a:extLst>
                    <a:ext uri="{FF2B5EF4-FFF2-40B4-BE49-F238E27FC236}">
                      <a16:creationId xmlns:a16="http://schemas.microsoft.com/office/drawing/2014/main" id="{9089CE8D-5211-454B-959C-72FBF08F00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20783" y="6979680"/>
                  <a:ext cx="1353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8D1FB4C1-811D-924F-A026-46AF5DFBCC64}"/>
              </a:ext>
            </a:extLst>
          </p:cNvPr>
          <p:cNvGrpSpPr/>
          <p:nvPr/>
        </p:nvGrpSpPr>
        <p:grpSpPr>
          <a:xfrm>
            <a:off x="3257263" y="6973200"/>
            <a:ext cx="257040" cy="104760"/>
            <a:chOff x="3257263" y="6973200"/>
            <a:chExt cx="25704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84" name="Ink 3083">
                  <a:extLst>
                    <a:ext uri="{FF2B5EF4-FFF2-40B4-BE49-F238E27FC236}">
                      <a16:creationId xmlns:a16="http://schemas.microsoft.com/office/drawing/2014/main" id="{2233CCE2-66A4-A64F-AB8B-B5B7FCB6B1F0}"/>
                    </a:ext>
                  </a:extLst>
                </p14:cNvPr>
                <p14:cNvContentPartPr/>
                <p14:nvPr/>
              </p14:nvContentPartPr>
              <p14:xfrm>
                <a:off x="3257263" y="7010280"/>
                <a:ext cx="179280" cy="15120"/>
              </p14:xfrm>
            </p:contentPart>
          </mc:Choice>
          <mc:Fallback xmlns="">
            <p:pic>
              <p:nvPicPr>
                <p:cNvPr id="3084" name="Ink 3083">
                  <a:extLst>
                    <a:ext uri="{FF2B5EF4-FFF2-40B4-BE49-F238E27FC236}">
                      <a16:creationId xmlns:a16="http://schemas.microsoft.com/office/drawing/2014/main" id="{2233CCE2-66A4-A64F-AB8B-B5B7FCB6B1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48263" y="7001640"/>
                  <a:ext cx="196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85" name="Ink 3084">
                  <a:extLst>
                    <a:ext uri="{FF2B5EF4-FFF2-40B4-BE49-F238E27FC236}">
                      <a16:creationId xmlns:a16="http://schemas.microsoft.com/office/drawing/2014/main" id="{1003A616-F72B-B845-97C5-ED8C3B1F4B06}"/>
                    </a:ext>
                  </a:extLst>
                </p14:cNvPr>
                <p14:cNvContentPartPr/>
                <p14:nvPr/>
              </p14:nvContentPartPr>
              <p14:xfrm>
                <a:off x="3384703" y="6973200"/>
                <a:ext cx="129600" cy="104760"/>
              </p14:xfrm>
            </p:contentPart>
          </mc:Choice>
          <mc:Fallback xmlns="">
            <p:pic>
              <p:nvPicPr>
                <p:cNvPr id="3085" name="Ink 3084">
                  <a:extLst>
                    <a:ext uri="{FF2B5EF4-FFF2-40B4-BE49-F238E27FC236}">
                      <a16:creationId xmlns:a16="http://schemas.microsoft.com/office/drawing/2014/main" id="{1003A616-F72B-B845-97C5-ED8C3B1F4B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76063" y="6964200"/>
                  <a:ext cx="1472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8" name="Group 3087">
            <a:extLst>
              <a:ext uri="{FF2B5EF4-FFF2-40B4-BE49-F238E27FC236}">
                <a16:creationId xmlns:a16="http://schemas.microsoft.com/office/drawing/2014/main" id="{54F9A960-DB56-474F-A2E6-8726B304F892}"/>
              </a:ext>
            </a:extLst>
          </p:cNvPr>
          <p:cNvGrpSpPr/>
          <p:nvPr/>
        </p:nvGrpSpPr>
        <p:grpSpPr>
          <a:xfrm>
            <a:off x="4192903" y="6975000"/>
            <a:ext cx="366120" cy="119160"/>
            <a:chOff x="4192903" y="6975000"/>
            <a:chExt cx="3661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86" name="Ink 3085">
                  <a:extLst>
                    <a:ext uri="{FF2B5EF4-FFF2-40B4-BE49-F238E27FC236}">
                      <a16:creationId xmlns:a16="http://schemas.microsoft.com/office/drawing/2014/main" id="{15907349-EFDA-4146-9A95-27DDE85E7A17}"/>
                    </a:ext>
                  </a:extLst>
                </p14:cNvPr>
                <p14:cNvContentPartPr/>
                <p14:nvPr/>
              </p14:nvContentPartPr>
              <p14:xfrm>
                <a:off x="4192903" y="7021080"/>
                <a:ext cx="344880" cy="2520"/>
              </p14:xfrm>
            </p:contentPart>
          </mc:Choice>
          <mc:Fallback xmlns="">
            <p:pic>
              <p:nvPicPr>
                <p:cNvPr id="3086" name="Ink 3085">
                  <a:extLst>
                    <a:ext uri="{FF2B5EF4-FFF2-40B4-BE49-F238E27FC236}">
                      <a16:creationId xmlns:a16="http://schemas.microsoft.com/office/drawing/2014/main" id="{15907349-EFDA-4146-9A95-27DDE85E7A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83903" y="7012440"/>
                  <a:ext cx="362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87" name="Ink 3086">
                  <a:extLst>
                    <a:ext uri="{FF2B5EF4-FFF2-40B4-BE49-F238E27FC236}">
                      <a16:creationId xmlns:a16="http://schemas.microsoft.com/office/drawing/2014/main" id="{47711883-4DA9-F149-A4B0-99822FF84B15}"/>
                    </a:ext>
                  </a:extLst>
                </p14:cNvPr>
                <p14:cNvContentPartPr/>
                <p14:nvPr/>
              </p14:nvContentPartPr>
              <p14:xfrm>
                <a:off x="4498543" y="6975000"/>
                <a:ext cx="60480" cy="119160"/>
              </p14:xfrm>
            </p:contentPart>
          </mc:Choice>
          <mc:Fallback xmlns="">
            <p:pic>
              <p:nvPicPr>
                <p:cNvPr id="3087" name="Ink 3086">
                  <a:extLst>
                    <a:ext uri="{FF2B5EF4-FFF2-40B4-BE49-F238E27FC236}">
                      <a16:creationId xmlns:a16="http://schemas.microsoft.com/office/drawing/2014/main" id="{47711883-4DA9-F149-A4B0-99822FF84B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89903" y="6966000"/>
                  <a:ext cx="781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2" name="Group 3091">
            <a:extLst>
              <a:ext uri="{FF2B5EF4-FFF2-40B4-BE49-F238E27FC236}">
                <a16:creationId xmlns:a16="http://schemas.microsoft.com/office/drawing/2014/main" id="{1DC6B732-2B65-BB41-B1AA-E0003888BE84}"/>
              </a:ext>
            </a:extLst>
          </p:cNvPr>
          <p:cNvGrpSpPr/>
          <p:nvPr/>
        </p:nvGrpSpPr>
        <p:grpSpPr>
          <a:xfrm>
            <a:off x="5370823" y="7020360"/>
            <a:ext cx="454680" cy="120600"/>
            <a:chOff x="5370823" y="7020360"/>
            <a:chExt cx="45468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90" name="Ink 3089">
                  <a:extLst>
                    <a:ext uri="{FF2B5EF4-FFF2-40B4-BE49-F238E27FC236}">
                      <a16:creationId xmlns:a16="http://schemas.microsoft.com/office/drawing/2014/main" id="{E445DB62-D38B-0846-9766-9BB46450523D}"/>
                    </a:ext>
                  </a:extLst>
                </p14:cNvPr>
                <p14:cNvContentPartPr/>
                <p14:nvPr/>
              </p14:nvContentPartPr>
              <p14:xfrm>
                <a:off x="5370823" y="7042680"/>
                <a:ext cx="335160" cy="15480"/>
              </p14:xfrm>
            </p:contentPart>
          </mc:Choice>
          <mc:Fallback xmlns="">
            <p:pic>
              <p:nvPicPr>
                <p:cNvPr id="3090" name="Ink 3089">
                  <a:extLst>
                    <a:ext uri="{FF2B5EF4-FFF2-40B4-BE49-F238E27FC236}">
                      <a16:creationId xmlns:a16="http://schemas.microsoft.com/office/drawing/2014/main" id="{E445DB62-D38B-0846-9766-9BB4645052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62183" y="7034040"/>
                  <a:ext cx="352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91" name="Ink 3090">
                  <a:extLst>
                    <a:ext uri="{FF2B5EF4-FFF2-40B4-BE49-F238E27FC236}">
                      <a16:creationId xmlns:a16="http://schemas.microsoft.com/office/drawing/2014/main" id="{DFE25587-5045-854B-A99A-EDE394BD190D}"/>
                    </a:ext>
                  </a:extLst>
                </p14:cNvPr>
                <p14:cNvContentPartPr/>
                <p14:nvPr/>
              </p14:nvContentPartPr>
              <p14:xfrm>
                <a:off x="5686543" y="7020360"/>
                <a:ext cx="138960" cy="120600"/>
              </p14:xfrm>
            </p:contentPart>
          </mc:Choice>
          <mc:Fallback xmlns="">
            <p:pic>
              <p:nvPicPr>
                <p:cNvPr id="3091" name="Ink 3090">
                  <a:extLst>
                    <a:ext uri="{FF2B5EF4-FFF2-40B4-BE49-F238E27FC236}">
                      <a16:creationId xmlns:a16="http://schemas.microsoft.com/office/drawing/2014/main" id="{DFE25587-5045-854B-A99A-EDE394BD19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77543" y="7011360"/>
                  <a:ext cx="15660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5" name="Group 3094">
            <a:extLst>
              <a:ext uri="{FF2B5EF4-FFF2-40B4-BE49-F238E27FC236}">
                <a16:creationId xmlns:a16="http://schemas.microsoft.com/office/drawing/2014/main" id="{4A6B3151-CC09-034B-ADD0-C2AD87E51FEC}"/>
              </a:ext>
            </a:extLst>
          </p:cNvPr>
          <p:cNvGrpSpPr/>
          <p:nvPr/>
        </p:nvGrpSpPr>
        <p:grpSpPr>
          <a:xfrm>
            <a:off x="2142343" y="7326360"/>
            <a:ext cx="520920" cy="107280"/>
            <a:chOff x="2142343" y="7326360"/>
            <a:chExt cx="52092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93" name="Ink 3092">
                  <a:extLst>
                    <a:ext uri="{FF2B5EF4-FFF2-40B4-BE49-F238E27FC236}">
                      <a16:creationId xmlns:a16="http://schemas.microsoft.com/office/drawing/2014/main" id="{9314C664-DB5D-5B42-9CC0-F6C6B2EAB1B3}"/>
                    </a:ext>
                  </a:extLst>
                </p14:cNvPr>
                <p14:cNvContentPartPr/>
                <p14:nvPr/>
              </p14:nvContentPartPr>
              <p14:xfrm>
                <a:off x="2142343" y="7359840"/>
                <a:ext cx="520920" cy="14040"/>
              </p14:xfrm>
            </p:contentPart>
          </mc:Choice>
          <mc:Fallback xmlns="">
            <p:pic>
              <p:nvPicPr>
                <p:cNvPr id="3093" name="Ink 3092">
                  <a:extLst>
                    <a:ext uri="{FF2B5EF4-FFF2-40B4-BE49-F238E27FC236}">
                      <a16:creationId xmlns:a16="http://schemas.microsoft.com/office/drawing/2014/main" id="{9314C664-DB5D-5B42-9CC0-F6C6B2EAB1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3343" y="7350840"/>
                  <a:ext cx="538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94" name="Ink 3093">
                  <a:extLst>
                    <a:ext uri="{FF2B5EF4-FFF2-40B4-BE49-F238E27FC236}">
                      <a16:creationId xmlns:a16="http://schemas.microsoft.com/office/drawing/2014/main" id="{C97CB83A-1A6B-9E44-BF71-FFFF1506A166}"/>
                    </a:ext>
                  </a:extLst>
                </p14:cNvPr>
                <p14:cNvContentPartPr/>
                <p14:nvPr/>
              </p14:nvContentPartPr>
              <p14:xfrm>
                <a:off x="2598463" y="7326360"/>
                <a:ext cx="56160" cy="107280"/>
              </p14:xfrm>
            </p:contentPart>
          </mc:Choice>
          <mc:Fallback xmlns="">
            <p:pic>
              <p:nvPicPr>
                <p:cNvPr id="3094" name="Ink 3093">
                  <a:extLst>
                    <a:ext uri="{FF2B5EF4-FFF2-40B4-BE49-F238E27FC236}">
                      <a16:creationId xmlns:a16="http://schemas.microsoft.com/office/drawing/2014/main" id="{C97CB83A-1A6B-9E44-BF71-FFFF1506A1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89823" y="7317720"/>
                  <a:ext cx="738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4" name="Group 3103">
            <a:extLst>
              <a:ext uri="{FF2B5EF4-FFF2-40B4-BE49-F238E27FC236}">
                <a16:creationId xmlns:a16="http://schemas.microsoft.com/office/drawing/2014/main" id="{CF6A8D67-24CF-124D-9ACA-4A1E182CA41D}"/>
              </a:ext>
            </a:extLst>
          </p:cNvPr>
          <p:cNvGrpSpPr/>
          <p:nvPr/>
        </p:nvGrpSpPr>
        <p:grpSpPr>
          <a:xfrm>
            <a:off x="1799263" y="7554240"/>
            <a:ext cx="849600" cy="133920"/>
            <a:chOff x="1799263" y="7554240"/>
            <a:chExt cx="84960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20FB9A59-FF58-E84E-BDBF-553C2A185536}"/>
                    </a:ext>
                  </a:extLst>
                </p14:cNvPr>
                <p14:cNvContentPartPr/>
                <p14:nvPr/>
              </p14:nvContentPartPr>
              <p14:xfrm>
                <a:off x="1799263" y="7625520"/>
                <a:ext cx="770760" cy="16920"/>
              </p14:xfrm>
            </p:contentPart>
          </mc:Choice>
          <mc:Fallback xmlns=""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20FB9A59-FF58-E84E-BDBF-553C2A1855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90623" y="7616520"/>
                  <a:ext cx="788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97" name="Ink 3096">
                  <a:extLst>
                    <a:ext uri="{FF2B5EF4-FFF2-40B4-BE49-F238E27FC236}">
                      <a16:creationId xmlns:a16="http://schemas.microsoft.com/office/drawing/2014/main" id="{3D87DBF5-1E88-4F43-8651-E8E7F2B6E750}"/>
                    </a:ext>
                  </a:extLst>
                </p14:cNvPr>
                <p14:cNvContentPartPr/>
                <p14:nvPr/>
              </p14:nvContentPartPr>
              <p14:xfrm>
                <a:off x="2552023" y="7554240"/>
                <a:ext cx="96840" cy="133920"/>
              </p14:xfrm>
            </p:contentPart>
          </mc:Choice>
          <mc:Fallback xmlns="">
            <p:pic>
              <p:nvPicPr>
                <p:cNvPr id="3097" name="Ink 3096">
                  <a:extLst>
                    <a:ext uri="{FF2B5EF4-FFF2-40B4-BE49-F238E27FC236}">
                      <a16:creationId xmlns:a16="http://schemas.microsoft.com/office/drawing/2014/main" id="{3D87DBF5-1E88-4F43-8651-E8E7F2B6E7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43383" y="7545600"/>
                  <a:ext cx="11448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3" name="Group 3102">
            <a:extLst>
              <a:ext uri="{FF2B5EF4-FFF2-40B4-BE49-F238E27FC236}">
                <a16:creationId xmlns:a16="http://schemas.microsoft.com/office/drawing/2014/main" id="{296D53F8-5BF2-E447-B91F-0F6352161748}"/>
              </a:ext>
            </a:extLst>
          </p:cNvPr>
          <p:cNvGrpSpPr/>
          <p:nvPr/>
        </p:nvGrpSpPr>
        <p:grpSpPr>
          <a:xfrm>
            <a:off x="1751383" y="7880040"/>
            <a:ext cx="877680" cy="117720"/>
            <a:chOff x="1751383" y="7880040"/>
            <a:chExt cx="87768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98" name="Ink 3097">
                  <a:extLst>
                    <a:ext uri="{FF2B5EF4-FFF2-40B4-BE49-F238E27FC236}">
                      <a16:creationId xmlns:a16="http://schemas.microsoft.com/office/drawing/2014/main" id="{B033C785-6EBC-7946-BB7C-9E7DB7E3E3CA}"/>
                    </a:ext>
                  </a:extLst>
                </p14:cNvPr>
                <p14:cNvContentPartPr/>
                <p14:nvPr/>
              </p14:nvContentPartPr>
              <p14:xfrm>
                <a:off x="1751383" y="7909560"/>
                <a:ext cx="827280" cy="23760"/>
              </p14:xfrm>
            </p:contentPart>
          </mc:Choice>
          <mc:Fallback xmlns="">
            <p:pic>
              <p:nvPicPr>
                <p:cNvPr id="3098" name="Ink 3097">
                  <a:extLst>
                    <a:ext uri="{FF2B5EF4-FFF2-40B4-BE49-F238E27FC236}">
                      <a16:creationId xmlns:a16="http://schemas.microsoft.com/office/drawing/2014/main" id="{B033C785-6EBC-7946-BB7C-9E7DB7E3E3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42383" y="7900560"/>
                  <a:ext cx="844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99" name="Ink 3098">
                  <a:extLst>
                    <a:ext uri="{FF2B5EF4-FFF2-40B4-BE49-F238E27FC236}">
                      <a16:creationId xmlns:a16="http://schemas.microsoft.com/office/drawing/2014/main" id="{C49034A6-2650-D749-97F2-C86686214455}"/>
                    </a:ext>
                  </a:extLst>
                </p14:cNvPr>
                <p14:cNvContentPartPr/>
                <p14:nvPr/>
              </p14:nvContentPartPr>
              <p14:xfrm>
                <a:off x="2496943" y="7880040"/>
                <a:ext cx="132120" cy="117720"/>
              </p14:xfrm>
            </p:contentPart>
          </mc:Choice>
          <mc:Fallback xmlns="">
            <p:pic>
              <p:nvPicPr>
                <p:cNvPr id="3099" name="Ink 3098">
                  <a:extLst>
                    <a:ext uri="{FF2B5EF4-FFF2-40B4-BE49-F238E27FC236}">
                      <a16:creationId xmlns:a16="http://schemas.microsoft.com/office/drawing/2014/main" id="{C49034A6-2650-D749-97F2-C866862144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8303" y="7871400"/>
                  <a:ext cx="1497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2" name="Group 3101">
            <a:extLst>
              <a:ext uri="{FF2B5EF4-FFF2-40B4-BE49-F238E27FC236}">
                <a16:creationId xmlns:a16="http://schemas.microsoft.com/office/drawing/2014/main" id="{FF3BCAE6-EC5B-E841-8B0A-02E72E506B85}"/>
              </a:ext>
            </a:extLst>
          </p:cNvPr>
          <p:cNvGrpSpPr/>
          <p:nvPr/>
        </p:nvGrpSpPr>
        <p:grpSpPr>
          <a:xfrm>
            <a:off x="3270583" y="7918200"/>
            <a:ext cx="354600" cy="88920"/>
            <a:chOff x="3270583" y="7918200"/>
            <a:chExt cx="354600" cy="8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422761AE-3364-6E4F-9177-E4C1A34F8A68}"/>
                    </a:ext>
                  </a:extLst>
                </p14:cNvPr>
                <p14:cNvContentPartPr/>
                <p14:nvPr/>
              </p14:nvContentPartPr>
              <p14:xfrm>
                <a:off x="3270583" y="7956000"/>
                <a:ext cx="318960" cy="6120"/>
              </p14:xfrm>
            </p:contentPart>
          </mc:Choice>
          <mc:Fallback xmlns=""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422761AE-3364-6E4F-9177-E4C1A34F8A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1943" y="7947000"/>
                  <a:ext cx="336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01" name="Ink 3100">
                  <a:extLst>
                    <a:ext uri="{FF2B5EF4-FFF2-40B4-BE49-F238E27FC236}">
                      <a16:creationId xmlns:a16="http://schemas.microsoft.com/office/drawing/2014/main" id="{D30C2E11-5632-2A42-9393-FD82B7FB56DF}"/>
                    </a:ext>
                  </a:extLst>
                </p14:cNvPr>
                <p14:cNvContentPartPr/>
                <p14:nvPr/>
              </p14:nvContentPartPr>
              <p14:xfrm>
                <a:off x="3549583" y="7918200"/>
                <a:ext cx="75600" cy="88920"/>
              </p14:xfrm>
            </p:contentPart>
          </mc:Choice>
          <mc:Fallback xmlns="">
            <p:pic>
              <p:nvPicPr>
                <p:cNvPr id="3101" name="Ink 3100">
                  <a:extLst>
                    <a:ext uri="{FF2B5EF4-FFF2-40B4-BE49-F238E27FC236}">
                      <a16:creationId xmlns:a16="http://schemas.microsoft.com/office/drawing/2014/main" id="{D30C2E11-5632-2A42-9393-FD82B7FB56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40943" y="7909560"/>
                  <a:ext cx="932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E33D700A-305F-6A43-BBF7-063B2225F49C}"/>
              </a:ext>
            </a:extLst>
          </p:cNvPr>
          <p:cNvGrpSpPr/>
          <p:nvPr/>
        </p:nvGrpSpPr>
        <p:grpSpPr>
          <a:xfrm>
            <a:off x="4178143" y="7947000"/>
            <a:ext cx="448560" cy="127440"/>
            <a:chOff x="4178143" y="7947000"/>
            <a:chExt cx="44856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7300878F-021F-8F4A-8789-329CB77A5B96}"/>
                    </a:ext>
                  </a:extLst>
                </p14:cNvPr>
                <p14:cNvContentPartPr/>
                <p14:nvPr/>
              </p14:nvContentPartPr>
              <p14:xfrm>
                <a:off x="4178143" y="7972920"/>
                <a:ext cx="375120" cy="23760"/>
              </p14:xfrm>
            </p:contentPart>
          </mc:Choice>
          <mc:Fallback xmlns=""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7300878F-021F-8F4A-8789-329CB77A5B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69143" y="7964280"/>
                  <a:ext cx="392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06" name="Ink 3105">
                  <a:extLst>
                    <a:ext uri="{FF2B5EF4-FFF2-40B4-BE49-F238E27FC236}">
                      <a16:creationId xmlns:a16="http://schemas.microsoft.com/office/drawing/2014/main" id="{5835880C-DDFF-964D-8F7A-AE8F0352AA98}"/>
                    </a:ext>
                  </a:extLst>
                </p14:cNvPr>
                <p14:cNvContentPartPr/>
                <p14:nvPr/>
              </p14:nvContentPartPr>
              <p14:xfrm>
                <a:off x="4485223" y="7947000"/>
                <a:ext cx="141480" cy="127440"/>
              </p14:xfrm>
            </p:contentPart>
          </mc:Choice>
          <mc:Fallback xmlns="">
            <p:pic>
              <p:nvPicPr>
                <p:cNvPr id="3106" name="Ink 3105">
                  <a:extLst>
                    <a:ext uri="{FF2B5EF4-FFF2-40B4-BE49-F238E27FC236}">
                      <a16:creationId xmlns:a16="http://schemas.microsoft.com/office/drawing/2014/main" id="{5835880C-DDFF-964D-8F7A-AE8F0352AA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76223" y="7938360"/>
                  <a:ext cx="1591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0" name="Group 3109">
            <a:extLst>
              <a:ext uri="{FF2B5EF4-FFF2-40B4-BE49-F238E27FC236}">
                <a16:creationId xmlns:a16="http://schemas.microsoft.com/office/drawing/2014/main" id="{8BCB1907-C59A-7848-85D5-88D8BE796045}"/>
              </a:ext>
            </a:extLst>
          </p:cNvPr>
          <p:cNvGrpSpPr/>
          <p:nvPr/>
        </p:nvGrpSpPr>
        <p:grpSpPr>
          <a:xfrm>
            <a:off x="1890703" y="8277120"/>
            <a:ext cx="777600" cy="138240"/>
            <a:chOff x="1890703" y="8277120"/>
            <a:chExt cx="77760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08" name="Ink 3107">
                  <a:extLst>
                    <a:ext uri="{FF2B5EF4-FFF2-40B4-BE49-F238E27FC236}">
                      <a16:creationId xmlns:a16="http://schemas.microsoft.com/office/drawing/2014/main" id="{EF8D2564-0501-E744-942A-567C88734BA9}"/>
                    </a:ext>
                  </a:extLst>
                </p14:cNvPr>
                <p14:cNvContentPartPr/>
                <p14:nvPr/>
              </p14:nvContentPartPr>
              <p14:xfrm>
                <a:off x="1890703" y="8277120"/>
                <a:ext cx="700200" cy="46800"/>
              </p14:xfrm>
            </p:contentPart>
          </mc:Choice>
          <mc:Fallback xmlns="">
            <p:pic>
              <p:nvPicPr>
                <p:cNvPr id="3108" name="Ink 3107">
                  <a:extLst>
                    <a:ext uri="{FF2B5EF4-FFF2-40B4-BE49-F238E27FC236}">
                      <a16:creationId xmlns:a16="http://schemas.microsoft.com/office/drawing/2014/main" id="{EF8D2564-0501-E744-942A-567C88734B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82063" y="8268480"/>
                  <a:ext cx="717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09" name="Ink 3108">
                  <a:extLst>
                    <a:ext uri="{FF2B5EF4-FFF2-40B4-BE49-F238E27FC236}">
                      <a16:creationId xmlns:a16="http://schemas.microsoft.com/office/drawing/2014/main" id="{F00C5AA2-2860-DC4C-A582-5DA1BA1B9506}"/>
                    </a:ext>
                  </a:extLst>
                </p14:cNvPr>
                <p14:cNvContentPartPr/>
                <p14:nvPr/>
              </p14:nvContentPartPr>
              <p14:xfrm>
                <a:off x="2591623" y="8291520"/>
                <a:ext cx="76680" cy="123840"/>
              </p14:xfrm>
            </p:contentPart>
          </mc:Choice>
          <mc:Fallback xmlns="">
            <p:pic>
              <p:nvPicPr>
                <p:cNvPr id="3109" name="Ink 3108">
                  <a:extLst>
                    <a:ext uri="{FF2B5EF4-FFF2-40B4-BE49-F238E27FC236}">
                      <a16:creationId xmlns:a16="http://schemas.microsoft.com/office/drawing/2014/main" id="{F00C5AA2-2860-DC4C-A582-5DA1BA1B95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82623" y="8282520"/>
                  <a:ext cx="9432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3" name="Group 3112">
            <a:extLst>
              <a:ext uri="{FF2B5EF4-FFF2-40B4-BE49-F238E27FC236}">
                <a16:creationId xmlns:a16="http://schemas.microsoft.com/office/drawing/2014/main" id="{B871DE0E-13F3-EF4A-90D7-2B6C466BA961}"/>
              </a:ext>
            </a:extLst>
          </p:cNvPr>
          <p:cNvGrpSpPr/>
          <p:nvPr/>
        </p:nvGrpSpPr>
        <p:grpSpPr>
          <a:xfrm>
            <a:off x="3233863" y="8289000"/>
            <a:ext cx="396720" cy="136800"/>
            <a:chOff x="3233863" y="8289000"/>
            <a:chExt cx="3967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11" name="Ink 3110">
                  <a:extLst>
                    <a:ext uri="{FF2B5EF4-FFF2-40B4-BE49-F238E27FC236}">
                      <a16:creationId xmlns:a16="http://schemas.microsoft.com/office/drawing/2014/main" id="{C94CB1F6-85FF-FD42-A22A-34ACE65D488A}"/>
                    </a:ext>
                  </a:extLst>
                </p14:cNvPr>
                <p14:cNvContentPartPr/>
                <p14:nvPr/>
              </p14:nvContentPartPr>
              <p14:xfrm>
                <a:off x="3233863" y="8348400"/>
                <a:ext cx="358560" cy="14760"/>
              </p14:xfrm>
            </p:contentPart>
          </mc:Choice>
          <mc:Fallback xmlns="">
            <p:pic>
              <p:nvPicPr>
                <p:cNvPr id="3111" name="Ink 3110">
                  <a:extLst>
                    <a:ext uri="{FF2B5EF4-FFF2-40B4-BE49-F238E27FC236}">
                      <a16:creationId xmlns:a16="http://schemas.microsoft.com/office/drawing/2014/main" id="{C94CB1F6-85FF-FD42-A22A-34ACE65D48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24863" y="8339400"/>
                  <a:ext cx="376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12" name="Ink 3111">
                  <a:extLst>
                    <a:ext uri="{FF2B5EF4-FFF2-40B4-BE49-F238E27FC236}">
                      <a16:creationId xmlns:a16="http://schemas.microsoft.com/office/drawing/2014/main" id="{6CC75357-1269-B248-A055-D0031B389D75}"/>
                    </a:ext>
                  </a:extLst>
                </p14:cNvPr>
                <p14:cNvContentPartPr/>
                <p14:nvPr/>
              </p14:nvContentPartPr>
              <p14:xfrm>
                <a:off x="3533023" y="8289000"/>
                <a:ext cx="97560" cy="136800"/>
              </p14:xfrm>
            </p:contentPart>
          </mc:Choice>
          <mc:Fallback xmlns="">
            <p:pic>
              <p:nvPicPr>
                <p:cNvPr id="3112" name="Ink 3111">
                  <a:extLst>
                    <a:ext uri="{FF2B5EF4-FFF2-40B4-BE49-F238E27FC236}">
                      <a16:creationId xmlns:a16="http://schemas.microsoft.com/office/drawing/2014/main" id="{6CC75357-1269-B248-A055-D0031B389D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24023" y="8280000"/>
                  <a:ext cx="1152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6" name="Group 3115">
            <a:extLst>
              <a:ext uri="{FF2B5EF4-FFF2-40B4-BE49-F238E27FC236}">
                <a16:creationId xmlns:a16="http://schemas.microsoft.com/office/drawing/2014/main" id="{8DC32AD0-192D-A742-93B4-4D1D345450CD}"/>
              </a:ext>
            </a:extLst>
          </p:cNvPr>
          <p:cNvGrpSpPr/>
          <p:nvPr/>
        </p:nvGrpSpPr>
        <p:grpSpPr>
          <a:xfrm>
            <a:off x="4208023" y="8250480"/>
            <a:ext cx="500760" cy="182520"/>
            <a:chOff x="4208023" y="8250480"/>
            <a:chExt cx="50076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14" name="Ink 3113">
                  <a:extLst>
                    <a:ext uri="{FF2B5EF4-FFF2-40B4-BE49-F238E27FC236}">
                      <a16:creationId xmlns:a16="http://schemas.microsoft.com/office/drawing/2014/main" id="{5299D789-53D6-DB49-94E9-3965C61D332C}"/>
                    </a:ext>
                  </a:extLst>
                </p14:cNvPr>
                <p14:cNvContentPartPr/>
                <p14:nvPr/>
              </p14:nvContentPartPr>
              <p14:xfrm>
                <a:off x="4208023" y="8341560"/>
                <a:ext cx="417240" cy="11520"/>
              </p14:xfrm>
            </p:contentPart>
          </mc:Choice>
          <mc:Fallback xmlns="">
            <p:pic>
              <p:nvPicPr>
                <p:cNvPr id="3114" name="Ink 3113">
                  <a:extLst>
                    <a:ext uri="{FF2B5EF4-FFF2-40B4-BE49-F238E27FC236}">
                      <a16:creationId xmlns:a16="http://schemas.microsoft.com/office/drawing/2014/main" id="{5299D789-53D6-DB49-94E9-3965C61D33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99383" y="8332560"/>
                  <a:ext cx="434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15" name="Ink 3114">
                  <a:extLst>
                    <a:ext uri="{FF2B5EF4-FFF2-40B4-BE49-F238E27FC236}">
                      <a16:creationId xmlns:a16="http://schemas.microsoft.com/office/drawing/2014/main" id="{D750D864-5B30-0C4E-A19A-CE8133BDDE54}"/>
                    </a:ext>
                  </a:extLst>
                </p14:cNvPr>
                <p14:cNvContentPartPr/>
                <p14:nvPr/>
              </p14:nvContentPartPr>
              <p14:xfrm>
                <a:off x="4575943" y="8250480"/>
                <a:ext cx="132840" cy="182520"/>
              </p14:xfrm>
            </p:contentPart>
          </mc:Choice>
          <mc:Fallback xmlns="">
            <p:pic>
              <p:nvPicPr>
                <p:cNvPr id="3115" name="Ink 3114">
                  <a:extLst>
                    <a:ext uri="{FF2B5EF4-FFF2-40B4-BE49-F238E27FC236}">
                      <a16:creationId xmlns:a16="http://schemas.microsoft.com/office/drawing/2014/main" id="{D750D864-5B30-0C4E-A19A-CE8133BDDE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67303" y="8241480"/>
                  <a:ext cx="15048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9" name="Group 3118">
            <a:extLst>
              <a:ext uri="{FF2B5EF4-FFF2-40B4-BE49-F238E27FC236}">
                <a16:creationId xmlns:a16="http://schemas.microsoft.com/office/drawing/2014/main" id="{8AD26B7B-7C00-F148-9E27-C8504BDFFD0C}"/>
              </a:ext>
            </a:extLst>
          </p:cNvPr>
          <p:cNvGrpSpPr/>
          <p:nvPr/>
        </p:nvGrpSpPr>
        <p:grpSpPr>
          <a:xfrm>
            <a:off x="5209903" y="7956720"/>
            <a:ext cx="509040" cy="152640"/>
            <a:chOff x="5209903" y="7956720"/>
            <a:chExt cx="50904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17" name="Ink 3116">
                  <a:extLst>
                    <a:ext uri="{FF2B5EF4-FFF2-40B4-BE49-F238E27FC236}">
                      <a16:creationId xmlns:a16="http://schemas.microsoft.com/office/drawing/2014/main" id="{ED21F7B8-B016-D747-8A14-4A72B6028969}"/>
                    </a:ext>
                  </a:extLst>
                </p14:cNvPr>
                <p14:cNvContentPartPr/>
                <p14:nvPr/>
              </p14:nvContentPartPr>
              <p14:xfrm>
                <a:off x="5209903" y="8012880"/>
                <a:ext cx="382680" cy="10440"/>
              </p14:xfrm>
            </p:contentPart>
          </mc:Choice>
          <mc:Fallback xmlns="">
            <p:pic>
              <p:nvPicPr>
                <p:cNvPr id="3117" name="Ink 3116">
                  <a:extLst>
                    <a:ext uri="{FF2B5EF4-FFF2-40B4-BE49-F238E27FC236}">
                      <a16:creationId xmlns:a16="http://schemas.microsoft.com/office/drawing/2014/main" id="{ED21F7B8-B016-D747-8A14-4A72B60289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00903" y="8004240"/>
                  <a:ext cx="400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18" name="Ink 3117">
                  <a:extLst>
                    <a:ext uri="{FF2B5EF4-FFF2-40B4-BE49-F238E27FC236}">
                      <a16:creationId xmlns:a16="http://schemas.microsoft.com/office/drawing/2014/main" id="{485448D9-72EB-3C45-AC24-270266486C26}"/>
                    </a:ext>
                  </a:extLst>
                </p14:cNvPr>
                <p14:cNvContentPartPr/>
                <p14:nvPr/>
              </p14:nvContentPartPr>
              <p14:xfrm>
                <a:off x="5554423" y="7956720"/>
                <a:ext cx="164520" cy="152640"/>
              </p14:xfrm>
            </p:contentPart>
          </mc:Choice>
          <mc:Fallback xmlns="">
            <p:pic>
              <p:nvPicPr>
                <p:cNvPr id="3118" name="Ink 3117">
                  <a:extLst>
                    <a:ext uri="{FF2B5EF4-FFF2-40B4-BE49-F238E27FC236}">
                      <a16:creationId xmlns:a16="http://schemas.microsoft.com/office/drawing/2014/main" id="{485448D9-72EB-3C45-AC24-270266486C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45423" y="7948080"/>
                  <a:ext cx="182160" cy="170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C9936769-429C-1044-915C-D6EE4B626F5C}"/>
              </a:ext>
            </a:extLst>
          </p:cNvPr>
          <p:cNvSpPr txBox="1"/>
          <p:nvPr/>
        </p:nvSpPr>
        <p:spPr>
          <a:xfrm>
            <a:off x="5715002" y="789417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200490E-71C7-6142-8758-2B5935000227}"/>
              </a:ext>
            </a:extLst>
          </p:cNvPr>
          <p:cNvSpPr txBox="1"/>
          <p:nvPr/>
        </p:nvSpPr>
        <p:spPr>
          <a:xfrm>
            <a:off x="4789072" y="817991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851F4-B789-0D42-8561-A74026559FC7}"/>
              </a:ext>
            </a:extLst>
          </p:cNvPr>
          <p:cNvSpPr txBox="1"/>
          <p:nvPr/>
        </p:nvSpPr>
        <p:spPr>
          <a:xfrm>
            <a:off x="609600" y="4629964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C01C6-4E1C-C544-B523-EE19AB68A9AA}"/>
              </a:ext>
            </a:extLst>
          </p:cNvPr>
          <p:cNvSpPr txBox="1"/>
          <p:nvPr/>
        </p:nvSpPr>
        <p:spPr>
          <a:xfrm>
            <a:off x="1600200" y="4636474"/>
            <a:ext cx="91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Washington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D7E2D-A6BD-B84B-8B6A-BA9E4ECDF9D6}"/>
              </a:ext>
            </a:extLst>
          </p:cNvPr>
          <p:cNvSpPr txBox="1"/>
          <p:nvPr/>
        </p:nvSpPr>
        <p:spPr>
          <a:xfrm>
            <a:off x="609599" y="502289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E3BC5-73AE-F142-BD68-D3AE1BC9EF2D}"/>
              </a:ext>
            </a:extLst>
          </p:cNvPr>
          <p:cNvSpPr txBox="1"/>
          <p:nvPr/>
        </p:nvSpPr>
        <p:spPr>
          <a:xfrm>
            <a:off x="1600200" y="502288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Houston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E2B45-8165-0648-AC2B-7C1B5E428920}"/>
              </a:ext>
            </a:extLst>
          </p:cNvPr>
          <p:cNvSpPr txBox="1"/>
          <p:nvPr/>
        </p:nvSpPr>
        <p:spPr>
          <a:xfrm>
            <a:off x="552831" y="541581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43B4C-046C-3548-9E59-5019AF9E436E}"/>
              </a:ext>
            </a:extLst>
          </p:cNvPr>
          <p:cNvSpPr txBox="1"/>
          <p:nvPr/>
        </p:nvSpPr>
        <p:spPr>
          <a:xfrm>
            <a:off x="1586975" y="5415816"/>
            <a:ext cx="91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Washington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0ECBD-8295-9C46-AAB2-D45AAB55CA3B}"/>
              </a:ext>
            </a:extLst>
          </p:cNvPr>
          <p:cNvSpPr txBox="1"/>
          <p:nvPr/>
        </p:nvSpPr>
        <p:spPr>
          <a:xfrm>
            <a:off x="2896613" y="5401075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79599-BCAB-2142-856B-DA1731664D51}"/>
              </a:ext>
            </a:extLst>
          </p:cNvPr>
          <p:cNvSpPr txBox="1"/>
          <p:nvPr/>
        </p:nvSpPr>
        <p:spPr>
          <a:xfrm>
            <a:off x="566056" y="580874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287721-7C12-EE45-9FE1-EA75036A3CC4}"/>
              </a:ext>
            </a:extLst>
          </p:cNvPr>
          <p:cNvSpPr txBox="1"/>
          <p:nvPr/>
        </p:nvSpPr>
        <p:spPr>
          <a:xfrm>
            <a:off x="1600200" y="5808741"/>
            <a:ext cx="91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Washington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7DF03-D86D-514B-BCBB-D68A9166577D}"/>
              </a:ext>
            </a:extLst>
          </p:cNvPr>
          <p:cNvSpPr txBox="1"/>
          <p:nvPr/>
        </p:nvSpPr>
        <p:spPr>
          <a:xfrm>
            <a:off x="2909838" y="5794000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4483E-BF97-A74F-AF16-924AF6EBBDB4}"/>
              </a:ext>
            </a:extLst>
          </p:cNvPr>
          <p:cNvSpPr txBox="1"/>
          <p:nvPr/>
        </p:nvSpPr>
        <p:spPr>
          <a:xfrm>
            <a:off x="3880729" y="5793999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Austin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3E052-4938-C84C-AC3E-38CF5E3D5031}"/>
              </a:ext>
            </a:extLst>
          </p:cNvPr>
          <p:cNvSpPr txBox="1"/>
          <p:nvPr/>
        </p:nvSpPr>
        <p:spPr>
          <a:xfrm>
            <a:off x="566056" y="620916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AE39F-A13C-4F4D-A2D1-08CC64F92440}"/>
              </a:ext>
            </a:extLst>
          </p:cNvPr>
          <p:cNvSpPr txBox="1"/>
          <p:nvPr/>
        </p:nvSpPr>
        <p:spPr>
          <a:xfrm>
            <a:off x="1600200" y="6209161"/>
            <a:ext cx="91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Washington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001E10-EA47-D04E-BF95-978B8D23471B}"/>
              </a:ext>
            </a:extLst>
          </p:cNvPr>
          <p:cNvSpPr txBox="1"/>
          <p:nvPr/>
        </p:nvSpPr>
        <p:spPr>
          <a:xfrm>
            <a:off x="2909838" y="6194420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788D4A-F127-5B48-B28D-6CEBFFBF67DF}"/>
              </a:ext>
            </a:extLst>
          </p:cNvPr>
          <p:cNvSpPr txBox="1"/>
          <p:nvPr/>
        </p:nvSpPr>
        <p:spPr>
          <a:xfrm>
            <a:off x="3880728" y="6194419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Chicago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9AB904-69C6-B143-AB24-275D3D510EC2}"/>
              </a:ext>
            </a:extLst>
          </p:cNvPr>
          <p:cNvSpPr txBox="1"/>
          <p:nvPr/>
        </p:nvSpPr>
        <p:spPr>
          <a:xfrm>
            <a:off x="577954" y="661472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E4711-E117-E048-BDC8-37831778BB5F}"/>
              </a:ext>
            </a:extLst>
          </p:cNvPr>
          <p:cNvSpPr txBox="1"/>
          <p:nvPr/>
        </p:nvSpPr>
        <p:spPr>
          <a:xfrm>
            <a:off x="1612098" y="6614726"/>
            <a:ext cx="91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Washington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570EE-4A53-AD4F-A65B-F19C4AD25734}"/>
              </a:ext>
            </a:extLst>
          </p:cNvPr>
          <p:cNvSpPr txBox="1"/>
          <p:nvPr/>
        </p:nvSpPr>
        <p:spPr>
          <a:xfrm>
            <a:off x="2921736" y="6599985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68E65-48F3-F045-8020-3DFC4F2332A2}"/>
              </a:ext>
            </a:extLst>
          </p:cNvPr>
          <p:cNvSpPr txBox="1"/>
          <p:nvPr/>
        </p:nvSpPr>
        <p:spPr>
          <a:xfrm>
            <a:off x="3892626" y="659998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0A746C-AEC0-054F-986F-E6938D458BF6}"/>
              </a:ext>
            </a:extLst>
          </p:cNvPr>
          <p:cNvGrpSpPr/>
          <p:nvPr/>
        </p:nvGrpSpPr>
        <p:grpSpPr>
          <a:xfrm>
            <a:off x="1186886" y="4767840"/>
            <a:ext cx="463320" cy="114480"/>
            <a:chOff x="1186886" y="4767840"/>
            <a:chExt cx="46332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635DE5D-D7E0-AD42-93EB-F79F18324B5A}"/>
                    </a:ext>
                  </a:extLst>
                </p14:cNvPr>
                <p14:cNvContentPartPr/>
                <p14:nvPr/>
              </p14:nvContentPartPr>
              <p14:xfrm>
                <a:off x="1186886" y="4797360"/>
                <a:ext cx="443160" cy="21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635DE5D-D7E0-AD42-93EB-F79F18324B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7886" y="4788720"/>
                  <a:ext cx="460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631DF8-0953-9C48-9B40-B1A7FB141897}"/>
                    </a:ext>
                  </a:extLst>
                </p14:cNvPr>
                <p14:cNvContentPartPr/>
                <p14:nvPr/>
              </p14:nvContentPartPr>
              <p14:xfrm>
                <a:off x="1581806" y="4767840"/>
                <a:ext cx="68400" cy="114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631DF8-0953-9C48-9B40-B1A7FB1418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73166" y="4759200"/>
                  <a:ext cx="860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5058B9-3712-1247-BCF0-7C8254667722}"/>
              </a:ext>
            </a:extLst>
          </p:cNvPr>
          <p:cNvGrpSpPr/>
          <p:nvPr/>
        </p:nvGrpSpPr>
        <p:grpSpPr>
          <a:xfrm>
            <a:off x="1220366" y="5119560"/>
            <a:ext cx="474480" cy="158400"/>
            <a:chOff x="1220366" y="5119560"/>
            <a:chExt cx="47448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7FB15F-A355-AA4B-9AE9-E615FF0BC634}"/>
                    </a:ext>
                  </a:extLst>
                </p14:cNvPr>
                <p14:cNvContentPartPr/>
                <p14:nvPr/>
              </p14:nvContentPartPr>
              <p14:xfrm>
                <a:off x="1220366" y="5171400"/>
                <a:ext cx="466560" cy="2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7FB15F-A355-AA4B-9AE9-E615FF0BC6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11726" y="5162760"/>
                  <a:ext cx="484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AD6A89-7CC3-3947-9385-14BEED1E4418}"/>
                    </a:ext>
                  </a:extLst>
                </p14:cNvPr>
                <p14:cNvContentPartPr/>
                <p14:nvPr/>
              </p14:nvContentPartPr>
              <p14:xfrm>
                <a:off x="1560566" y="5119560"/>
                <a:ext cx="134280" cy="158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AD6A89-7CC3-3947-9385-14BEED1E44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51926" y="5110560"/>
                  <a:ext cx="1519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508FAF-ADED-BD4D-A370-FEA9025E4B22}"/>
              </a:ext>
            </a:extLst>
          </p:cNvPr>
          <p:cNvGrpSpPr/>
          <p:nvPr/>
        </p:nvGrpSpPr>
        <p:grpSpPr>
          <a:xfrm>
            <a:off x="1172486" y="5545800"/>
            <a:ext cx="483120" cy="112320"/>
            <a:chOff x="1172486" y="5545800"/>
            <a:chExt cx="48312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763E42-7529-9048-9DD6-5A1F53BA3F5E}"/>
                    </a:ext>
                  </a:extLst>
                </p14:cNvPr>
                <p14:cNvContentPartPr/>
                <p14:nvPr/>
              </p14:nvContentPartPr>
              <p14:xfrm>
                <a:off x="1172486" y="5565240"/>
                <a:ext cx="451800" cy="30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763E42-7529-9048-9DD6-5A1F53BA3F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3486" y="5556240"/>
                  <a:ext cx="469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1AA0DB-7DC4-1048-90D0-4E2E25308809}"/>
                    </a:ext>
                  </a:extLst>
                </p14:cNvPr>
                <p14:cNvContentPartPr/>
                <p14:nvPr/>
              </p14:nvContentPartPr>
              <p14:xfrm>
                <a:off x="1605926" y="5545800"/>
                <a:ext cx="49680" cy="11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1AA0DB-7DC4-1048-90D0-4E2E253088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97286" y="5536800"/>
                  <a:ext cx="673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5C0F8B-06F8-B44B-BE30-765E1A519600}"/>
              </a:ext>
            </a:extLst>
          </p:cNvPr>
          <p:cNvGrpSpPr/>
          <p:nvPr/>
        </p:nvGrpSpPr>
        <p:grpSpPr>
          <a:xfrm>
            <a:off x="2428886" y="5513040"/>
            <a:ext cx="487440" cy="93600"/>
            <a:chOff x="2428886" y="5513040"/>
            <a:chExt cx="487440" cy="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0B32B70-F6E2-204D-A34E-E0EB4456DA60}"/>
                    </a:ext>
                  </a:extLst>
                </p14:cNvPr>
                <p14:cNvContentPartPr/>
                <p14:nvPr/>
              </p14:nvContentPartPr>
              <p14:xfrm>
                <a:off x="2428886" y="5559120"/>
                <a:ext cx="432720" cy="10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0B32B70-F6E2-204D-A34E-E0EB4456DA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20246" y="5550120"/>
                  <a:ext cx="450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0FC8D3-90C9-9648-95C5-B5FE344B8990}"/>
                    </a:ext>
                  </a:extLst>
                </p14:cNvPr>
                <p14:cNvContentPartPr/>
                <p14:nvPr/>
              </p14:nvContentPartPr>
              <p14:xfrm>
                <a:off x="2829566" y="5513040"/>
                <a:ext cx="86760" cy="9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0FC8D3-90C9-9648-95C5-B5FE344B89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20926" y="5504040"/>
                  <a:ext cx="1044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D6BE1-1479-FA44-A6DC-4D43DD7A2222}"/>
              </a:ext>
            </a:extLst>
          </p:cNvPr>
          <p:cNvGrpSpPr/>
          <p:nvPr/>
        </p:nvGrpSpPr>
        <p:grpSpPr>
          <a:xfrm>
            <a:off x="1191926" y="5955840"/>
            <a:ext cx="584280" cy="142200"/>
            <a:chOff x="1191926" y="5955840"/>
            <a:chExt cx="58428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A084A4-C531-FA45-92A4-524368793CA7}"/>
                    </a:ext>
                  </a:extLst>
                </p14:cNvPr>
                <p14:cNvContentPartPr/>
                <p14:nvPr/>
              </p14:nvContentPartPr>
              <p14:xfrm>
                <a:off x="1191926" y="5956200"/>
                <a:ext cx="584280" cy="71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A084A4-C531-FA45-92A4-524368793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82926" y="5947200"/>
                  <a:ext cx="601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FDC858-65C3-D947-9594-B7551242131A}"/>
                    </a:ext>
                  </a:extLst>
                </p14:cNvPr>
                <p14:cNvContentPartPr/>
                <p14:nvPr/>
              </p14:nvContentPartPr>
              <p14:xfrm>
                <a:off x="1616006" y="5955840"/>
                <a:ext cx="108720" cy="142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FDC858-65C3-D947-9594-B7551242131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7006" y="5947200"/>
                  <a:ext cx="12636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708C802-2984-7349-AC05-054BCEBA6E96}"/>
              </a:ext>
            </a:extLst>
          </p:cNvPr>
          <p:cNvGrpSpPr/>
          <p:nvPr/>
        </p:nvGrpSpPr>
        <p:grpSpPr>
          <a:xfrm>
            <a:off x="2471366" y="5890680"/>
            <a:ext cx="483120" cy="123840"/>
            <a:chOff x="2471366" y="5890680"/>
            <a:chExt cx="48312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DA5918-D551-EF4D-88DE-81B2276C15B0}"/>
                    </a:ext>
                  </a:extLst>
                </p14:cNvPr>
                <p14:cNvContentPartPr/>
                <p14:nvPr/>
              </p14:nvContentPartPr>
              <p14:xfrm>
                <a:off x="2471366" y="5940000"/>
                <a:ext cx="391680" cy="6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DA5918-D551-EF4D-88DE-81B2276C15B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62726" y="5931000"/>
                  <a:ext cx="409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F55C4C-3C89-4541-95A9-F1155841DFA6}"/>
                    </a:ext>
                  </a:extLst>
                </p14:cNvPr>
                <p14:cNvContentPartPr/>
                <p14:nvPr/>
              </p14:nvContentPartPr>
              <p14:xfrm>
                <a:off x="2836406" y="5890680"/>
                <a:ext cx="118080" cy="12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F55C4C-3C89-4541-95A9-F1155841DFA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27766" y="5881680"/>
                  <a:ext cx="13572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2D3095-FBD5-4048-A2B8-5738F79BE595}"/>
              </a:ext>
            </a:extLst>
          </p:cNvPr>
          <p:cNvGrpSpPr/>
          <p:nvPr/>
        </p:nvGrpSpPr>
        <p:grpSpPr>
          <a:xfrm>
            <a:off x="3443006" y="5926680"/>
            <a:ext cx="447120" cy="121680"/>
            <a:chOff x="3443006" y="5926680"/>
            <a:chExt cx="44712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832B31-8910-5546-A653-E1D717CCCD87}"/>
                    </a:ext>
                  </a:extLst>
                </p14:cNvPr>
                <p14:cNvContentPartPr/>
                <p14:nvPr/>
              </p14:nvContentPartPr>
              <p14:xfrm>
                <a:off x="3443006" y="5948640"/>
                <a:ext cx="352800" cy="1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832B31-8910-5546-A653-E1D717CCCD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34006" y="5940000"/>
                  <a:ext cx="370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6C98BD-63EE-1248-A6DB-3D5A9B7F724A}"/>
                    </a:ext>
                  </a:extLst>
                </p14:cNvPr>
                <p14:cNvContentPartPr/>
                <p14:nvPr/>
              </p14:nvContentPartPr>
              <p14:xfrm>
                <a:off x="3778526" y="5926680"/>
                <a:ext cx="1116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6C98BD-63EE-1248-A6DB-3D5A9B7F72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69886" y="5917680"/>
                  <a:ext cx="12924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55D4D1-3B91-504C-9379-2B06C1E0913D}"/>
              </a:ext>
            </a:extLst>
          </p:cNvPr>
          <p:cNvGrpSpPr/>
          <p:nvPr/>
        </p:nvGrpSpPr>
        <p:grpSpPr>
          <a:xfrm>
            <a:off x="1193006" y="6326280"/>
            <a:ext cx="582840" cy="125280"/>
            <a:chOff x="1193006" y="6326280"/>
            <a:chExt cx="58284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EFEEB4-AABD-D64B-BCCF-F61E1893F6C5}"/>
                    </a:ext>
                  </a:extLst>
                </p14:cNvPr>
                <p14:cNvContentPartPr/>
                <p14:nvPr/>
              </p14:nvContentPartPr>
              <p14:xfrm>
                <a:off x="1193006" y="6360840"/>
                <a:ext cx="547200" cy="1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EFEEB4-AABD-D64B-BCCF-F61E1893F6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84006" y="6351840"/>
                  <a:ext cx="564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B0A6B2-89E0-EB42-88B4-969E920C45BA}"/>
                    </a:ext>
                  </a:extLst>
                </p14:cNvPr>
                <p14:cNvContentPartPr/>
                <p14:nvPr/>
              </p14:nvContentPartPr>
              <p14:xfrm>
                <a:off x="1656686" y="6326280"/>
                <a:ext cx="119160" cy="125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B0A6B2-89E0-EB42-88B4-969E920C45B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47686" y="6317280"/>
                  <a:ext cx="13680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FD0559-725A-1D4E-AA88-E0BC566E7BAF}"/>
              </a:ext>
            </a:extLst>
          </p:cNvPr>
          <p:cNvGrpSpPr/>
          <p:nvPr/>
        </p:nvGrpSpPr>
        <p:grpSpPr>
          <a:xfrm>
            <a:off x="2480366" y="6346440"/>
            <a:ext cx="455760" cy="110160"/>
            <a:chOff x="2480366" y="6346440"/>
            <a:chExt cx="45576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E32A5F4-E8B5-4946-98F6-B7FFA89492CF}"/>
                    </a:ext>
                  </a:extLst>
                </p14:cNvPr>
                <p14:cNvContentPartPr/>
                <p14:nvPr/>
              </p14:nvContentPartPr>
              <p14:xfrm>
                <a:off x="2480366" y="6375240"/>
                <a:ext cx="343800" cy="1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E32A5F4-E8B5-4946-98F6-B7FFA89492C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71366" y="6366600"/>
                  <a:ext cx="361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68F2FD-B594-9045-911F-FA14524E871B}"/>
                    </a:ext>
                  </a:extLst>
                </p14:cNvPr>
                <p14:cNvContentPartPr/>
                <p14:nvPr/>
              </p14:nvContentPartPr>
              <p14:xfrm>
                <a:off x="2780246" y="6346440"/>
                <a:ext cx="155880" cy="110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68F2FD-B594-9045-911F-FA14524E871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71246" y="6337440"/>
                  <a:ext cx="17352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38FDDC-C7F9-804B-BA5C-919F59E7968E}"/>
              </a:ext>
            </a:extLst>
          </p:cNvPr>
          <p:cNvGrpSpPr/>
          <p:nvPr/>
        </p:nvGrpSpPr>
        <p:grpSpPr>
          <a:xfrm>
            <a:off x="3437966" y="6341400"/>
            <a:ext cx="462240" cy="134640"/>
            <a:chOff x="3437966" y="6341400"/>
            <a:chExt cx="46224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CC6A15-83E2-224F-BF4B-2CDFF12E0398}"/>
                    </a:ext>
                  </a:extLst>
                </p14:cNvPr>
                <p14:cNvContentPartPr/>
                <p14:nvPr/>
              </p14:nvContentPartPr>
              <p14:xfrm>
                <a:off x="3437966" y="6378840"/>
                <a:ext cx="376200" cy="17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CC6A15-83E2-224F-BF4B-2CDFF12E03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28966" y="6369840"/>
                  <a:ext cx="393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4B0C0A-3B5D-9840-A524-9DD018AF6258}"/>
                    </a:ext>
                  </a:extLst>
                </p14:cNvPr>
                <p14:cNvContentPartPr/>
                <p14:nvPr/>
              </p14:nvContentPartPr>
              <p14:xfrm>
                <a:off x="3759446" y="6341400"/>
                <a:ext cx="140760" cy="134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4B0C0A-3B5D-9840-A524-9DD018AF625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50806" y="6332400"/>
                  <a:ext cx="1584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3DEC2D9-CD23-4C48-B9EA-2BB87A18C692}"/>
              </a:ext>
            </a:extLst>
          </p:cNvPr>
          <p:cNvGrpSpPr/>
          <p:nvPr/>
        </p:nvGrpSpPr>
        <p:grpSpPr>
          <a:xfrm>
            <a:off x="1235126" y="6716520"/>
            <a:ext cx="441360" cy="137880"/>
            <a:chOff x="1235126" y="6716520"/>
            <a:chExt cx="44136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B5D5F1-3703-9F49-8AF0-188195B2B6D9}"/>
                    </a:ext>
                  </a:extLst>
                </p14:cNvPr>
                <p14:cNvContentPartPr/>
                <p14:nvPr/>
              </p14:nvContentPartPr>
              <p14:xfrm>
                <a:off x="1235126" y="6760440"/>
                <a:ext cx="299160" cy="10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B5D5F1-3703-9F49-8AF0-188195B2B6D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26486" y="6751440"/>
                  <a:ext cx="316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4E0C7E-A80B-344E-A5E1-02329AAFF677}"/>
                    </a:ext>
                  </a:extLst>
                </p14:cNvPr>
                <p14:cNvContentPartPr/>
                <p14:nvPr/>
              </p14:nvContentPartPr>
              <p14:xfrm>
                <a:off x="1549046" y="6716520"/>
                <a:ext cx="127440" cy="13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4E0C7E-A80B-344E-A5E1-02329AAFF67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40406" y="6707880"/>
                  <a:ext cx="14508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38D389-C8A8-6948-B54B-B4842BF8248F}"/>
              </a:ext>
            </a:extLst>
          </p:cNvPr>
          <p:cNvGrpSpPr/>
          <p:nvPr/>
        </p:nvGrpSpPr>
        <p:grpSpPr>
          <a:xfrm>
            <a:off x="2525726" y="6771240"/>
            <a:ext cx="500760" cy="159480"/>
            <a:chOff x="2525726" y="6771240"/>
            <a:chExt cx="50076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87CB86-4A86-5E4F-8B32-40210C126C4F}"/>
                    </a:ext>
                  </a:extLst>
                </p14:cNvPr>
                <p14:cNvContentPartPr/>
                <p14:nvPr/>
              </p14:nvContentPartPr>
              <p14:xfrm>
                <a:off x="2525726" y="6783120"/>
                <a:ext cx="497520" cy="2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87CB86-4A86-5E4F-8B32-40210C126C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517086" y="6774120"/>
                  <a:ext cx="515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FE55734-68ED-E44B-AE4E-819B1D7D4A47}"/>
                    </a:ext>
                  </a:extLst>
                </p14:cNvPr>
                <p14:cNvContentPartPr/>
                <p14:nvPr/>
              </p14:nvContentPartPr>
              <p14:xfrm>
                <a:off x="2968886" y="6771240"/>
                <a:ext cx="57600" cy="159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FE55734-68ED-E44B-AE4E-819B1D7D4A4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60246" y="6762240"/>
                  <a:ext cx="752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27E6AB-8B00-5441-AF06-CA4F3F7E4FA4}"/>
              </a:ext>
            </a:extLst>
          </p:cNvPr>
          <p:cNvGrpSpPr/>
          <p:nvPr/>
        </p:nvGrpSpPr>
        <p:grpSpPr>
          <a:xfrm>
            <a:off x="3473606" y="6733800"/>
            <a:ext cx="470520" cy="187200"/>
            <a:chOff x="3473606" y="6733800"/>
            <a:chExt cx="47052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8BDE24-318F-A049-B38A-91B5F22CBB15}"/>
                    </a:ext>
                  </a:extLst>
                </p14:cNvPr>
                <p14:cNvContentPartPr/>
                <p14:nvPr/>
              </p14:nvContentPartPr>
              <p14:xfrm>
                <a:off x="3473606" y="6766920"/>
                <a:ext cx="334800" cy="31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8BDE24-318F-A049-B38A-91B5F22C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64966" y="6757920"/>
                  <a:ext cx="35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3128FDC-61F4-6144-A195-9F06598BD769}"/>
                    </a:ext>
                  </a:extLst>
                </p14:cNvPr>
                <p14:cNvContentPartPr/>
                <p14:nvPr/>
              </p14:nvContentPartPr>
              <p14:xfrm>
                <a:off x="3776006" y="6733800"/>
                <a:ext cx="168120" cy="187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3128FDC-61F4-6144-A195-9F06598BD76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67366" y="6724800"/>
                  <a:ext cx="185760" cy="204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BC1467-F7BB-4441-8814-C28EA60E58ED}"/>
                  </a:ext>
                </a:extLst>
              </p14:cNvPr>
              <p14:cNvContentPartPr/>
              <p14:nvPr/>
            </p14:nvContentPartPr>
            <p14:xfrm>
              <a:off x="1013006" y="1982160"/>
              <a:ext cx="26640" cy="124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BC1467-F7BB-4441-8814-C28EA60E58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66" y="1973160"/>
                <a:ext cx="44280" cy="12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845A17-C583-F747-8F2F-988B8A21C8BA}"/>
                  </a:ext>
                </a:extLst>
              </p14:cNvPr>
              <p14:cNvContentPartPr/>
              <p14:nvPr/>
            </p14:nvContentPartPr>
            <p14:xfrm>
              <a:off x="1141166" y="2602800"/>
              <a:ext cx="909360" cy="63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845A17-C583-F747-8F2F-988B8A21C8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2526" y="2593800"/>
                <a:ext cx="92700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E197B4-E9E4-3B44-8DE3-7056FF36B32E}"/>
                  </a:ext>
                </a:extLst>
              </p14:cNvPr>
              <p14:cNvContentPartPr/>
              <p14:nvPr/>
            </p14:nvContentPartPr>
            <p14:xfrm>
              <a:off x="2216126" y="1962360"/>
              <a:ext cx="810360" cy="48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E197B4-E9E4-3B44-8DE3-7056FF36B3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07486" y="1953720"/>
                <a:ext cx="8280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077ACA-5713-BD40-AE4B-9C08D164A35A}"/>
                  </a:ext>
                </a:extLst>
              </p14:cNvPr>
              <p14:cNvContentPartPr/>
              <p14:nvPr/>
            </p14:nvContentPartPr>
            <p14:xfrm>
              <a:off x="2087966" y="2703600"/>
              <a:ext cx="11160" cy="529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077ACA-5713-BD40-AE4B-9C08D164A3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8966" y="2694600"/>
                <a:ext cx="2880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442AC4-F0EA-DA41-BF83-D6309A7FEF21}"/>
                  </a:ext>
                </a:extLst>
              </p14:cNvPr>
              <p14:cNvContentPartPr/>
              <p14:nvPr/>
            </p14:nvContentPartPr>
            <p14:xfrm>
              <a:off x="3176246" y="1987560"/>
              <a:ext cx="28800" cy="123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442AC4-F0EA-DA41-BF83-D6309A7FEF2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67246" y="1978920"/>
                <a:ext cx="46440" cy="12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5D60072-3092-004A-B130-9D0726D0F0BB}"/>
              </a:ext>
            </a:extLst>
          </p:cNvPr>
          <p:cNvGrpSpPr/>
          <p:nvPr/>
        </p:nvGrpSpPr>
        <p:grpSpPr>
          <a:xfrm>
            <a:off x="363206" y="2321640"/>
            <a:ext cx="488520" cy="253800"/>
            <a:chOff x="363206" y="2321640"/>
            <a:chExt cx="4885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13FD64-0EED-3E47-873A-967400CA3360}"/>
                    </a:ext>
                  </a:extLst>
                </p14:cNvPr>
                <p14:cNvContentPartPr/>
                <p14:nvPr/>
              </p14:nvContentPartPr>
              <p14:xfrm>
                <a:off x="363206" y="2330640"/>
                <a:ext cx="128520" cy="244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13FD64-0EED-3E47-873A-967400CA33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4206" y="2321640"/>
                  <a:ext cx="146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6E8131-CE05-EA40-BDE2-46FF8242C480}"/>
                    </a:ext>
                  </a:extLst>
                </p14:cNvPr>
                <p14:cNvContentPartPr/>
                <p14:nvPr/>
              </p14:nvContentPartPr>
              <p14:xfrm>
                <a:off x="557606" y="2321640"/>
                <a:ext cx="45360" cy="163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6E8131-CE05-EA40-BDE2-46FF8242C4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8966" y="2312640"/>
                  <a:ext cx="63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5031FF-D527-BE4C-B0B7-5BE669F45E88}"/>
                    </a:ext>
                  </a:extLst>
                </p14:cNvPr>
                <p14:cNvContentPartPr/>
                <p14:nvPr/>
              </p14:nvContentPartPr>
              <p14:xfrm>
                <a:off x="554006" y="2438640"/>
                <a:ext cx="67320" cy="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5031FF-D527-BE4C-B0B7-5BE669F45E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5366" y="2429640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1A9E8F-794A-BA40-A1F5-CBF955311371}"/>
                    </a:ext>
                  </a:extLst>
                </p14:cNvPr>
                <p14:cNvContentPartPr/>
                <p14:nvPr/>
              </p14:nvContentPartPr>
              <p14:xfrm>
                <a:off x="623846" y="2413080"/>
                <a:ext cx="5436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1A9E8F-794A-BA40-A1F5-CBF95531137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4846" y="2404440"/>
                  <a:ext cx="72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35D6AC-3651-0E42-9705-A0760371C4DB}"/>
                    </a:ext>
                  </a:extLst>
                </p14:cNvPr>
                <p14:cNvContentPartPr/>
                <p14:nvPr/>
              </p14:nvContentPartPr>
              <p14:xfrm>
                <a:off x="672446" y="2413800"/>
                <a:ext cx="100080" cy="132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35D6AC-3651-0E42-9705-A0760371C4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3446" y="2404800"/>
                  <a:ext cx="117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3E3821-EED5-FC4C-BB69-A8923BE871ED}"/>
                    </a:ext>
                  </a:extLst>
                </p14:cNvPr>
                <p14:cNvContentPartPr/>
                <p14:nvPr/>
              </p14:nvContentPartPr>
              <p14:xfrm>
                <a:off x="785126" y="2349000"/>
                <a:ext cx="66600" cy="140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3E3821-EED5-FC4C-BB69-A8923BE871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6486" y="2340000"/>
                  <a:ext cx="842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1D390E-B518-DC48-91FE-2595738A8569}"/>
              </a:ext>
            </a:extLst>
          </p:cNvPr>
          <p:cNvGrpSpPr/>
          <p:nvPr/>
        </p:nvGrpSpPr>
        <p:grpSpPr>
          <a:xfrm>
            <a:off x="1169966" y="2599560"/>
            <a:ext cx="592920" cy="357120"/>
            <a:chOff x="1169966" y="2599560"/>
            <a:chExt cx="59292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4EC66B-7514-0342-85A6-7FBE23BFE52D}"/>
                    </a:ext>
                  </a:extLst>
                </p14:cNvPr>
                <p14:cNvContentPartPr/>
                <p14:nvPr/>
              </p14:nvContentPartPr>
              <p14:xfrm>
                <a:off x="1169966" y="2736360"/>
                <a:ext cx="82440" cy="220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4EC66B-7514-0342-85A6-7FBE23BFE52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61326" y="2727360"/>
                  <a:ext cx="100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332946-437A-8945-A9A7-07A28D44FF2E}"/>
                    </a:ext>
                  </a:extLst>
                </p14:cNvPr>
                <p14:cNvContentPartPr/>
                <p14:nvPr/>
              </p14:nvContentPartPr>
              <p14:xfrm>
                <a:off x="1324046" y="2712240"/>
                <a:ext cx="9720" cy="13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332946-437A-8945-A9A7-07A28D44FF2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15406" y="2703240"/>
                  <a:ext cx="27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F420C4-ED02-0648-A0F0-DB0874F3E901}"/>
                    </a:ext>
                  </a:extLst>
                </p14:cNvPr>
                <p14:cNvContentPartPr/>
                <p14:nvPr/>
              </p14:nvContentPartPr>
              <p14:xfrm>
                <a:off x="1247366" y="2790360"/>
                <a:ext cx="145440" cy="2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F420C4-ED02-0648-A0F0-DB0874F3E90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38726" y="2781720"/>
                  <a:ext cx="163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642F6E-77E1-4A4B-8425-142FD6E39660}"/>
                    </a:ext>
                  </a:extLst>
                </p14:cNvPr>
                <p14:cNvContentPartPr/>
                <p14:nvPr/>
              </p14:nvContentPartPr>
              <p14:xfrm>
                <a:off x="1418726" y="2743200"/>
                <a:ext cx="92880" cy="84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642F6E-77E1-4A4B-8425-142FD6E3966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10086" y="2734200"/>
                  <a:ext cx="110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7941DB-2AEF-344B-B579-9BBD1C846BAB}"/>
                    </a:ext>
                  </a:extLst>
                </p14:cNvPr>
                <p14:cNvContentPartPr/>
                <p14:nvPr/>
              </p14:nvContentPartPr>
              <p14:xfrm>
                <a:off x="1455446" y="2769120"/>
                <a:ext cx="18000" cy="4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7941DB-2AEF-344B-B579-9BBD1C846B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46446" y="2760480"/>
                  <a:ext cx="35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4DB451-8252-7F43-9413-1A48650549BF}"/>
                    </a:ext>
                  </a:extLst>
                </p14:cNvPr>
                <p14:cNvContentPartPr/>
                <p14:nvPr/>
              </p14:nvContentPartPr>
              <p14:xfrm>
                <a:off x="1571006" y="2705040"/>
                <a:ext cx="50760" cy="104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4DB451-8252-7F43-9413-1A48650549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62366" y="2696400"/>
                  <a:ext cx="68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E39975-6245-3B48-8A34-010D82FC8AF4}"/>
                    </a:ext>
                  </a:extLst>
                </p14:cNvPr>
                <p14:cNvContentPartPr/>
                <p14:nvPr/>
              </p14:nvContentPartPr>
              <p14:xfrm>
                <a:off x="1660646" y="2599560"/>
                <a:ext cx="102240" cy="119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E39975-6245-3B48-8A34-010D82FC8AF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51646" y="2590920"/>
                  <a:ext cx="1198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C84A41-9CD4-234A-A3A4-BBDA1CE1E4A0}"/>
              </a:ext>
            </a:extLst>
          </p:cNvPr>
          <p:cNvGrpSpPr/>
          <p:nvPr/>
        </p:nvGrpSpPr>
        <p:grpSpPr>
          <a:xfrm>
            <a:off x="2256446" y="2865240"/>
            <a:ext cx="566640" cy="200520"/>
            <a:chOff x="2256446" y="2865240"/>
            <a:chExt cx="56664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A8B73B-CA18-ED4F-8D91-9615C885C432}"/>
                    </a:ext>
                  </a:extLst>
                </p14:cNvPr>
                <p14:cNvContentPartPr/>
                <p14:nvPr/>
              </p14:nvContentPartPr>
              <p14:xfrm>
                <a:off x="2256446" y="2907360"/>
                <a:ext cx="73800" cy="154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A8B73B-CA18-ED4F-8D91-9615C885C43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47806" y="2898360"/>
                  <a:ext cx="91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3D47F4-E60C-2A46-B374-5C95CC6BE0F5}"/>
                    </a:ext>
                  </a:extLst>
                </p14:cNvPr>
                <p14:cNvContentPartPr/>
                <p14:nvPr/>
              </p14:nvContentPartPr>
              <p14:xfrm>
                <a:off x="2437526" y="2865240"/>
                <a:ext cx="9360" cy="14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3D47F4-E60C-2A46-B374-5C95CC6BE0F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28886" y="2856600"/>
                  <a:ext cx="27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75223A-FD9F-CA42-8D81-5A70839EB49D}"/>
                    </a:ext>
                  </a:extLst>
                </p14:cNvPr>
                <p14:cNvContentPartPr/>
                <p14:nvPr/>
              </p14:nvContentPartPr>
              <p14:xfrm>
                <a:off x="2391086" y="2978640"/>
                <a:ext cx="110160" cy="1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75223A-FD9F-CA42-8D81-5A70839EB49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82446" y="2969640"/>
                  <a:ext cx="127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36BC66-847A-C745-8715-932CC295AA24}"/>
                    </a:ext>
                  </a:extLst>
                </p14:cNvPr>
                <p14:cNvContentPartPr/>
                <p14:nvPr/>
              </p14:nvContentPartPr>
              <p14:xfrm>
                <a:off x="2480366" y="2930400"/>
                <a:ext cx="91080" cy="10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36BC66-847A-C745-8715-932CC295AA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71726" y="2921400"/>
                  <a:ext cx="108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C492924-A1C1-0243-93C7-5F84E783F562}"/>
                    </a:ext>
                  </a:extLst>
                </p14:cNvPr>
                <p14:cNvContentPartPr/>
                <p14:nvPr/>
              </p14:nvContentPartPr>
              <p14:xfrm>
                <a:off x="2598086" y="2929320"/>
                <a:ext cx="82440" cy="136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492924-A1C1-0243-93C7-5F84E783F56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589446" y="2920680"/>
                  <a:ext cx="100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C610E9-938A-C045-BC0C-2DFAFCBA564A}"/>
                    </a:ext>
                  </a:extLst>
                </p14:cNvPr>
                <p14:cNvContentPartPr/>
                <p14:nvPr/>
              </p14:nvContentPartPr>
              <p14:xfrm>
                <a:off x="2714006" y="2895480"/>
                <a:ext cx="109080" cy="15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C610E9-938A-C045-BC0C-2DFAFCBA564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05006" y="2886480"/>
                  <a:ext cx="1267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87FD13-576E-FE4E-B904-41CA6A33F169}"/>
              </a:ext>
            </a:extLst>
          </p:cNvPr>
          <p:cNvGrpSpPr/>
          <p:nvPr/>
        </p:nvGrpSpPr>
        <p:grpSpPr>
          <a:xfrm>
            <a:off x="2066726" y="1959840"/>
            <a:ext cx="568440" cy="300600"/>
            <a:chOff x="2066726" y="1959840"/>
            <a:chExt cx="56844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FC2137-640C-6F43-89A5-1933EE716E30}"/>
                    </a:ext>
                  </a:extLst>
                </p14:cNvPr>
                <p14:cNvContentPartPr/>
                <p14:nvPr/>
              </p14:nvContentPartPr>
              <p14:xfrm>
                <a:off x="2066726" y="2093400"/>
                <a:ext cx="129240" cy="167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FC2137-640C-6F43-89A5-1933EE716E3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58086" y="2084760"/>
                  <a:ext cx="146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B7CEDE-DE80-AC43-8862-1769E369AC77}"/>
                    </a:ext>
                  </a:extLst>
                </p14:cNvPr>
                <p14:cNvContentPartPr/>
                <p14:nvPr/>
              </p14:nvContentPartPr>
              <p14:xfrm>
                <a:off x="2236646" y="2026800"/>
                <a:ext cx="31320" cy="177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B7CEDE-DE80-AC43-8862-1769E369AC7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27646" y="2017800"/>
                  <a:ext cx="48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7B2B4-B29D-8F46-94D7-F903D9CB8E66}"/>
                    </a:ext>
                  </a:extLst>
                </p14:cNvPr>
                <p14:cNvContentPartPr/>
                <p14:nvPr/>
              </p14:nvContentPartPr>
              <p14:xfrm>
                <a:off x="2198126" y="2148120"/>
                <a:ext cx="105120" cy="4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7B2B4-B29D-8F46-94D7-F903D9CB8E6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89486" y="2139480"/>
                  <a:ext cx="122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7FB7F2-C6C5-A143-9776-C2D6F4883B94}"/>
                    </a:ext>
                  </a:extLst>
                </p14:cNvPr>
                <p14:cNvContentPartPr/>
                <p14:nvPr/>
              </p14:nvContentPartPr>
              <p14:xfrm>
                <a:off x="2267966" y="2105280"/>
                <a:ext cx="101520" cy="86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7FB7F2-C6C5-A143-9776-C2D6F4883B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58966" y="2096640"/>
                  <a:ext cx="11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06D9B0-DD19-2F4D-B36C-6978B7D651CB}"/>
                    </a:ext>
                  </a:extLst>
                </p14:cNvPr>
                <p14:cNvContentPartPr/>
                <p14:nvPr/>
              </p14:nvContentPartPr>
              <p14:xfrm>
                <a:off x="2429606" y="2045880"/>
                <a:ext cx="62280" cy="14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06D9B0-DD19-2F4D-B36C-6978B7D651C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20606" y="2037240"/>
                  <a:ext cx="79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305F4D-4CDD-6641-88FC-8690132AFF05}"/>
                    </a:ext>
                  </a:extLst>
                </p14:cNvPr>
                <p14:cNvContentPartPr/>
                <p14:nvPr/>
              </p14:nvContentPartPr>
              <p14:xfrm>
                <a:off x="2554166" y="1968480"/>
                <a:ext cx="6624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305F4D-4CDD-6641-88FC-8690132AFF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45526" y="1959840"/>
                  <a:ext cx="83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CE50AF-7F44-D44C-BF16-9A79CF384A8A}"/>
                    </a:ext>
                  </a:extLst>
                </p14:cNvPr>
                <p14:cNvContentPartPr/>
                <p14:nvPr/>
              </p14:nvContentPartPr>
              <p14:xfrm>
                <a:off x="2620406" y="1959840"/>
                <a:ext cx="14760" cy="108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CE50AF-7F44-D44C-BF16-9A79CF384A8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11766" y="1950840"/>
                  <a:ext cx="324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219C8BB-7CB9-AE41-9B79-E776902280AF}"/>
                  </a:ext>
                </a:extLst>
              </p14:cNvPr>
              <p14:cNvContentPartPr/>
              <p14:nvPr/>
            </p14:nvContentPartPr>
            <p14:xfrm>
              <a:off x="3210446" y="2601000"/>
              <a:ext cx="185040" cy="133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219C8BB-7CB9-AE41-9B79-E776902280A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01446" y="2592000"/>
                <a:ext cx="2026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B823732-4922-E142-973E-E7FD13CEFDBE}"/>
                  </a:ext>
                </a:extLst>
              </p14:cNvPr>
              <p14:cNvContentPartPr/>
              <p14:nvPr/>
            </p14:nvContentPartPr>
            <p14:xfrm>
              <a:off x="3484046" y="2602440"/>
              <a:ext cx="16920" cy="155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B823732-4922-E142-973E-E7FD13CEFDB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75046" y="2593440"/>
                <a:ext cx="345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D0045C3-7046-6740-9459-FD4BA905F0DC}"/>
                  </a:ext>
                </a:extLst>
              </p14:cNvPr>
              <p14:cNvContentPartPr/>
              <p14:nvPr/>
            </p14:nvContentPartPr>
            <p14:xfrm>
              <a:off x="3449486" y="2694240"/>
              <a:ext cx="117000" cy="4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D0045C3-7046-6740-9459-FD4BA905F0D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40486" y="2685600"/>
                <a:ext cx="134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FF1542C-FFE0-0B47-A1BA-578128489999}"/>
                  </a:ext>
                </a:extLst>
              </p14:cNvPr>
              <p14:cNvContentPartPr/>
              <p14:nvPr/>
            </p14:nvContentPartPr>
            <p14:xfrm>
              <a:off x="3553886" y="2642760"/>
              <a:ext cx="88920" cy="118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FF1542C-FFE0-0B47-A1BA-57812848999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544886" y="2633760"/>
                <a:ext cx="106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EDB27A-E3DB-F847-ABD1-2C337160926C}"/>
                  </a:ext>
                </a:extLst>
              </p14:cNvPr>
              <p14:cNvContentPartPr/>
              <p14:nvPr/>
            </p14:nvContentPartPr>
            <p14:xfrm>
              <a:off x="3678086" y="2608920"/>
              <a:ext cx="106920" cy="236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EDB27A-E3DB-F847-ABD1-2C337160926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69446" y="2600280"/>
                <a:ext cx="1245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AF31435-2614-DB4E-896C-1D46BC4DF397}"/>
                  </a:ext>
                </a:extLst>
              </p14:cNvPr>
              <p14:cNvContentPartPr/>
              <p14:nvPr/>
            </p14:nvContentPartPr>
            <p14:xfrm>
              <a:off x="3877166" y="2640960"/>
              <a:ext cx="131760" cy="234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AF31435-2614-DB4E-896C-1D46BC4DF39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68526" y="2631960"/>
                <a:ext cx="149400" cy="25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04A712D-F8F0-0E42-8EAF-EF87F84E1153}"/>
              </a:ext>
            </a:extLst>
          </p:cNvPr>
          <p:cNvGrpSpPr/>
          <p:nvPr/>
        </p:nvGrpSpPr>
        <p:grpSpPr>
          <a:xfrm>
            <a:off x="2355806" y="1985400"/>
            <a:ext cx="839880" cy="547560"/>
            <a:chOff x="2355806" y="1985400"/>
            <a:chExt cx="83988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4E4777-595F-C84A-B144-9F806627A04E}"/>
                    </a:ext>
                  </a:extLst>
                </p14:cNvPr>
                <p14:cNvContentPartPr/>
                <p14:nvPr/>
              </p14:nvContentPartPr>
              <p14:xfrm>
                <a:off x="2423126" y="1985400"/>
                <a:ext cx="772560" cy="54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4E4777-595F-C84A-B144-9F806627A0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14486" y="1976760"/>
                  <a:ext cx="7902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1E1A4B-38CE-2A42-8B6A-AB0489B3B525}"/>
                    </a:ext>
                  </a:extLst>
                </p14:cNvPr>
                <p14:cNvContentPartPr/>
                <p14:nvPr/>
              </p14:nvContentPartPr>
              <p14:xfrm>
                <a:off x="2355806" y="2120040"/>
                <a:ext cx="57240" cy="145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1E1A4B-38CE-2A42-8B6A-AB0489B3B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47166" y="2111040"/>
                  <a:ext cx="74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317C9C-7AFD-BF48-B36B-7851F4047D11}"/>
                    </a:ext>
                  </a:extLst>
                </p14:cNvPr>
                <p14:cNvContentPartPr/>
                <p14:nvPr/>
              </p14:nvContentPartPr>
              <p14:xfrm>
                <a:off x="2506646" y="2085840"/>
                <a:ext cx="7200" cy="139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317C9C-7AFD-BF48-B36B-7851F4047D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7646" y="2077200"/>
                  <a:ext cx="24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6BB847-4E03-CF4F-BEB8-6A002AC98A9B}"/>
                    </a:ext>
                  </a:extLst>
                </p14:cNvPr>
                <p14:cNvContentPartPr/>
                <p14:nvPr/>
              </p14:nvContentPartPr>
              <p14:xfrm>
                <a:off x="2485046" y="2157120"/>
                <a:ext cx="110160" cy="37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6BB847-4E03-CF4F-BEB8-6A002AC98A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76406" y="2148120"/>
                  <a:ext cx="127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6FA107-6B0D-F74C-AA90-534D1C557EE9}"/>
                    </a:ext>
                  </a:extLst>
                </p14:cNvPr>
                <p14:cNvContentPartPr/>
                <p14:nvPr/>
              </p14:nvContentPartPr>
              <p14:xfrm>
                <a:off x="2600246" y="2114280"/>
                <a:ext cx="94320" cy="8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6FA107-6B0D-F74C-AA90-534D1C557E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1246" y="2105640"/>
                  <a:ext cx="111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71B757-48BB-0A41-83E5-431A951B22F1}"/>
                    </a:ext>
                  </a:extLst>
                </p14:cNvPr>
                <p14:cNvContentPartPr/>
                <p14:nvPr/>
              </p14:nvContentPartPr>
              <p14:xfrm>
                <a:off x="2729126" y="2037960"/>
                <a:ext cx="87480" cy="155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71B757-48BB-0A41-83E5-431A951B22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20486" y="2029320"/>
                  <a:ext cx="105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DDFCD5-B3FB-6947-B49D-132E85C0A05F}"/>
                    </a:ext>
                  </a:extLst>
                </p14:cNvPr>
                <p14:cNvContentPartPr/>
                <p14:nvPr/>
              </p14:nvContentPartPr>
              <p14:xfrm>
                <a:off x="2885366" y="2002680"/>
                <a:ext cx="68040" cy="84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DDFCD5-B3FB-6947-B49D-132E85C0A0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76366" y="1993680"/>
                  <a:ext cx="8568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D0CE85-1EB8-9249-9D2D-4B65D47FB6C4}"/>
              </a:ext>
            </a:extLst>
          </p:cNvPr>
          <p:cNvGrpSpPr/>
          <p:nvPr/>
        </p:nvGrpSpPr>
        <p:grpSpPr>
          <a:xfrm>
            <a:off x="469046" y="2057760"/>
            <a:ext cx="1651320" cy="1281600"/>
            <a:chOff x="469046" y="2057760"/>
            <a:chExt cx="1651320" cy="12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CCC491F-824B-8D4F-9436-6C49D7350275}"/>
                    </a:ext>
                  </a:extLst>
                </p14:cNvPr>
                <p14:cNvContentPartPr/>
                <p14:nvPr/>
              </p14:nvContentPartPr>
              <p14:xfrm>
                <a:off x="1353566" y="2747520"/>
                <a:ext cx="766800" cy="591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CCC491F-824B-8D4F-9436-6C49D73502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44926" y="2738880"/>
                  <a:ext cx="7844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5CF99F-2BF6-0247-8503-ECA58D16F4DA}"/>
                    </a:ext>
                  </a:extLst>
                </p14:cNvPr>
                <p14:cNvContentPartPr/>
                <p14:nvPr/>
              </p14:nvContentPartPr>
              <p14:xfrm>
                <a:off x="1375166" y="2703240"/>
                <a:ext cx="61200" cy="277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5CF99F-2BF6-0247-8503-ECA58D16F4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66166" y="2694240"/>
                  <a:ext cx="78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BB607C-854A-5242-827B-D3911C843649}"/>
                    </a:ext>
                  </a:extLst>
                </p14:cNvPr>
                <p14:cNvContentPartPr/>
                <p14:nvPr/>
              </p14:nvContentPartPr>
              <p14:xfrm>
                <a:off x="1537166" y="2708640"/>
                <a:ext cx="11520" cy="118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BB607C-854A-5242-827B-D3911C8436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28526" y="2700000"/>
                  <a:ext cx="29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B88F7C-617A-B248-8B90-97D345334C07}"/>
                    </a:ext>
                  </a:extLst>
                </p14:cNvPr>
                <p14:cNvContentPartPr/>
                <p14:nvPr/>
              </p14:nvContentPartPr>
              <p14:xfrm>
                <a:off x="1506206" y="2777040"/>
                <a:ext cx="67680" cy="25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B88F7C-617A-B248-8B90-97D345334C0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97206" y="2768040"/>
                  <a:ext cx="85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DCC9D2-D794-ED4C-856D-47A84A08B17B}"/>
                    </a:ext>
                  </a:extLst>
                </p14:cNvPr>
                <p14:cNvContentPartPr/>
                <p14:nvPr/>
              </p14:nvContentPartPr>
              <p14:xfrm>
                <a:off x="1603046" y="2742480"/>
                <a:ext cx="69480" cy="8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DCC9D2-D794-ED4C-856D-47A84A08B17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94406" y="2733840"/>
                  <a:ext cx="87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BA18C2F-3CC1-0744-8FF9-B5E70DC3D2FD}"/>
                    </a:ext>
                  </a:extLst>
                </p14:cNvPr>
                <p14:cNvContentPartPr/>
                <p14:nvPr/>
              </p14:nvContentPartPr>
              <p14:xfrm>
                <a:off x="1704926" y="2691720"/>
                <a:ext cx="77040" cy="118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BA18C2F-3CC1-0744-8FF9-B5E70DC3D2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95926" y="2683080"/>
                  <a:ext cx="94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8AE472-F61D-034B-A4A0-BDB1DBDE0D89}"/>
                    </a:ext>
                  </a:extLst>
                </p14:cNvPr>
                <p14:cNvContentPartPr/>
                <p14:nvPr/>
              </p14:nvContentPartPr>
              <p14:xfrm>
                <a:off x="1832366" y="2563200"/>
                <a:ext cx="37440" cy="224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8AE472-F61D-034B-A4A0-BDB1DBDE0D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23726" y="2554560"/>
                  <a:ext cx="55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35D00A-7AED-EC40-BF35-6EE304BB582C}"/>
                    </a:ext>
                  </a:extLst>
                </p14:cNvPr>
                <p14:cNvContentPartPr/>
                <p14:nvPr/>
              </p14:nvContentPartPr>
              <p14:xfrm>
                <a:off x="1832366" y="2732040"/>
                <a:ext cx="76320" cy="58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35D00A-7AED-EC40-BF35-6EE304BB58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23366" y="2723400"/>
                  <a:ext cx="93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90A01B-90E6-BF4C-B6C7-A80BCB8CA3DB}"/>
                    </a:ext>
                  </a:extLst>
                </p14:cNvPr>
                <p14:cNvContentPartPr/>
                <p14:nvPr/>
              </p14:nvContentPartPr>
              <p14:xfrm>
                <a:off x="1151606" y="2057760"/>
                <a:ext cx="44640" cy="1258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90A01B-90E6-BF4C-B6C7-A80BCB8CA3D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42966" y="2048760"/>
                  <a:ext cx="62280" cy="12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6C06A8-6B9D-F841-883A-333B683C164B}"/>
                    </a:ext>
                  </a:extLst>
                </p14:cNvPr>
                <p14:cNvContentPartPr/>
                <p14:nvPr/>
              </p14:nvContentPartPr>
              <p14:xfrm>
                <a:off x="469046" y="2664720"/>
                <a:ext cx="155880" cy="21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6C06A8-6B9D-F841-883A-333B683C16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0406" y="2655720"/>
                  <a:ext cx="173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3401D3-4F0A-9C42-9BA7-EFD294534259}"/>
                    </a:ext>
                  </a:extLst>
                </p14:cNvPr>
                <p14:cNvContentPartPr/>
                <p14:nvPr/>
              </p14:nvContentPartPr>
              <p14:xfrm>
                <a:off x="604766" y="2653200"/>
                <a:ext cx="104760" cy="214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3401D3-4F0A-9C42-9BA7-EFD2945342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6126" y="2644200"/>
                  <a:ext cx="122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C04057-BC3F-C043-A9C3-C99C9649C58E}"/>
                    </a:ext>
                  </a:extLst>
                </p14:cNvPr>
                <p14:cNvContentPartPr/>
                <p14:nvPr/>
              </p14:nvContentPartPr>
              <p14:xfrm>
                <a:off x="618086" y="2790360"/>
                <a:ext cx="89640" cy="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C04057-BC3F-C043-A9C3-C99C9649C58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086" y="2781720"/>
                  <a:ext cx="107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438AD1D-E3D0-3F4C-A5C6-B78D959C735D}"/>
                    </a:ext>
                  </a:extLst>
                </p14:cNvPr>
                <p14:cNvContentPartPr/>
                <p14:nvPr/>
              </p14:nvContentPartPr>
              <p14:xfrm>
                <a:off x="692966" y="2754000"/>
                <a:ext cx="102240" cy="154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438AD1D-E3D0-3F4C-A5C6-B78D959C735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4326" y="2745360"/>
                  <a:ext cx="119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198989-582D-BB4E-AA00-693071DCE386}"/>
                    </a:ext>
                  </a:extLst>
                </p14:cNvPr>
                <p14:cNvContentPartPr/>
                <p14:nvPr/>
              </p14:nvContentPartPr>
              <p14:xfrm>
                <a:off x="797006" y="2769840"/>
                <a:ext cx="129960" cy="158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198989-582D-BB4E-AA00-693071DCE3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8006" y="2761200"/>
                  <a:ext cx="147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322F16-2F86-2446-80F4-E6F9E3178087}"/>
                    </a:ext>
                  </a:extLst>
                </p14:cNvPr>
                <p14:cNvContentPartPr/>
                <p14:nvPr/>
              </p14:nvContentPartPr>
              <p14:xfrm>
                <a:off x="903926" y="2692080"/>
                <a:ext cx="132840" cy="270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322F16-2F86-2446-80F4-E6F9E31780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5286" y="2683080"/>
                  <a:ext cx="1504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087EEC-8C01-074A-B4D1-E0751F4D027A}"/>
              </a:ext>
            </a:extLst>
          </p:cNvPr>
          <p:cNvGrpSpPr/>
          <p:nvPr/>
        </p:nvGrpSpPr>
        <p:grpSpPr>
          <a:xfrm>
            <a:off x="2246726" y="2806560"/>
            <a:ext cx="676080" cy="427320"/>
            <a:chOff x="2246726" y="2806560"/>
            <a:chExt cx="67608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B5DB9B-1D9E-D84F-BBE3-E5E0AA07A60F}"/>
                    </a:ext>
                  </a:extLst>
                </p14:cNvPr>
                <p14:cNvContentPartPr/>
                <p14:nvPr/>
              </p14:nvContentPartPr>
              <p14:xfrm>
                <a:off x="2246726" y="2806560"/>
                <a:ext cx="24480" cy="427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B5DB9B-1D9E-D84F-BBE3-E5E0AA07A6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37726" y="2797920"/>
                  <a:ext cx="421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6BFA4C-A1C7-9F47-A5CB-54324DA51B5F}"/>
                    </a:ext>
                  </a:extLst>
                </p14:cNvPr>
                <p14:cNvContentPartPr/>
                <p14:nvPr/>
              </p14:nvContentPartPr>
              <p14:xfrm>
                <a:off x="2366966" y="2949120"/>
                <a:ext cx="131760" cy="13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6BFA4C-A1C7-9F47-A5CB-54324DA51B5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57966" y="2940480"/>
                  <a:ext cx="149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1B8A7D-ACD5-BC4A-83D4-013FC18B4F18}"/>
                    </a:ext>
                  </a:extLst>
                </p14:cNvPr>
                <p14:cNvContentPartPr/>
                <p14:nvPr/>
              </p14:nvContentPartPr>
              <p14:xfrm>
                <a:off x="2549486" y="2917800"/>
                <a:ext cx="31320" cy="172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1B8A7D-ACD5-BC4A-83D4-013FC18B4F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40846" y="2908800"/>
                  <a:ext cx="48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7059E9-2013-554F-AAAB-45B5B8B87BFF}"/>
                    </a:ext>
                  </a:extLst>
                </p14:cNvPr>
                <p14:cNvContentPartPr/>
                <p14:nvPr/>
              </p14:nvContentPartPr>
              <p14:xfrm>
                <a:off x="2555246" y="3004560"/>
                <a:ext cx="72720" cy="1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7059E9-2013-554F-AAAB-45B5B8B87BF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46606" y="2995560"/>
                  <a:ext cx="90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960BF6-5736-3B46-84E0-F42F44088B96}"/>
                    </a:ext>
                  </a:extLst>
                </p14:cNvPr>
                <p14:cNvContentPartPr/>
                <p14:nvPr/>
              </p14:nvContentPartPr>
              <p14:xfrm>
                <a:off x="2593406" y="2976840"/>
                <a:ext cx="73080" cy="134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960BF6-5736-3B46-84E0-F42F44088B9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84766" y="2967840"/>
                  <a:ext cx="90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A6EB33-2DEB-A24B-8B4E-846B5800B2F5}"/>
                    </a:ext>
                  </a:extLst>
                </p14:cNvPr>
                <p14:cNvContentPartPr/>
                <p14:nvPr/>
              </p14:nvContentPartPr>
              <p14:xfrm>
                <a:off x="2673326" y="2975760"/>
                <a:ext cx="120240" cy="186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A6EB33-2DEB-A24B-8B4E-846B5800B2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64686" y="2967120"/>
                  <a:ext cx="137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4CA5C4-6264-B145-8788-0D9DBBD7CEBF}"/>
                    </a:ext>
                  </a:extLst>
                </p14:cNvPr>
                <p14:cNvContentPartPr/>
                <p14:nvPr/>
              </p14:nvContentPartPr>
              <p14:xfrm>
                <a:off x="2851166" y="2912760"/>
                <a:ext cx="62280" cy="7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4CA5C4-6264-B145-8788-0D9DBBD7CEB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42166" y="2904120"/>
                  <a:ext cx="799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E4EB81-F69A-164C-AE1C-78A1E73736C2}"/>
                    </a:ext>
                  </a:extLst>
                </p14:cNvPr>
                <p14:cNvContentPartPr/>
                <p14:nvPr/>
              </p14:nvContentPartPr>
              <p14:xfrm>
                <a:off x="2913446" y="2917800"/>
                <a:ext cx="9360" cy="168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E4EB81-F69A-164C-AE1C-78A1E73736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04806" y="2909160"/>
                  <a:ext cx="2700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C42C5C5-0509-9947-8B00-00A454F838FE}"/>
                  </a:ext>
                </a:extLst>
              </p14:cNvPr>
              <p14:cNvContentPartPr/>
              <p14:nvPr/>
            </p14:nvContentPartPr>
            <p14:xfrm>
              <a:off x="3282086" y="2081160"/>
              <a:ext cx="41400" cy="1159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C42C5C5-0509-9947-8B00-00A454F838F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273446" y="2072520"/>
                <a:ext cx="59040" cy="11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37A49A8F-7B19-F040-B021-4EFABA953D79}"/>
              </a:ext>
            </a:extLst>
          </p:cNvPr>
          <p:cNvGrpSpPr/>
          <p:nvPr/>
        </p:nvGrpSpPr>
        <p:grpSpPr>
          <a:xfrm>
            <a:off x="3594926" y="2584080"/>
            <a:ext cx="741600" cy="263520"/>
            <a:chOff x="3594926" y="2584080"/>
            <a:chExt cx="74160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C659E44-3ABB-B849-B1D9-5D4567101098}"/>
                    </a:ext>
                  </a:extLst>
                </p14:cNvPr>
                <p14:cNvContentPartPr/>
                <p14:nvPr/>
              </p14:nvContentPartPr>
              <p14:xfrm>
                <a:off x="3594926" y="2584080"/>
                <a:ext cx="158400" cy="235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C659E44-3ABB-B849-B1D9-5D456710109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585926" y="2575080"/>
                  <a:ext cx="176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3759A0-3A2E-5241-BAA7-03A36BC2040B}"/>
                    </a:ext>
                  </a:extLst>
                </p14:cNvPr>
                <p14:cNvContentPartPr/>
                <p14:nvPr/>
              </p14:nvContentPartPr>
              <p14:xfrm>
                <a:off x="3791486" y="2660040"/>
                <a:ext cx="29880" cy="17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3759A0-3A2E-5241-BAA7-03A36BC2040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82486" y="2651040"/>
                  <a:ext cx="47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F82D69-1C60-B944-BCD5-02B6F51357FA}"/>
                    </a:ext>
                  </a:extLst>
                </p14:cNvPr>
                <p14:cNvContentPartPr/>
                <p14:nvPr/>
              </p14:nvContentPartPr>
              <p14:xfrm>
                <a:off x="3769166" y="2771280"/>
                <a:ext cx="78480" cy="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F82D69-1C60-B944-BCD5-02B6F51357F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60166" y="2762640"/>
                  <a:ext cx="96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17D972-B313-8940-B9D4-1648B62C5BC4}"/>
                    </a:ext>
                  </a:extLst>
                </p14:cNvPr>
                <p14:cNvContentPartPr/>
                <p14:nvPr/>
              </p14:nvContentPartPr>
              <p14:xfrm>
                <a:off x="3867446" y="2701440"/>
                <a:ext cx="109080" cy="112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17D972-B313-8940-B9D4-1648B62C5BC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58446" y="2692440"/>
                  <a:ext cx="126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476675-346B-B54A-86E8-91DE911693E2}"/>
                    </a:ext>
                  </a:extLst>
                </p14:cNvPr>
                <p14:cNvContentPartPr/>
                <p14:nvPr/>
              </p14:nvContentPartPr>
              <p14:xfrm>
                <a:off x="3998126" y="2632320"/>
                <a:ext cx="93240" cy="215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476675-346B-B54A-86E8-91DE911693E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89126" y="2623320"/>
                  <a:ext cx="110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3CF91D-1759-3646-A272-4DC0EF0C4C94}"/>
                    </a:ext>
                  </a:extLst>
                </p14:cNvPr>
                <p14:cNvContentPartPr/>
                <p14:nvPr/>
              </p14:nvContentPartPr>
              <p14:xfrm>
                <a:off x="4184606" y="2615760"/>
                <a:ext cx="151920" cy="18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3CF91D-1759-3646-A272-4DC0EF0C4C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75606" y="2606760"/>
                  <a:ext cx="16956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10BCC44-FD41-2E42-9413-4C348BA08D3A}"/>
              </a:ext>
            </a:extLst>
          </p:cNvPr>
          <p:cNvGrpSpPr/>
          <p:nvPr/>
        </p:nvGrpSpPr>
        <p:grpSpPr>
          <a:xfrm>
            <a:off x="2538686" y="3777120"/>
            <a:ext cx="670320" cy="284040"/>
            <a:chOff x="2538686" y="3777120"/>
            <a:chExt cx="67032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403BE0-22DA-C044-8677-57185B05F77E}"/>
                    </a:ext>
                  </a:extLst>
                </p14:cNvPr>
                <p14:cNvContentPartPr/>
                <p14:nvPr/>
              </p14:nvContentPartPr>
              <p14:xfrm>
                <a:off x="2538686" y="3777120"/>
                <a:ext cx="122400" cy="223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403BE0-22DA-C044-8677-57185B05F77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29686" y="3768480"/>
                  <a:ext cx="140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CC3D4B-A635-5545-8CB7-0CF72CC4E2ED}"/>
                    </a:ext>
                  </a:extLst>
                </p14:cNvPr>
                <p14:cNvContentPartPr/>
                <p14:nvPr/>
              </p14:nvContentPartPr>
              <p14:xfrm>
                <a:off x="2775926" y="3807720"/>
                <a:ext cx="30960" cy="225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CC3D4B-A635-5545-8CB7-0CF72CC4E2E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66926" y="3799080"/>
                  <a:ext cx="48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7A55AE-2113-194C-8FA0-070ABE9222F1}"/>
                    </a:ext>
                  </a:extLst>
                </p14:cNvPr>
                <p14:cNvContentPartPr/>
                <p14:nvPr/>
              </p14:nvContentPartPr>
              <p14:xfrm>
                <a:off x="2679446" y="3909960"/>
                <a:ext cx="115920" cy="9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7A55AE-2113-194C-8FA0-070ABE9222F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70446" y="3901320"/>
                  <a:ext cx="133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8BFE3-566E-6749-B204-9E9E068ED775}"/>
                    </a:ext>
                  </a:extLst>
                </p14:cNvPr>
                <p14:cNvContentPartPr/>
                <p14:nvPr/>
              </p14:nvContentPartPr>
              <p14:xfrm>
                <a:off x="2825246" y="3858480"/>
                <a:ext cx="68040" cy="14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8BFE3-566E-6749-B204-9E9E068ED77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16246" y="3849480"/>
                  <a:ext cx="85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5EF9E3-FAE5-754F-ABAE-311BA69C6D9E}"/>
                    </a:ext>
                  </a:extLst>
                </p14:cNvPr>
                <p14:cNvContentPartPr/>
                <p14:nvPr/>
              </p14:nvContentPartPr>
              <p14:xfrm>
                <a:off x="2924966" y="3868200"/>
                <a:ext cx="153000" cy="192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5EF9E3-FAE5-754F-ABAE-311BA69C6D9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16326" y="3859200"/>
                  <a:ext cx="170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0BD205-59F9-8547-9567-E51401824BBC}"/>
                    </a:ext>
                  </a:extLst>
                </p14:cNvPr>
                <p14:cNvContentPartPr/>
                <p14:nvPr/>
              </p14:nvContentPartPr>
              <p14:xfrm>
                <a:off x="3068606" y="3837240"/>
                <a:ext cx="140400" cy="11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0BD205-59F9-8547-9567-E51401824BB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59606" y="3828240"/>
                  <a:ext cx="15804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DF0382-3189-9245-87F4-BD0BE853D5A2}"/>
              </a:ext>
            </a:extLst>
          </p:cNvPr>
          <p:cNvGrpSpPr/>
          <p:nvPr/>
        </p:nvGrpSpPr>
        <p:grpSpPr>
          <a:xfrm>
            <a:off x="2109926" y="1525680"/>
            <a:ext cx="645840" cy="228960"/>
            <a:chOff x="2109926" y="1525680"/>
            <a:chExt cx="64584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0BD617-A207-C444-8D7D-2BF1CC9FD863}"/>
                    </a:ext>
                  </a:extLst>
                </p14:cNvPr>
                <p14:cNvContentPartPr/>
                <p14:nvPr/>
              </p14:nvContentPartPr>
              <p14:xfrm>
                <a:off x="2109926" y="1525680"/>
                <a:ext cx="65520" cy="122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0BD617-A207-C444-8D7D-2BF1CC9FD86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00926" y="1516680"/>
                  <a:ext cx="83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A799AA-358F-B74F-91FC-ABD6C0114E9D}"/>
                    </a:ext>
                  </a:extLst>
                </p14:cNvPr>
                <p14:cNvContentPartPr/>
                <p14:nvPr/>
              </p14:nvContentPartPr>
              <p14:xfrm>
                <a:off x="2246006" y="1532520"/>
                <a:ext cx="11880" cy="13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A799AA-358F-B74F-91FC-ABD6C0114E9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37366" y="1523880"/>
                  <a:ext cx="29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617BAFA-AE97-D048-A932-E64867EF96B0}"/>
                    </a:ext>
                  </a:extLst>
                </p14:cNvPr>
                <p14:cNvContentPartPr/>
                <p14:nvPr/>
              </p14:nvContentPartPr>
              <p14:xfrm>
                <a:off x="2238446" y="1630080"/>
                <a:ext cx="85680" cy="4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617BAFA-AE97-D048-A932-E64867EF96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29446" y="1621440"/>
                  <a:ext cx="103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CEDFE1-5BC2-A440-B6DF-559D8749AFE4}"/>
                    </a:ext>
                  </a:extLst>
                </p14:cNvPr>
                <p14:cNvContentPartPr/>
                <p14:nvPr/>
              </p14:nvContentPartPr>
              <p14:xfrm>
                <a:off x="2323766" y="1580760"/>
                <a:ext cx="75960" cy="14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CEDFE1-5BC2-A440-B6DF-559D8749AFE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15126" y="1571760"/>
                  <a:ext cx="93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8A2B49-A17A-5244-B542-64D78E216A8A}"/>
                    </a:ext>
                  </a:extLst>
                </p14:cNvPr>
                <p14:cNvContentPartPr/>
                <p14:nvPr/>
              </p14:nvContentPartPr>
              <p14:xfrm>
                <a:off x="2445806" y="1632600"/>
                <a:ext cx="76320" cy="122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8A2B49-A17A-5244-B542-64D78E216A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36806" y="1623600"/>
                  <a:ext cx="93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0CA1E2B-8260-2143-8DE2-8CBB7DAF81DE}"/>
                    </a:ext>
                  </a:extLst>
                </p14:cNvPr>
                <p14:cNvContentPartPr/>
                <p14:nvPr/>
              </p14:nvContentPartPr>
              <p14:xfrm>
                <a:off x="2608166" y="1545120"/>
                <a:ext cx="147600" cy="158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0CA1E2B-8260-2143-8DE2-8CBB7DAF81D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99526" y="1536120"/>
                  <a:ext cx="1652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4" name="Group 3083">
            <a:extLst>
              <a:ext uri="{FF2B5EF4-FFF2-40B4-BE49-F238E27FC236}">
                <a16:creationId xmlns:a16="http://schemas.microsoft.com/office/drawing/2014/main" id="{BB10604D-158E-EB40-A6A2-491A35FD4474}"/>
              </a:ext>
            </a:extLst>
          </p:cNvPr>
          <p:cNvGrpSpPr/>
          <p:nvPr/>
        </p:nvGrpSpPr>
        <p:grpSpPr>
          <a:xfrm>
            <a:off x="1405766" y="3754440"/>
            <a:ext cx="715680" cy="313560"/>
            <a:chOff x="1405766" y="3754440"/>
            <a:chExt cx="71568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DA5C6C-B191-4A41-A9C3-4C54B10DCD5D}"/>
                    </a:ext>
                  </a:extLst>
                </p14:cNvPr>
                <p14:cNvContentPartPr/>
                <p14:nvPr/>
              </p14:nvContentPartPr>
              <p14:xfrm>
                <a:off x="1405766" y="3754440"/>
                <a:ext cx="203760" cy="221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DA5C6C-B191-4A41-A9C3-4C54B10DCD5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397126" y="3745440"/>
                  <a:ext cx="221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A23BCB-955E-374A-93A3-CBC8634DFCAA}"/>
                    </a:ext>
                  </a:extLst>
                </p14:cNvPr>
                <p14:cNvContentPartPr/>
                <p14:nvPr/>
              </p14:nvContentPartPr>
              <p14:xfrm>
                <a:off x="1523846" y="3785760"/>
                <a:ext cx="73800" cy="145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A23BCB-955E-374A-93A3-CBC8634DFCA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15206" y="3776760"/>
                  <a:ext cx="91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811A96-C4A0-C24A-8D42-5ADFF4CEF57E}"/>
                    </a:ext>
                  </a:extLst>
                </p14:cNvPr>
                <p14:cNvContentPartPr/>
                <p14:nvPr/>
              </p14:nvContentPartPr>
              <p14:xfrm>
                <a:off x="1530326" y="3906360"/>
                <a:ext cx="471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811A96-C4A0-C24A-8D42-5ADFF4CEF57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521686" y="3897720"/>
                  <a:ext cx="6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98F3650F-6A4B-0740-8E52-84AF1E3A51AD}"/>
                    </a:ext>
                  </a:extLst>
                </p14:cNvPr>
                <p14:cNvContentPartPr/>
                <p14:nvPr/>
              </p14:nvContentPartPr>
              <p14:xfrm>
                <a:off x="1596926" y="3835080"/>
                <a:ext cx="126000" cy="79920"/>
              </p14:xfrm>
            </p:contentPart>
          </mc:Choice>
          <mc:Fallback xmlns=""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98F3650F-6A4B-0740-8E52-84AF1E3A51A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87926" y="3826080"/>
                  <a:ext cx="143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355564DC-DE97-B64C-A2FE-FDEF7EE7502F}"/>
                    </a:ext>
                  </a:extLst>
                </p14:cNvPr>
                <p14:cNvContentPartPr/>
                <p14:nvPr/>
              </p14:nvContentPartPr>
              <p14:xfrm>
                <a:off x="1727606" y="3802680"/>
                <a:ext cx="236880" cy="265320"/>
              </p14:xfrm>
            </p:contentPart>
          </mc:Choice>
          <mc:Fallback xmlns=""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355564DC-DE97-B64C-A2FE-FDEF7EE7502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18606" y="3793680"/>
                  <a:ext cx="254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81" name="Ink 3080">
                  <a:extLst>
                    <a:ext uri="{FF2B5EF4-FFF2-40B4-BE49-F238E27FC236}">
                      <a16:creationId xmlns:a16="http://schemas.microsoft.com/office/drawing/2014/main" id="{E8704DC8-5105-A149-8CA1-F5B3C5C5A931}"/>
                    </a:ext>
                  </a:extLst>
                </p14:cNvPr>
                <p14:cNvContentPartPr/>
                <p14:nvPr/>
              </p14:nvContentPartPr>
              <p14:xfrm>
                <a:off x="1977806" y="3768480"/>
                <a:ext cx="143640" cy="212040"/>
              </p14:xfrm>
            </p:contentPart>
          </mc:Choice>
          <mc:Fallback xmlns="">
            <p:pic>
              <p:nvPicPr>
                <p:cNvPr id="3081" name="Ink 3080">
                  <a:extLst>
                    <a:ext uri="{FF2B5EF4-FFF2-40B4-BE49-F238E27FC236}">
                      <a16:creationId xmlns:a16="http://schemas.microsoft.com/office/drawing/2014/main" id="{E8704DC8-5105-A149-8CA1-F5B3C5C5A93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69166" y="3759840"/>
                  <a:ext cx="161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83" name="Ink 3082">
                  <a:extLst>
                    <a:ext uri="{FF2B5EF4-FFF2-40B4-BE49-F238E27FC236}">
                      <a16:creationId xmlns:a16="http://schemas.microsoft.com/office/drawing/2014/main" id="{E7EE06DF-9F3F-1845-97BF-5670E1C46A48}"/>
                    </a:ext>
                  </a:extLst>
                </p14:cNvPr>
                <p14:cNvContentPartPr/>
                <p14:nvPr/>
              </p14:nvContentPartPr>
              <p14:xfrm>
                <a:off x="1933526" y="3962880"/>
                <a:ext cx="110160" cy="99360"/>
              </p14:xfrm>
            </p:contentPart>
          </mc:Choice>
          <mc:Fallback xmlns="">
            <p:pic>
              <p:nvPicPr>
                <p:cNvPr id="3083" name="Ink 3082">
                  <a:extLst>
                    <a:ext uri="{FF2B5EF4-FFF2-40B4-BE49-F238E27FC236}">
                      <a16:creationId xmlns:a16="http://schemas.microsoft.com/office/drawing/2014/main" id="{E7EE06DF-9F3F-1845-97BF-5670E1C46A4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24526" y="3953880"/>
                  <a:ext cx="127800" cy="117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B1330F-B842-FC40-B321-4E2679323759}"/>
                  </a:ext>
                </a:extLst>
              </p14:cNvPr>
              <p14:cNvContentPartPr/>
              <p14:nvPr/>
            </p14:nvContentPartPr>
            <p14:xfrm>
              <a:off x="1971326" y="2027520"/>
              <a:ext cx="399960" cy="114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B1330F-B842-FC40-B321-4E26793237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2686" y="2018520"/>
                <a:ext cx="417600" cy="11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C851B4-B712-244E-B744-3CC5EEF6414E}"/>
                  </a:ext>
                </a:extLst>
              </p14:cNvPr>
              <p14:cNvContentPartPr/>
              <p14:nvPr/>
            </p14:nvContentPartPr>
            <p14:xfrm>
              <a:off x="2521406" y="1996920"/>
              <a:ext cx="1047960" cy="101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C851B4-B712-244E-B744-3CC5EEF641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2406" y="1987920"/>
                <a:ext cx="106560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41DA5E-8937-6A4D-B9D9-13D86D638317}"/>
                  </a:ext>
                </a:extLst>
              </p14:cNvPr>
              <p14:cNvContentPartPr/>
              <p14:nvPr/>
            </p14:nvContentPartPr>
            <p14:xfrm>
              <a:off x="3739286" y="3006360"/>
              <a:ext cx="363240" cy="5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41DA5E-8937-6A4D-B9D9-13D86D6383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0286" y="2997360"/>
                <a:ext cx="3808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38CE21-AA35-0F40-B30C-C9CE72635BC3}"/>
                  </a:ext>
                </a:extLst>
              </p14:cNvPr>
              <p14:cNvContentPartPr/>
              <p14:nvPr/>
            </p14:nvContentPartPr>
            <p14:xfrm>
              <a:off x="4285046" y="3125520"/>
              <a:ext cx="42120" cy="491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38CE21-AA35-0F40-B30C-C9CE72635B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76046" y="3116880"/>
                <a:ext cx="597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CA509F-F3F1-CF47-A66F-88A37CBBBBE1}"/>
                  </a:ext>
                </a:extLst>
              </p14:cNvPr>
              <p14:cNvContentPartPr/>
              <p14:nvPr/>
            </p14:nvContentPartPr>
            <p14:xfrm>
              <a:off x="3209006" y="3755520"/>
              <a:ext cx="1121400" cy="980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CA509F-F3F1-CF47-A66F-88A37CBBBB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00006" y="3746520"/>
                <a:ext cx="1139040" cy="9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3FE5BA-A692-9649-BFA5-3CFB577817D1}"/>
                  </a:ext>
                </a:extLst>
              </p14:cNvPr>
              <p14:cNvContentPartPr/>
              <p14:nvPr/>
            </p14:nvContentPartPr>
            <p14:xfrm>
              <a:off x="4497446" y="3152880"/>
              <a:ext cx="1394640" cy="537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3FE5BA-A692-9649-BFA5-3CFB577817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88446" y="3144240"/>
                <a:ext cx="1412280" cy="55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C19EC-EE9F-A944-8258-93536EB939CD}"/>
              </a:ext>
            </a:extLst>
          </p:cNvPr>
          <p:cNvSpPr txBox="1"/>
          <p:nvPr/>
        </p:nvSpPr>
        <p:spPr>
          <a:xfrm>
            <a:off x="642257" y="46373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1C961-B458-5349-BFF6-B209E956BC8C}"/>
              </a:ext>
            </a:extLst>
          </p:cNvPr>
          <p:cNvSpPr txBox="1"/>
          <p:nvPr/>
        </p:nvSpPr>
        <p:spPr>
          <a:xfrm>
            <a:off x="1295400" y="46373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BB74A-0D9C-954F-BE41-D54827D31515}"/>
              </a:ext>
            </a:extLst>
          </p:cNvPr>
          <p:cNvSpPr txBox="1"/>
          <p:nvPr/>
        </p:nvSpPr>
        <p:spPr>
          <a:xfrm>
            <a:off x="1948543" y="46373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F95CC-0E90-2445-A8ED-0F531EAD59B7}"/>
              </a:ext>
            </a:extLst>
          </p:cNvPr>
          <p:cNvSpPr txBox="1"/>
          <p:nvPr/>
        </p:nvSpPr>
        <p:spPr>
          <a:xfrm>
            <a:off x="2579915" y="46395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96720-17A4-574D-BF28-8B0580AAA7DB}"/>
              </a:ext>
            </a:extLst>
          </p:cNvPr>
          <p:cNvSpPr txBox="1"/>
          <p:nvPr/>
        </p:nvSpPr>
        <p:spPr>
          <a:xfrm>
            <a:off x="3114675" y="46373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214D3-F4BF-5144-BF43-DD9DA52698DC}"/>
              </a:ext>
            </a:extLst>
          </p:cNvPr>
          <p:cNvSpPr txBox="1"/>
          <p:nvPr/>
        </p:nvSpPr>
        <p:spPr>
          <a:xfrm>
            <a:off x="3649435" y="46373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F1EDB-0106-8E4D-A6DD-2D5297CDC199}"/>
              </a:ext>
            </a:extLst>
          </p:cNvPr>
          <p:cNvSpPr txBox="1"/>
          <p:nvPr/>
        </p:nvSpPr>
        <p:spPr>
          <a:xfrm>
            <a:off x="4179019" y="46658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A5F83-A323-EA47-8DE5-217FDBC4B042}"/>
              </a:ext>
            </a:extLst>
          </p:cNvPr>
          <p:cNvSpPr txBox="1"/>
          <p:nvPr/>
        </p:nvSpPr>
        <p:spPr>
          <a:xfrm>
            <a:off x="4707243" y="46658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54E4E-7728-4A4E-B5C7-46E45282155F}"/>
              </a:ext>
            </a:extLst>
          </p:cNvPr>
          <p:cNvSpPr txBox="1"/>
          <p:nvPr/>
        </p:nvSpPr>
        <p:spPr>
          <a:xfrm>
            <a:off x="5258065" y="46699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33D78-6118-8344-A091-0DCDE2479B22}"/>
              </a:ext>
            </a:extLst>
          </p:cNvPr>
          <p:cNvSpPr txBox="1"/>
          <p:nvPr/>
        </p:nvSpPr>
        <p:spPr>
          <a:xfrm>
            <a:off x="5808887" y="46658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D8DAB-E889-0B49-9DF7-30F76B5947FE}"/>
              </a:ext>
            </a:extLst>
          </p:cNvPr>
          <p:cNvGrpSpPr/>
          <p:nvPr/>
        </p:nvGrpSpPr>
        <p:grpSpPr>
          <a:xfrm>
            <a:off x="956126" y="4837680"/>
            <a:ext cx="342720" cy="154800"/>
            <a:chOff x="956126" y="4837680"/>
            <a:chExt cx="3427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071C78-2C7F-6F4E-8494-55CF6D12DAE2}"/>
                    </a:ext>
                  </a:extLst>
                </p14:cNvPr>
                <p14:cNvContentPartPr/>
                <p14:nvPr/>
              </p14:nvContentPartPr>
              <p14:xfrm>
                <a:off x="956126" y="4899600"/>
                <a:ext cx="249120" cy="20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071C78-2C7F-6F4E-8494-55CF6D12DA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7126" y="4890960"/>
                  <a:ext cx="266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006EBB-B1AD-E549-8BFE-98E8F6AFA865}"/>
                    </a:ext>
                  </a:extLst>
                </p14:cNvPr>
                <p14:cNvContentPartPr/>
                <p14:nvPr/>
              </p14:nvContentPartPr>
              <p14:xfrm>
                <a:off x="1140446" y="4837680"/>
                <a:ext cx="158400" cy="154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006EBB-B1AD-E549-8BFE-98E8F6AFA8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1446" y="4829040"/>
                  <a:ext cx="17604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D2C0B4-5F9E-BF47-B175-0CE502C00103}"/>
              </a:ext>
            </a:extLst>
          </p:cNvPr>
          <p:cNvGrpSpPr/>
          <p:nvPr/>
        </p:nvGrpSpPr>
        <p:grpSpPr>
          <a:xfrm>
            <a:off x="1536086" y="4839840"/>
            <a:ext cx="353520" cy="138240"/>
            <a:chOff x="1536086" y="4839840"/>
            <a:chExt cx="35352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32CEFA-5F46-EE45-B80D-A545EFE82A1A}"/>
                    </a:ext>
                  </a:extLst>
                </p14:cNvPr>
                <p14:cNvContentPartPr/>
                <p14:nvPr/>
              </p14:nvContentPartPr>
              <p14:xfrm>
                <a:off x="1536086" y="4895280"/>
                <a:ext cx="249120" cy="16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32CEFA-5F46-EE45-B80D-A545EFE82A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27446" y="4886640"/>
                  <a:ext cx="266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E9389A-B195-1444-8EA9-BE95A02ED510}"/>
                    </a:ext>
                  </a:extLst>
                </p14:cNvPr>
                <p14:cNvContentPartPr/>
                <p14:nvPr/>
              </p14:nvContentPartPr>
              <p14:xfrm>
                <a:off x="1736246" y="4839840"/>
                <a:ext cx="153360" cy="138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E9389A-B195-1444-8EA9-BE95A02ED5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27246" y="4831200"/>
                  <a:ext cx="1710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C9A6BF-A9E8-2D45-9D46-B39FAE2AD096}"/>
              </a:ext>
            </a:extLst>
          </p:cNvPr>
          <p:cNvGrpSpPr/>
          <p:nvPr/>
        </p:nvGrpSpPr>
        <p:grpSpPr>
          <a:xfrm>
            <a:off x="2272286" y="4842720"/>
            <a:ext cx="907560" cy="161640"/>
            <a:chOff x="2272286" y="4842720"/>
            <a:chExt cx="90756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AAC868-8D21-6341-B1B6-DEB8498D9AFD}"/>
                    </a:ext>
                  </a:extLst>
                </p14:cNvPr>
                <p14:cNvContentPartPr/>
                <p14:nvPr/>
              </p14:nvContentPartPr>
              <p14:xfrm>
                <a:off x="2272286" y="4872960"/>
                <a:ext cx="280800" cy="11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AAC868-8D21-6341-B1B6-DEB8498D9A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63646" y="4864320"/>
                  <a:ext cx="298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1E844E-DC4F-6F48-99AF-6CED72B1A293}"/>
                    </a:ext>
                  </a:extLst>
                </p14:cNvPr>
                <p14:cNvContentPartPr/>
                <p14:nvPr/>
              </p14:nvContentPartPr>
              <p14:xfrm>
                <a:off x="2522486" y="4842720"/>
                <a:ext cx="147960" cy="114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1E844E-DC4F-6F48-99AF-6CED72B1A2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13486" y="4834080"/>
                  <a:ext cx="165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A060EC-F644-4D4E-B405-0318CFDB60F1}"/>
                    </a:ext>
                  </a:extLst>
                </p14:cNvPr>
                <p14:cNvContentPartPr/>
                <p14:nvPr/>
              </p14:nvContentPartPr>
              <p14:xfrm>
                <a:off x="2879606" y="4897800"/>
                <a:ext cx="17748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A060EC-F644-4D4E-B405-0318CFDB60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70966" y="4888800"/>
                  <a:ext cx="195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E92673-9602-6F4D-B92F-676098FED264}"/>
                    </a:ext>
                  </a:extLst>
                </p14:cNvPr>
                <p14:cNvContentPartPr/>
                <p14:nvPr/>
              </p14:nvContentPartPr>
              <p14:xfrm>
                <a:off x="3030086" y="4861080"/>
                <a:ext cx="149760" cy="14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E92673-9602-6F4D-B92F-676098FED26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21446" y="4852440"/>
                  <a:ext cx="1674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EE95646-1CB5-DD4A-A83D-CE4C95E7E9E0}"/>
              </a:ext>
            </a:extLst>
          </p:cNvPr>
          <p:cNvGrpSpPr/>
          <p:nvPr/>
        </p:nvGrpSpPr>
        <p:grpSpPr>
          <a:xfrm>
            <a:off x="3457766" y="4858200"/>
            <a:ext cx="294840" cy="178560"/>
            <a:chOff x="3457766" y="4858200"/>
            <a:chExt cx="29484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19618C-787E-E64C-B06F-1E8FB832AE65}"/>
                    </a:ext>
                  </a:extLst>
                </p14:cNvPr>
                <p14:cNvContentPartPr/>
                <p14:nvPr/>
              </p14:nvContentPartPr>
              <p14:xfrm>
                <a:off x="3457766" y="4888080"/>
                <a:ext cx="288360" cy="10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19618C-787E-E64C-B06F-1E8FB832AE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49126" y="4879440"/>
                  <a:ext cx="306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B35079-6AD4-EA43-9369-40345B5D0C40}"/>
                    </a:ext>
                  </a:extLst>
                </p14:cNvPr>
                <p14:cNvContentPartPr/>
                <p14:nvPr/>
              </p14:nvContentPartPr>
              <p14:xfrm>
                <a:off x="3669446" y="4858200"/>
                <a:ext cx="83160" cy="178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B35079-6AD4-EA43-9369-40345B5D0C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60806" y="4849200"/>
                  <a:ext cx="1008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9F6E9C-B02B-DC47-8FD8-5D4FDA4D51D5}"/>
              </a:ext>
            </a:extLst>
          </p:cNvPr>
          <p:cNvGrpSpPr/>
          <p:nvPr/>
        </p:nvGrpSpPr>
        <p:grpSpPr>
          <a:xfrm>
            <a:off x="3964646" y="4910400"/>
            <a:ext cx="792720" cy="169560"/>
            <a:chOff x="3964646" y="4910400"/>
            <a:chExt cx="79272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C005E7-AC2D-EE4D-9A2B-356A5692B356}"/>
                    </a:ext>
                  </a:extLst>
                </p14:cNvPr>
                <p14:cNvContentPartPr/>
                <p14:nvPr/>
              </p14:nvContentPartPr>
              <p14:xfrm>
                <a:off x="3964646" y="4944960"/>
                <a:ext cx="143640" cy="1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C005E7-AC2D-EE4D-9A2B-356A5692B35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56006" y="4935960"/>
                  <a:ext cx="161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585A21-C18F-D94C-AF4C-6237463F0903}"/>
                    </a:ext>
                  </a:extLst>
                </p14:cNvPr>
                <p14:cNvContentPartPr/>
                <p14:nvPr/>
              </p14:nvContentPartPr>
              <p14:xfrm>
                <a:off x="4094606" y="4910400"/>
                <a:ext cx="167400" cy="169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585A21-C18F-D94C-AF4C-6237463F09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85606" y="4901760"/>
                  <a:ext cx="185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A5486F-36DC-C84C-957C-25219E2D4776}"/>
                    </a:ext>
                  </a:extLst>
                </p14:cNvPr>
                <p14:cNvContentPartPr/>
                <p14:nvPr/>
              </p14:nvContentPartPr>
              <p14:xfrm>
                <a:off x="4440566" y="4947840"/>
                <a:ext cx="261360" cy="1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A5486F-36DC-C84C-957C-25219E2D47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31566" y="4938840"/>
                  <a:ext cx="279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2C7946-8A0B-8F4E-9B06-7E55CCE7D8F1}"/>
                    </a:ext>
                  </a:extLst>
                </p14:cNvPr>
                <p14:cNvContentPartPr/>
                <p14:nvPr/>
              </p14:nvContentPartPr>
              <p14:xfrm>
                <a:off x="4636046" y="4916160"/>
                <a:ext cx="121320" cy="104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2C7946-8A0B-8F4E-9B06-7E55CCE7D8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27046" y="4907520"/>
                  <a:ext cx="1389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A03B23-579D-1F47-906D-75CDC80788CB}"/>
              </a:ext>
            </a:extLst>
          </p:cNvPr>
          <p:cNvGrpSpPr/>
          <p:nvPr/>
        </p:nvGrpSpPr>
        <p:grpSpPr>
          <a:xfrm>
            <a:off x="5017286" y="4908240"/>
            <a:ext cx="227160" cy="144000"/>
            <a:chOff x="5017286" y="4908240"/>
            <a:chExt cx="22716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F2BDA3-A333-EC49-B8E2-89F8190959DA}"/>
                    </a:ext>
                  </a:extLst>
                </p14:cNvPr>
                <p14:cNvContentPartPr/>
                <p14:nvPr/>
              </p14:nvContentPartPr>
              <p14:xfrm>
                <a:off x="5017286" y="4931280"/>
                <a:ext cx="187200" cy="10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F2BDA3-A333-EC49-B8E2-89F8190959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08646" y="4922280"/>
                  <a:ext cx="204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51C954-1877-DA40-A1E5-13B1E693AA3C}"/>
                    </a:ext>
                  </a:extLst>
                </p14:cNvPr>
                <p14:cNvContentPartPr/>
                <p14:nvPr/>
              </p14:nvContentPartPr>
              <p14:xfrm>
                <a:off x="5155526" y="4908240"/>
                <a:ext cx="88920" cy="14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51C954-1877-DA40-A1E5-13B1E693AA3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46526" y="4899240"/>
                  <a:ext cx="1065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B8ECE0-2E4C-5D4D-9DB2-C80C75F24EF5}"/>
              </a:ext>
            </a:extLst>
          </p:cNvPr>
          <p:cNvGrpSpPr/>
          <p:nvPr/>
        </p:nvGrpSpPr>
        <p:grpSpPr>
          <a:xfrm>
            <a:off x="5516246" y="4839480"/>
            <a:ext cx="240840" cy="183600"/>
            <a:chOff x="5516246" y="4839480"/>
            <a:chExt cx="24084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8CBDA40-57DF-B440-BA70-BDF8601BA107}"/>
                    </a:ext>
                  </a:extLst>
                </p14:cNvPr>
                <p14:cNvContentPartPr/>
                <p14:nvPr/>
              </p14:nvContentPartPr>
              <p14:xfrm>
                <a:off x="5516246" y="4886280"/>
                <a:ext cx="196920" cy="14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8CBDA40-57DF-B440-BA70-BDF8601BA10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07606" y="4877640"/>
                  <a:ext cx="214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445D89-BFD3-3F4D-94FB-AC2191A72ED8}"/>
                    </a:ext>
                  </a:extLst>
                </p14:cNvPr>
                <p14:cNvContentPartPr/>
                <p14:nvPr/>
              </p14:nvContentPartPr>
              <p14:xfrm>
                <a:off x="5629646" y="4839480"/>
                <a:ext cx="127440" cy="183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445D89-BFD3-3F4D-94FB-AC2191A72E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20646" y="4830840"/>
                  <a:ext cx="145080" cy="201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7F96A-B2B0-E749-B8D3-BB920A780F8D}"/>
              </a:ext>
            </a:extLst>
          </p:cNvPr>
          <p:cNvSpPr txBox="1"/>
          <p:nvPr/>
        </p:nvSpPr>
        <p:spPr>
          <a:xfrm>
            <a:off x="457200" y="41474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A36F3-C1E4-9545-BCF8-0FC31BF1BF91}"/>
              </a:ext>
            </a:extLst>
          </p:cNvPr>
          <p:cNvSpPr txBox="1"/>
          <p:nvPr/>
        </p:nvSpPr>
        <p:spPr>
          <a:xfrm>
            <a:off x="1143000" y="4147457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Discrete Math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F2F3-A614-134C-B6C7-EC34309454FB}"/>
              </a:ext>
            </a:extLst>
          </p:cNvPr>
          <p:cNvSpPr txBox="1"/>
          <p:nvPr/>
        </p:nvSpPr>
        <p:spPr>
          <a:xfrm>
            <a:off x="2347626" y="4147457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Programming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D36-ACC3-8446-B84B-4E67EFE37447}"/>
              </a:ext>
            </a:extLst>
          </p:cNvPr>
          <p:cNvSpPr txBox="1"/>
          <p:nvPr/>
        </p:nvSpPr>
        <p:spPr>
          <a:xfrm>
            <a:off x="3634652" y="4147456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Programming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D6E00-9713-B94D-AA8F-8FF0D99BC730}"/>
              </a:ext>
            </a:extLst>
          </p:cNvPr>
          <p:cNvSpPr txBox="1"/>
          <p:nvPr/>
        </p:nvSpPr>
        <p:spPr>
          <a:xfrm>
            <a:off x="4921678" y="4147456"/>
            <a:ext cx="1643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Computer Organization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CC9DA-4AF4-3749-9EE2-899E51A21E5B}"/>
              </a:ext>
            </a:extLst>
          </p:cNvPr>
          <p:cNvSpPr txBox="1"/>
          <p:nvPr/>
        </p:nvSpPr>
        <p:spPr>
          <a:xfrm>
            <a:off x="457200" y="5029200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82BEB-708F-9944-AC1F-EB3A7D62F16B}"/>
              </a:ext>
            </a:extLst>
          </p:cNvPr>
          <p:cNvSpPr txBox="1"/>
          <p:nvPr/>
        </p:nvSpPr>
        <p:spPr>
          <a:xfrm>
            <a:off x="1436350" y="5029199"/>
            <a:ext cx="16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High-Level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2CAA6-5F21-1545-BD44-445F645C3DEB}"/>
              </a:ext>
            </a:extLst>
          </p:cNvPr>
          <p:cNvSpPr txBox="1"/>
          <p:nvPr/>
        </p:nvSpPr>
        <p:spPr>
          <a:xfrm>
            <a:off x="3019285" y="5029199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Operating 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6E3B9-3374-FC49-9466-D14272517DF0}"/>
              </a:ext>
            </a:extLst>
          </p:cNvPr>
          <p:cNvSpPr txBox="1"/>
          <p:nvPr/>
        </p:nvSpPr>
        <p:spPr>
          <a:xfrm>
            <a:off x="4544517" y="5029199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Theory of Computation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754D5-409E-D443-80F5-EEC98DB9FC5E}"/>
              </a:ext>
            </a:extLst>
          </p:cNvPr>
          <p:cNvSpPr txBox="1"/>
          <p:nvPr/>
        </p:nvSpPr>
        <p:spPr>
          <a:xfrm>
            <a:off x="457200" y="5772443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4A45F-CA71-7147-AB21-77F0F911D7AD}"/>
              </a:ext>
            </a:extLst>
          </p:cNvPr>
          <p:cNvSpPr txBox="1"/>
          <p:nvPr/>
        </p:nvSpPr>
        <p:spPr>
          <a:xfrm>
            <a:off x="1436350" y="5769427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Senior Seminar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A1CA9-60D8-D140-B153-C47B93FC8A45}"/>
              </a:ext>
            </a:extLst>
          </p:cNvPr>
          <p:cNvSpPr txBox="1"/>
          <p:nvPr/>
        </p:nvSpPr>
        <p:spPr>
          <a:xfrm>
            <a:off x="2728085" y="5719855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EF0633D-D4B1-C348-B0DE-65D76F7D6AAF}"/>
              </a:ext>
            </a:extLst>
          </p:cNvPr>
          <p:cNvGrpSpPr/>
          <p:nvPr/>
        </p:nvGrpSpPr>
        <p:grpSpPr>
          <a:xfrm>
            <a:off x="181046" y="4250160"/>
            <a:ext cx="6351840" cy="1625040"/>
            <a:chOff x="181046" y="4250160"/>
            <a:chExt cx="6351840" cy="16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2BF779-C564-F94D-BE7F-D9F7DAE2EEE0}"/>
                    </a:ext>
                  </a:extLst>
                </p14:cNvPr>
                <p14:cNvContentPartPr/>
                <p14:nvPr/>
              </p14:nvContentPartPr>
              <p14:xfrm>
                <a:off x="880526" y="4306320"/>
                <a:ext cx="173880" cy="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2BF779-C564-F94D-BE7F-D9F7DAE2EE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1886" y="4297680"/>
                  <a:ext cx="191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FD2BFA-A514-E54E-8E1F-37D7F1C3609B}"/>
                    </a:ext>
                  </a:extLst>
                </p14:cNvPr>
                <p14:cNvContentPartPr/>
                <p14:nvPr/>
              </p14:nvContentPartPr>
              <p14:xfrm>
                <a:off x="993566" y="4272120"/>
                <a:ext cx="108720" cy="12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FD2BFA-A514-E54E-8E1F-37D7F1C360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4926" y="4263480"/>
                  <a:ext cx="126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15DD31-5F2E-154F-9D1E-D2C652ABC985}"/>
                    </a:ext>
                  </a:extLst>
                </p14:cNvPr>
                <p14:cNvContentPartPr/>
                <p14:nvPr/>
              </p14:nvContentPartPr>
              <p14:xfrm>
                <a:off x="2125766" y="4292640"/>
                <a:ext cx="162720" cy="19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15DD31-5F2E-154F-9D1E-D2C652ABC9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16766" y="4284000"/>
                  <a:ext cx="180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7E8446-B1C1-D34F-B306-F7F2E0B4B40E}"/>
                    </a:ext>
                  </a:extLst>
                </p14:cNvPr>
                <p14:cNvContentPartPr/>
                <p14:nvPr/>
              </p14:nvContentPartPr>
              <p14:xfrm>
                <a:off x="2267606" y="4250160"/>
                <a:ext cx="54360" cy="87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7E8446-B1C1-D34F-B306-F7F2E0B4B4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58606" y="4241160"/>
                  <a:ext cx="72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0F6335-50E2-B74F-94FD-D7FA423416B8}"/>
                    </a:ext>
                  </a:extLst>
                </p14:cNvPr>
                <p14:cNvContentPartPr/>
                <p14:nvPr/>
              </p14:nvContentPartPr>
              <p14:xfrm>
                <a:off x="3417446" y="4282920"/>
                <a:ext cx="229320" cy="2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0F6335-50E2-B74F-94FD-D7FA423416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08806" y="4273920"/>
                  <a:ext cx="246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B9F989-62B4-B140-B05B-EB0D50287F96}"/>
                    </a:ext>
                  </a:extLst>
                </p14:cNvPr>
                <p14:cNvContentPartPr/>
                <p14:nvPr/>
              </p14:nvContentPartPr>
              <p14:xfrm>
                <a:off x="3619766" y="4265280"/>
                <a:ext cx="60120" cy="7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B9F989-62B4-B140-B05B-EB0D50287F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11126" y="4256280"/>
                  <a:ext cx="77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BC99A8-B01C-9046-B471-E5DEFBD74858}"/>
                    </a:ext>
                  </a:extLst>
                </p14:cNvPr>
                <p14:cNvContentPartPr/>
                <p14:nvPr/>
              </p14:nvContentPartPr>
              <p14:xfrm>
                <a:off x="4765646" y="4316400"/>
                <a:ext cx="264240" cy="1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BC99A8-B01C-9046-B471-E5DEFBD748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56646" y="4307400"/>
                  <a:ext cx="281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9DD908-0F64-744C-BA3C-F44E0CC326DF}"/>
                    </a:ext>
                  </a:extLst>
                </p14:cNvPr>
                <p14:cNvContentPartPr/>
                <p14:nvPr/>
              </p14:nvContentPartPr>
              <p14:xfrm>
                <a:off x="4981646" y="4288320"/>
                <a:ext cx="68400" cy="11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9DD908-0F64-744C-BA3C-F44E0CC326D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73006" y="4279320"/>
                  <a:ext cx="86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A8C939-F349-9847-9AC8-ED9391D0875D}"/>
                    </a:ext>
                  </a:extLst>
                </p14:cNvPr>
                <p14:cNvContentPartPr/>
                <p14:nvPr/>
              </p14:nvContentPartPr>
              <p14:xfrm>
                <a:off x="431246" y="4304160"/>
                <a:ext cx="6101640" cy="75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A8C939-F349-9847-9AC8-ED9391D087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2606" y="4295520"/>
                  <a:ext cx="61192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F792A1-96F8-CA4A-88C9-E6137068398A}"/>
                    </a:ext>
                  </a:extLst>
                </p14:cNvPr>
                <p14:cNvContentPartPr/>
                <p14:nvPr/>
              </p14:nvContentPartPr>
              <p14:xfrm>
                <a:off x="390566" y="5008320"/>
                <a:ext cx="168120" cy="75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F792A1-96F8-CA4A-88C9-E6137068398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1926" y="4999320"/>
                  <a:ext cx="185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ECADC68-9345-BE4B-89E2-4603B6B4E320}"/>
                    </a:ext>
                  </a:extLst>
                </p14:cNvPr>
                <p14:cNvContentPartPr/>
                <p14:nvPr/>
              </p14:nvContentPartPr>
              <p14:xfrm>
                <a:off x="1301726" y="5205240"/>
                <a:ext cx="145080" cy="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ECADC68-9345-BE4B-89E2-4603B6B4E32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93086" y="5196240"/>
                  <a:ext cx="162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24BFC44-B52F-7440-BE06-99152154C3B4}"/>
                    </a:ext>
                  </a:extLst>
                </p14:cNvPr>
                <p14:cNvContentPartPr/>
                <p14:nvPr/>
              </p14:nvContentPartPr>
              <p14:xfrm>
                <a:off x="1374446" y="5143320"/>
                <a:ext cx="83880" cy="128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24BFC44-B52F-7440-BE06-99152154C3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65446" y="5134680"/>
                  <a:ext cx="101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A2AEACD-DA2D-0C41-B6CC-4FA78EB38FDA}"/>
                    </a:ext>
                  </a:extLst>
                </p14:cNvPr>
                <p14:cNvContentPartPr/>
                <p14:nvPr/>
              </p14:nvContentPartPr>
              <p14:xfrm>
                <a:off x="2967446" y="5191560"/>
                <a:ext cx="67680" cy="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A2AEACD-DA2D-0C41-B6CC-4FA78EB38FD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58446" y="5182920"/>
                  <a:ext cx="85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3257FA-E49B-0A43-811F-B2C22C69366B}"/>
                    </a:ext>
                  </a:extLst>
                </p14:cNvPr>
                <p14:cNvContentPartPr/>
                <p14:nvPr/>
              </p14:nvContentPartPr>
              <p14:xfrm>
                <a:off x="3031886" y="5158440"/>
                <a:ext cx="58320" cy="74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3257FA-E49B-0A43-811F-B2C22C69366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23246" y="5149440"/>
                  <a:ext cx="75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D276576-66F8-D549-AFA0-C05BEA87236D}"/>
                    </a:ext>
                  </a:extLst>
                </p14:cNvPr>
                <p14:cNvContentPartPr/>
                <p14:nvPr/>
              </p14:nvContentPartPr>
              <p14:xfrm>
                <a:off x="4376846" y="5186880"/>
                <a:ext cx="187200" cy="1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D276576-66F8-D549-AFA0-C05BEA87236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68206" y="5177880"/>
                  <a:ext cx="204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2622B8-ED02-1D47-85EA-E508E23AF722}"/>
                    </a:ext>
                  </a:extLst>
                </p14:cNvPr>
                <p14:cNvContentPartPr/>
                <p14:nvPr/>
              </p14:nvContentPartPr>
              <p14:xfrm>
                <a:off x="4544246" y="5162040"/>
                <a:ext cx="128160" cy="109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2622B8-ED02-1D47-85EA-E508E23AF7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35246" y="5153400"/>
                  <a:ext cx="145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E5168E-9CD5-7B4B-A01A-1624594E51F6}"/>
                    </a:ext>
                  </a:extLst>
                </p14:cNvPr>
                <p14:cNvContentPartPr/>
                <p14:nvPr/>
              </p14:nvContentPartPr>
              <p14:xfrm>
                <a:off x="181046" y="5195160"/>
                <a:ext cx="5958360" cy="630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E5168E-9CD5-7B4B-A01A-1624594E51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2046" y="5186520"/>
                  <a:ext cx="59760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D35B60-2C33-C045-94DF-299F48820B53}"/>
                    </a:ext>
                  </a:extLst>
                </p14:cNvPr>
                <p14:cNvContentPartPr/>
                <p14:nvPr/>
              </p14:nvContentPartPr>
              <p14:xfrm>
                <a:off x="332246" y="5781240"/>
                <a:ext cx="109440" cy="93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D35B60-2C33-C045-94DF-299F48820B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3606" y="5772600"/>
                  <a:ext cx="12708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252453-0CFA-D34B-B341-FBFE2A2F36BD}"/>
              </a:ext>
            </a:extLst>
          </p:cNvPr>
          <p:cNvGrpSpPr/>
          <p:nvPr/>
        </p:nvGrpSpPr>
        <p:grpSpPr>
          <a:xfrm>
            <a:off x="1243406" y="5902200"/>
            <a:ext cx="257760" cy="141480"/>
            <a:chOff x="1243406" y="5902200"/>
            <a:chExt cx="25776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ED29B7-F47D-934A-839D-F213E33DC786}"/>
                    </a:ext>
                  </a:extLst>
                </p14:cNvPr>
                <p14:cNvContentPartPr/>
                <p14:nvPr/>
              </p14:nvContentPartPr>
              <p14:xfrm>
                <a:off x="1243406" y="5922720"/>
                <a:ext cx="199080" cy="2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ED29B7-F47D-934A-839D-F213E33DC78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34406" y="5913720"/>
                  <a:ext cx="216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FB2492-2E3F-3C4C-B5FD-D015A502C3FA}"/>
                    </a:ext>
                  </a:extLst>
                </p14:cNvPr>
                <p14:cNvContentPartPr/>
                <p14:nvPr/>
              </p14:nvContentPartPr>
              <p14:xfrm>
                <a:off x="1406846" y="5902200"/>
                <a:ext cx="94320" cy="141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FB2492-2E3F-3C4C-B5FD-D015A502C3F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97846" y="5893200"/>
                  <a:ext cx="11196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91EBBA-39D7-9F41-8AD8-F7982318529B}"/>
                  </a:ext>
                </a:extLst>
              </p14:cNvPr>
              <p14:cNvContentPartPr/>
              <p14:nvPr/>
            </p14:nvContentPartPr>
            <p14:xfrm>
              <a:off x="2498726" y="5916240"/>
              <a:ext cx="232200" cy="16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91EBBA-39D7-9F41-8AD8-F7982318529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489726" y="5907240"/>
                <a:ext cx="249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F837898-14E7-784E-AE75-07B5D003C95D}"/>
                  </a:ext>
                </a:extLst>
              </p14:cNvPr>
              <p14:cNvContentPartPr/>
              <p14:nvPr/>
            </p14:nvContentPartPr>
            <p14:xfrm>
              <a:off x="2710046" y="5868000"/>
              <a:ext cx="37080" cy="123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F837898-14E7-784E-AE75-07B5D003C9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701406" y="5859360"/>
                <a:ext cx="54720" cy="14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568</Words>
  <Application>Microsoft Macintosh PowerPoint</Application>
  <PresentationFormat>On-screen Show (4:3)</PresentationFormat>
  <Paragraphs>174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Amaya, Michael A</cp:lastModifiedBy>
  <cp:revision>26</cp:revision>
  <cp:lastPrinted>2018-11-12T14:09:18Z</cp:lastPrinted>
  <dcterms:created xsi:type="dcterms:W3CDTF">2003-11-20T06:12:01Z</dcterms:created>
  <dcterms:modified xsi:type="dcterms:W3CDTF">2020-11-25T04:06:43Z</dcterms:modified>
</cp:coreProperties>
</file>