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CB608-F58B-45DE-B96C-1E3A07469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D276A5-0E82-4BB8-ACF9-6CF9AA62B292}">
      <dgm:prSet/>
      <dgm:spPr/>
      <dgm:t>
        <a:bodyPr/>
        <a:lstStyle/>
        <a:p>
          <a:r>
            <a:rPr lang="es-MX"/>
            <a:t>Facilitar la gestión de recordatorios personales y de ahorro.</a:t>
          </a:r>
          <a:endParaRPr lang="en-US"/>
        </a:p>
      </dgm:t>
    </dgm:pt>
    <dgm:pt modelId="{AD5BAC69-19E4-495B-8C6B-6DD204237CFF}" type="parTrans" cxnId="{70840BBC-C3E9-448C-BA15-DD15136E7E0A}">
      <dgm:prSet/>
      <dgm:spPr/>
      <dgm:t>
        <a:bodyPr/>
        <a:lstStyle/>
        <a:p>
          <a:endParaRPr lang="en-US"/>
        </a:p>
      </dgm:t>
    </dgm:pt>
    <dgm:pt modelId="{172E9068-9199-434B-8829-93B43F82DB53}" type="sibTrans" cxnId="{70840BBC-C3E9-448C-BA15-DD15136E7E0A}">
      <dgm:prSet/>
      <dgm:spPr/>
      <dgm:t>
        <a:bodyPr/>
        <a:lstStyle/>
        <a:p>
          <a:endParaRPr lang="en-US"/>
        </a:p>
      </dgm:t>
    </dgm:pt>
    <dgm:pt modelId="{C964CA7C-E94A-4E7D-BFE8-FB23611E4CCE}">
      <dgm:prSet/>
      <dgm:spPr/>
      <dgm:t>
        <a:bodyPr/>
        <a:lstStyle/>
        <a:p>
          <a:r>
            <a:rPr lang="es-CO"/>
            <a:t>Olvidan sus compromisos</a:t>
          </a:r>
          <a:endParaRPr lang="en-US"/>
        </a:p>
      </dgm:t>
    </dgm:pt>
    <dgm:pt modelId="{3540B6F6-3DAA-4AC4-8EEE-CA82D9F65C46}" type="parTrans" cxnId="{84336EAF-9659-4866-9737-7371B9FA6AB7}">
      <dgm:prSet/>
      <dgm:spPr/>
      <dgm:t>
        <a:bodyPr/>
        <a:lstStyle/>
        <a:p>
          <a:endParaRPr lang="en-US"/>
        </a:p>
      </dgm:t>
    </dgm:pt>
    <dgm:pt modelId="{3BBDC3C4-0C5D-43DF-A704-1122041D4C60}" type="sibTrans" cxnId="{84336EAF-9659-4866-9737-7371B9FA6AB7}">
      <dgm:prSet/>
      <dgm:spPr/>
      <dgm:t>
        <a:bodyPr/>
        <a:lstStyle/>
        <a:p>
          <a:endParaRPr lang="en-US"/>
        </a:p>
      </dgm:t>
    </dgm:pt>
    <dgm:pt modelId="{1503A90F-B26B-43E4-8748-0846AA63EE20}">
      <dgm:prSet/>
      <dgm:spPr/>
      <dgm:t>
        <a:bodyPr/>
        <a:lstStyle/>
        <a:p>
          <a:r>
            <a:rPr lang="es-MX"/>
            <a:t>Resolver la falta de organización</a:t>
          </a:r>
          <a:endParaRPr lang="en-US"/>
        </a:p>
      </dgm:t>
    </dgm:pt>
    <dgm:pt modelId="{DFB13DE7-75CC-4F9A-B40D-55606E311E45}" type="parTrans" cxnId="{F22B9D56-7055-41A2-AD90-FB14F8C885AD}">
      <dgm:prSet/>
      <dgm:spPr/>
      <dgm:t>
        <a:bodyPr/>
        <a:lstStyle/>
        <a:p>
          <a:endParaRPr lang="en-US"/>
        </a:p>
      </dgm:t>
    </dgm:pt>
    <dgm:pt modelId="{F4CD0002-6CE8-4535-A87D-8F70DE2B27B6}" type="sibTrans" cxnId="{F22B9D56-7055-41A2-AD90-FB14F8C885AD}">
      <dgm:prSet/>
      <dgm:spPr/>
      <dgm:t>
        <a:bodyPr/>
        <a:lstStyle/>
        <a:p>
          <a:endParaRPr lang="en-US"/>
        </a:p>
      </dgm:t>
    </dgm:pt>
    <dgm:pt modelId="{B58D5935-ED43-414B-9D29-1642FB142AA1}" type="pres">
      <dgm:prSet presAssocID="{399CB608-F58B-45DE-B96C-1E3A07469F31}" presName="root" presStyleCnt="0">
        <dgm:presLayoutVars>
          <dgm:dir/>
          <dgm:resizeHandles val="exact"/>
        </dgm:presLayoutVars>
      </dgm:prSet>
      <dgm:spPr/>
    </dgm:pt>
    <dgm:pt modelId="{D36D4420-502F-4261-A4B8-D33AAD4CC064}" type="pres">
      <dgm:prSet presAssocID="{0DD276A5-0E82-4BB8-ACF9-6CF9AA62B292}" presName="compNode" presStyleCnt="0"/>
      <dgm:spPr/>
    </dgm:pt>
    <dgm:pt modelId="{33A7D2B1-F6C7-42AF-8DFC-0F6BCB52BCA3}" type="pres">
      <dgm:prSet presAssocID="{0DD276A5-0E82-4BB8-ACF9-6CF9AA62B292}" presName="bgRect" presStyleLbl="bgShp" presStyleIdx="0" presStyleCnt="3"/>
      <dgm:spPr/>
    </dgm:pt>
    <dgm:pt modelId="{C69F8BF8-2219-4C1C-8EF6-1C8D3F9C4BAF}" type="pres">
      <dgm:prSet presAssocID="{0DD276A5-0E82-4BB8-ACF9-6CF9AA62B2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4AF5136-174A-42CF-A6C3-7D4E52D70CF2}" type="pres">
      <dgm:prSet presAssocID="{0DD276A5-0E82-4BB8-ACF9-6CF9AA62B292}" presName="spaceRect" presStyleCnt="0"/>
      <dgm:spPr/>
    </dgm:pt>
    <dgm:pt modelId="{AF19419A-F3C4-4D9A-AD9B-7EDBA6A82E96}" type="pres">
      <dgm:prSet presAssocID="{0DD276A5-0E82-4BB8-ACF9-6CF9AA62B292}" presName="parTx" presStyleLbl="revTx" presStyleIdx="0" presStyleCnt="3">
        <dgm:presLayoutVars>
          <dgm:chMax val="0"/>
          <dgm:chPref val="0"/>
        </dgm:presLayoutVars>
      </dgm:prSet>
      <dgm:spPr/>
    </dgm:pt>
    <dgm:pt modelId="{C85EA5DA-C709-4C89-96B0-063540841988}" type="pres">
      <dgm:prSet presAssocID="{172E9068-9199-434B-8829-93B43F82DB53}" presName="sibTrans" presStyleCnt="0"/>
      <dgm:spPr/>
    </dgm:pt>
    <dgm:pt modelId="{4E13C2EA-82C5-415E-9048-CBFA22797712}" type="pres">
      <dgm:prSet presAssocID="{C964CA7C-E94A-4E7D-BFE8-FB23611E4CCE}" presName="compNode" presStyleCnt="0"/>
      <dgm:spPr/>
    </dgm:pt>
    <dgm:pt modelId="{82DBAD26-9532-4FD6-84B3-CEC3B62FFA65}" type="pres">
      <dgm:prSet presAssocID="{C964CA7C-E94A-4E7D-BFE8-FB23611E4CCE}" presName="bgRect" presStyleLbl="bgShp" presStyleIdx="1" presStyleCnt="3"/>
      <dgm:spPr/>
    </dgm:pt>
    <dgm:pt modelId="{956B3279-B3D1-45CD-B957-C6E1A9E6F0CE}" type="pres">
      <dgm:prSet presAssocID="{C964CA7C-E94A-4E7D-BFE8-FB23611E4C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BE91E730-3340-494F-B26D-A22574297584}" type="pres">
      <dgm:prSet presAssocID="{C964CA7C-E94A-4E7D-BFE8-FB23611E4CCE}" presName="spaceRect" presStyleCnt="0"/>
      <dgm:spPr/>
    </dgm:pt>
    <dgm:pt modelId="{881248D4-8C4B-482E-A7A2-E98DBA5ADBAF}" type="pres">
      <dgm:prSet presAssocID="{C964CA7C-E94A-4E7D-BFE8-FB23611E4CCE}" presName="parTx" presStyleLbl="revTx" presStyleIdx="1" presStyleCnt="3">
        <dgm:presLayoutVars>
          <dgm:chMax val="0"/>
          <dgm:chPref val="0"/>
        </dgm:presLayoutVars>
      </dgm:prSet>
      <dgm:spPr/>
    </dgm:pt>
    <dgm:pt modelId="{A7A3D6FA-E0FB-4F4D-9A52-1DE68171930B}" type="pres">
      <dgm:prSet presAssocID="{3BBDC3C4-0C5D-43DF-A704-1122041D4C60}" presName="sibTrans" presStyleCnt="0"/>
      <dgm:spPr/>
    </dgm:pt>
    <dgm:pt modelId="{6B317D5F-8226-418C-BA95-0B9DA961BD8E}" type="pres">
      <dgm:prSet presAssocID="{1503A90F-B26B-43E4-8748-0846AA63EE20}" presName="compNode" presStyleCnt="0"/>
      <dgm:spPr/>
    </dgm:pt>
    <dgm:pt modelId="{6496351A-EC7B-4A54-8966-BF3FAB08F9A8}" type="pres">
      <dgm:prSet presAssocID="{1503A90F-B26B-43E4-8748-0846AA63EE20}" presName="bgRect" presStyleLbl="bgShp" presStyleIdx="2" presStyleCnt="3"/>
      <dgm:spPr/>
    </dgm:pt>
    <dgm:pt modelId="{BD26D6A8-94B8-4C93-B9F0-C3CEA0213095}" type="pres">
      <dgm:prSet presAssocID="{1503A90F-B26B-43E4-8748-0846AA63EE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53CFE0AD-E1F1-4B0F-B0D6-E16748F40B1F}" type="pres">
      <dgm:prSet presAssocID="{1503A90F-B26B-43E4-8748-0846AA63EE20}" presName="spaceRect" presStyleCnt="0"/>
      <dgm:spPr/>
    </dgm:pt>
    <dgm:pt modelId="{06A4382F-D264-4D47-861B-F8C7EF2AA86D}" type="pres">
      <dgm:prSet presAssocID="{1503A90F-B26B-43E4-8748-0846AA63EE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3A010B-2B30-456E-B85B-DCC8AAEFEBB2}" type="presOf" srcId="{C964CA7C-E94A-4E7D-BFE8-FB23611E4CCE}" destId="{881248D4-8C4B-482E-A7A2-E98DBA5ADBAF}" srcOrd="0" destOrd="0" presId="urn:microsoft.com/office/officeart/2018/2/layout/IconVerticalSolidList"/>
    <dgm:cxn modelId="{F22B9D56-7055-41A2-AD90-FB14F8C885AD}" srcId="{399CB608-F58B-45DE-B96C-1E3A07469F31}" destId="{1503A90F-B26B-43E4-8748-0846AA63EE20}" srcOrd="2" destOrd="0" parTransId="{DFB13DE7-75CC-4F9A-B40D-55606E311E45}" sibTransId="{F4CD0002-6CE8-4535-A87D-8F70DE2B27B6}"/>
    <dgm:cxn modelId="{DB541B85-3EAB-4026-B9EB-62CFAE8487C9}" type="presOf" srcId="{0DD276A5-0E82-4BB8-ACF9-6CF9AA62B292}" destId="{AF19419A-F3C4-4D9A-AD9B-7EDBA6A82E96}" srcOrd="0" destOrd="0" presId="urn:microsoft.com/office/officeart/2018/2/layout/IconVerticalSolidList"/>
    <dgm:cxn modelId="{2122719C-EEA9-44A8-AF17-E5B195BFD8EF}" type="presOf" srcId="{399CB608-F58B-45DE-B96C-1E3A07469F31}" destId="{B58D5935-ED43-414B-9D29-1642FB142AA1}" srcOrd="0" destOrd="0" presId="urn:microsoft.com/office/officeart/2018/2/layout/IconVerticalSolidList"/>
    <dgm:cxn modelId="{84336EAF-9659-4866-9737-7371B9FA6AB7}" srcId="{399CB608-F58B-45DE-B96C-1E3A07469F31}" destId="{C964CA7C-E94A-4E7D-BFE8-FB23611E4CCE}" srcOrd="1" destOrd="0" parTransId="{3540B6F6-3DAA-4AC4-8EEE-CA82D9F65C46}" sibTransId="{3BBDC3C4-0C5D-43DF-A704-1122041D4C60}"/>
    <dgm:cxn modelId="{F4B76FBB-FD29-46CA-8280-B28DCB8B834C}" type="presOf" srcId="{1503A90F-B26B-43E4-8748-0846AA63EE20}" destId="{06A4382F-D264-4D47-861B-F8C7EF2AA86D}" srcOrd="0" destOrd="0" presId="urn:microsoft.com/office/officeart/2018/2/layout/IconVerticalSolidList"/>
    <dgm:cxn modelId="{70840BBC-C3E9-448C-BA15-DD15136E7E0A}" srcId="{399CB608-F58B-45DE-B96C-1E3A07469F31}" destId="{0DD276A5-0E82-4BB8-ACF9-6CF9AA62B292}" srcOrd="0" destOrd="0" parTransId="{AD5BAC69-19E4-495B-8C6B-6DD204237CFF}" sibTransId="{172E9068-9199-434B-8829-93B43F82DB53}"/>
    <dgm:cxn modelId="{B2A39A54-639C-4888-8D3B-15EBB72FF37C}" type="presParOf" srcId="{B58D5935-ED43-414B-9D29-1642FB142AA1}" destId="{D36D4420-502F-4261-A4B8-D33AAD4CC064}" srcOrd="0" destOrd="0" presId="urn:microsoft.com/office/officeart/2018/2/layout/IconVerticalSolidList"/>
    <dgm:cxn modelId="{C6E2AFA9-88E2-4227-A1B6-F6D40BC38CAD}" type="presParOf" srcId="{D36D4420-502F-4261-A4B8-D33AAD4CC064}" destId="{33A7D2B1-F6C7-42AF-8DFC-0F6BCB52BCA3}" srcOrd="0" destOrd="0" presId="urn:microsoft.com/office/officeart/2018/2/layout/IconVerticalSolidList"/>
    <dgm:cxn modelId="{762C326E-53CB-47C1-9279-45D70C696F93}" type="presParOf" srcId="{D36D4420-502F-4261-A4B8-D33AAD4CC064}" destId="{C69F8BF8-2219-4C1C-8EF6-1C8D3F9C4BAF}" srcOrd="1" destOrd="0" presId="urn:microsoft.com/office/officeart/2018/2/layout/IconVerticalSolidList"/>
    <dgm:cxn modelId="{236AF81D-B356-42C1-94BC-EB5F9E0EBF1B}" type="presParOf" srcId="{D36D4420-502F-4261-A4B8-D33AAD4CC064}" destId="{54AF5136-174A-42CF-A6C3-7D4E52D70CF2}" srcOrd="2" destOrd="0" presId="urn:microsoft.com/office/officeart/2018/2/layout/IconVerticalSolidList"/>
    <dgm:cxn modelId="{4C877D7B-BD10-4B7F-9B94-FCF2332D065C}" type="presParOf" srcId="{D36D4420-502F-4261-A4B8-D33AAD4CC064}" destId="{AF19419A-F3C4-4D9A-AD9B-7EDBA6A82E96}" srcOrd="3" destOrd="0" presId="urn:microsoft.com/office/officeart/2018/2/layout/IconVerticalSolidList"/>
    <dgm:cxn modelId="{F54C54F7-7FE8-45A6-8FE1-9DB43EC9D5D8}" type="presParOf" srcId="{B58D5935-ED43-414B-9D29-1642FB142AA1}" destId="{C85EA5DA-C709-4C89-96B0-063540841988}" srcOrd="1" destOrd="0" presId="urn:microsoft.com/office/officeart/2018/2/layout/IconVerticalSolidList"/>
    <dgm:cxn modelId="{F6FAB6E2-CF14-482F-B450-505855F8E660}" type="presParOf" srcId="{B58D5935-ED43-414B-9D29-1642FB142AA1}" destId="{4E13C2EA-82C5-415E-9048-CBFA22797712}" srcOrd="2" destOrd="0" presId="urn:microsoft.com/office/officeart/2018/2/layout/IconVerticalSolidList"/>
    <dgm:cxn modelId="{D4A96944-7108-4361-9C2A-7E69F7BD1AB5}" type="presParOf" srcId="{4E13C2EA-82C5-415E-9048-CBFA22797712}" destId="{82DBAD26-9532-4FD6-84B3-CEC3B62FFA65}" srcOrd="0" destOrd="0" presId="urn:microsoft.com/office/officeart/2018/2/layout/IconVerticalSolidList"/>
    <dgm:cxn modelId="{48B61692-B77F-4667-A531-C80E2190D6DD}" type="presParOf" srcId="{4E13C2EA-82C5-415E-9048-CBFA22797712}" destId="{956B3279-B3D1-45CD-B957-C6E1A9E6F0CE}" srcOrd="1" destOrd="0" presId="urn:microsoft.com/office/officeart/2018/2/layout/IconVerticalSolidList"/>
    <dgm:cxn modelId="{2B75A153-4D85-4BD0-B056-DA7F2D4E224D}" type="presParOf" srcId="{4E13C2EA-82C5-415E-9048-CBFA22797712}" destId="{BE91E730-3340-494F-B26D-A22574297584}" srcOrd="2" destOrd="0" presId="urn:microsoft.com/office/officeart/2018/2/layout/IconVerticalSolidList"/>
    <dgm:cxn modelId="{4C57B56F-5C3E-4EF7-9BBE-C2444F40EC97}" type="presParOf" srcId="{4E13C2EA-82C5-415E-9048-CBFA22797712}" destId="{881248D4-8C4B-482E-A7A2-E98DBA5ADBAF}" srcOrd="3" destOrd="0" presId="urn:microsoft.com/office/officeart/2018/2/layout/IconVerticalSolidList"/>
    <dgm:cxn modelId="{5A3A273F-437D-473D-9C69-310DA278A0D1}" type="presParOf" srcId="{B58D5935-ED43-414B-9D29-1642FB142AA1}" destId="{A7A3D6FA-E0FB-4F4D-9A52-1DE68171930B}" srcOrd="3" destOrd="0" presId="urn:microsoft.com/office/officeart/2018/2/layout/IconVerticalSolidList"/>
    <dgm:cxn modelId="{99B90E5A-B061-439E-9532-CE553C6A75B9}" type="presParOf" srcId="{B58D5935-ED43-414B-9D29-1642FB142AA1}" destId="{6B317D5F-8226-418C-BA95-0B9DA961BD8E}" srcOrd="4" destOrd="0" presId="urn:microsoft.com/office/officeart/2018/2/layout/IconVerticalSolidList"/>
    <dgm:cxn modelId="{FEA6D95B-F936-4585-A474-02662523E263}" type="presParOf" srcId="{6B317D5F-8226-418C-BA95-0B9DA961BD8E}" destId="{6496351A-EC7B-4A54-8966-BF3FAB08F9A8}" srcOrd="0" destOrd="0" presId="urn:microsoft.com/office/officeart/2018/2/layout/IconVerticalSolidList"/>
    <dgm:cxn modelId="{C3424D7A-22E0-4730-A649-EF9EB5690BB1}" type="presParOf" srcId="{6B317D5F-8226-418C-BA95-0B9DA961BD8E}" destId="{BD26D6A8-94B8-4C93-B9F0-C3CEA0213095}" srcOrd="1" destOrd="0" presId="urn:microsoft.com/office/officeart/2018/2/layout/IconVerticalSolidList"/>
    <dgm:cxn modelId="{3A5BC707-E4A7-4D2C-880F-A1844C5CF392}" type="presParOf" srcId="{6B317D5F-8226-418C-BA95-0B9DA961BD8E}" destId="{53CFE0AD-E1F1-4B0F-B0D6-E16748F40B1F}" srcOrd="2" destOrd="0" presId="urn:microsoft.com/office/officeart/2018/2/layout/IconVerticalSolidList"/>
    <dgm:cxn modelId="{14941A52-6711-411C-ABCA-9A55588FD85E}" type="presParOf" srcId="{6B317D5F-8226-418C-BA95-0B9DA961BD8E}" destId="{06A4382F-D264-4D47-861B-F8C7EF2AA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F4EEDE-2F90-4746-A8C0-B914DB2099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4E301B2-6EA6-4654-926B-6C89C9DD9033}">
      <dgm:prSet/>
      <dgm:spPr/>
      <dgm:t>
        <a:bodyPr/>
        <a:lstStyle/>
        <a:p>
          <a:pPr>
            <a:defRPr cap="all"/>
          </a:pPr>
          <a:r>
            <a:rPr lang="es-CO"/>
            <a:t>Recordatorios generales </a:t>
          </a:r>
          <a:endParaRPr lang="en-US"/>
        </a:p>
      </dgm:t>
    </dgm:pt>
    <dgm:pt modelId="{030414AE-CB26-461C-8671-67B70D097034}" type="parTrans" cxnId="{239F9AD5-84E9-4098-960B-A8F63C970FE6}">
      <dgm:prSet/>
      <dgm:spPr/>
      <dgm:t>
        <a:bodyPr/>
        <a:lstStyle/>
        <a:p>
          <a:endParaRPr lang="en-US"/>
        </a:p>
      </dgm:t>
    </dgm:pt>
    <dgm:pt modelId="{7122139E-49A2-4345-96C8-2655C68587CE}" type="sibTrans" cxnId="{239F9AD5-84E9-4098-960B-A8F63C970FE6}">
      <dgm:prSet/>
      <dgm:spPr/>
      <dgm:t>
        <a:bodyPr/>
        <a:lstStyle/>
        <a:p>
          <a:endParaRPr lang="en-US"/>
        </a:p>
      </dgm:t>
    </dgm:pt>
    <dgm:pt modelId="{60816E4A-64A2-4933-999A-C5D49134A7F0}">
      <dgm:prSet/>
      <dgm:spPr/>
      <dgm:t>
        <a:bodyPr/>
        <a:lstStyle/>
        <a:p>
          <a:pPr>
            <a:defRPr cap="all"/>
          </a:pPr>
          <a:r>
            <a:rPr lang="es-CO"/>
            <a:t>Recordatorios de ahorro</a:t>
          </a:r>
          <a:endParaRPr lang="en-US"/>
        </a:p>
      </dgm:t>
    </dgm:pt>
    <dgm:pt modelId="{31E8ECA9-FC96-440C-8C77-E037631E772D}" type="parTrans" cxnId="{3C7F18CD-0D83-444D-A624-A2CC8CB315CA}">
      <dgm:prSet/>
      <dgm:spPr/>
      <dgm:t>
        <a:bodyPr/>
        <a:lstStyle/>
        <a:p>
          <a:endParaRPr lang="en-US"/>
        </a:p>
      </dgm:t>
    </dgm:pt>
    <dgm:pt modelId="{3D017DEF-159F-4BAB-ADF6-3915F135188A}" type="sibTrans" cxnId="{3C7F18CD-0D83-444D-A624-A2CC8CB315CA}">
      <dgm:prSet/>
      <dgm:spPr/>
      <dgm:t>
        <a:bodyPr/>
        <a:lstStyle/>
        <a:p>
          <a:endParaRPr lang="en-US"/>
        </a:p>
      </dgm:t>
    </dgm:pt>
    <dgm:pt modelId="{17C55E4F-5C27-4951-B912-06983CD6B9DB}">
      <dgm:prSet/>
      <dgm:spPr/>
      <dgm:t>
        <a:bodyPr/>
        <a:lstStyle/>
        <a:p>
          <a:pPr>
            <a:defRPr cap="all"/>
          </a:pPr>
          <a:r>
            <a:rPr lang="es-CO"/>
            <a:t>Interfaz de usuario intuitiva</a:t>
          </a:r>
          <a:endParaRPr lang="en-US"/>
        </a:p>
      </dgm:t>
    </dgm:pt>
    <dgm:pt modelId="{104BC4A0-20F4-4EAE-9A92-5972C6751BBA}" type="parTrans" cxnId="{1E9CD927-D724-41DD-9AAD-2E5B0DC7F2AC}">
      <dgm:prSet/>
      <dgm:spPr/>
      <dgm:t>
        <a:bodyPr/>
        <a:lstStyle/>
        <a:p>
          <a:endParaRPr lang="en-US"/>
        </a:p>
      </dgm:t>
    </dgm:pt>
    <dgm:pt modelId="{ECC6155D-FC10-4AED-B5FD-5B3AC276181C}" type="sibTrans" cxnId="{1E9CD927-D724-41DD-9AAD-2E5B0DC7F2AC}">
      <dgm:prSet/>
      <dgm:spPr/>
      <dgm:t>
        <a:bodyPr/>
        <a:lstStyle/>
        <a:p>
          <a:endParaRPr lang="en-US"/>
        </a:p>
      </dgm:t>
    </dgm:pt>
    <dgm:pt modelId="{46D12CF8-44F5-439C-814E-41139397FE32}" type="pres">
      <dgm:prSet presAssocID="{F8F4EEDE-2F90-4746-A8C0-B914DB2099A9}" presName="root" presStyleCnt="0">
        <dgm:presLayoutVars>
          <dgm:dir/>
          <dgm:resizeHandles val="exact"/>
        </dgm:presLayoutVars>
      </dgm:prSet>
      <dgm:spPr/>
    </dgm:pt>
    <dgm:pt modelId="{A2C71B7F-5D83-4A3B-B642-177A7EB9A945}" type="pres">
      <dgm:prSet presAssocID="{74E301B2-6EA6-4654-926B-6C89C9DD9033}" presName="compNode" presStyleCnt="0"/>
      <dgm:spPr/>
    </dgm:pt>
    <dgm:pt modelId="{75A7C818-908A-48D0-A763-FA78E46B5446}" type="pres">
      <dgm:prSet presAssocID="{74E301B2-6EA6-4654-926B-6C89C9DD9033}" presName="iconBgRect" presStyleLbl="bgShp" presStyleIdx="0" presStyleCnt="3"/>
      <dgm:spPr/>
    </dgm:pt>
    <dgm:pt modelId="{384165BF-AEA5-456B-AC65-97344628DA67}" type="pres">
      <dgm:prSet presAssocID="{74E301B2-6EA6-4654-926B-6C89C9DD90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F3385F1-4A48-4FF2-881F-376F1FBAA23B}" type="pres">
      <dgm:prSet presAssocID="{74E301B2-6EA6-4654-926B-6C89C9DD9033}" presName="spaceRect" presStyleCnt="0"/>
      <dgm:spPr/>
    </dgm:pt>
    <dgm:pt modelId="{BF2FDB27-6CE6-404C-8070-6C2B2CC32996}" type="pres">
      <dgm:prSet presAssocID="{74E301B2-6EA6-4654-926B-6C89C9DD9033}" presName="textRect" presStyleLbl="revTx" presStyleIdx="0" presStyleCnt="3">
        <dgm:presLayoutVars>
          <dgm:chMax val="1"/>
          <dgm:chPref val="1"/>
        </dgm:presLayoutVars>
      </dgm:prSet>
      <dgm:spPr/>
    </dgm:pt>
    <dgm:pt modelId="{4FD6BCD8-4116-4905-B080-BCBAA991C2A6}" type="pres">
      <dgm:prSet presAssocID="{7122139E-49A2-4345-96C8-2655C68587CE}" presName="sibTrans" presStyleCnt="0"/>
      <dgm:spPr/>
    </dgm:pt>
    <dgm:pt modelId="{71EF334B-CC59-453E-9451-3D6CC580630C}" type="pres">
      <dgm:prSet presAssocID="{60816E4A-64A2-4933-999A-C5D49134A7F0}" presName="compNode" presStyleCnt="0"/>
      <dgm:spPr/>
    </dgm:pt>
    <dgm:pt modelId="{6DE0F948-9F8D-4929-8547-F06047B0A0CA}" type="pres">
      <dgm:prSet presAssocID="{60816E4A-64A2-4933-999A-C5D49134A7F0}" presName="iconBgRect" presStyleLbl="bgShp" presStyleIdx="1" presStyleCnt="3"/>
      <dgm:spPr/>
    </dgm:pt>
    <dgm:pt modelId="{DC871567-1173-48CC-A42D-03C7F94C8172}" type="pres">
      <dgm:prSet presAssocID="{60816E4A-64A2-4933-999A-C5D49134A7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9DD5CC7-E709-4FF2-A2FB-13483BA7896B}" type="pres">
      <dgm:prSet presAssocID="{60816E4A-64A2-4933-999A-C5D49134A7F0}" presName="spaceRect" presStyleCnt="0"/>
      <dgm:spPr/>
    </dgm:pt>
    <dgm:pt modelId="{EF3A83EC-BD0D-4B08-A47D-9160D74EB512}" type="pres">
      <dgm:prSet presAssocID="{60816E4A-64A2-4933-999A-C5D49134A7F0}" presName="textRect" presStyleLbl="revTx" presStyleIdx="1" presStyleCnt="3">
        <dgm:presLayoutVars>
          <dgm:chMax val="1"/>
          <dgm:chPref val="1"/>
        </dgm:presLayoutVars>
      </dgm:prSet>
      <dgm:spPr/>
    </dgm:pt>
    <dgm:pt modelId="{3F629AAD-9877-49EB-9F53-2F85C44774B0}" type="pres">
      <dgm:prSet presAssocID="{3D017DEF-159F-4BAB-ADF6-3915F135188A}" presName="sibTrans" presStyleCnt="0"/>
      <dgm:spPr/>
    </dgm:pt>
    <dgm:pt modelId="{2104F876-7A18-4558-A4BC-C3E5D2906941}" type="pres">
      <dgm:prSet presAssocID="{17C55E4F-5C27-4951-B912-06983CD6B9DB}" presName="compNode" presStyleCnt="0"/>
      <dgm:spPr/>
    </dgm:pt>
    <dgm:pt modelId="{174531E1-D774-4566-9CA5-E4357F2486E5}" type="pres">
      <dgm:prSet presAssocID="{17C55E4F-5C27-4951-B912-06983CD6B9DB}" presName="iconBgRect" presStyleLbl="bgShp" presStyleIdx="2" presStyleCnt="3"/>
      <dgm:spPr/>
    </dgm:pt>
    <dgm:pt modelId="{DAE18234-8289-4AFF-8A16-90902CBCA315}" type="pres">
      <dgm:prSet presAssocID="{17C55E4F-5C27-4951-B912-06983CD6B9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5A9579BA-FAEE-478C-8E7C-7F8B6A5B609E}" type="pres">
      <dgm:prSet presAssocID="{17C55E4F-5C27-4951-B912-06983CD6B9DB}" presName="spaceRect" presStyleCnt="0"/>
      <dgm:spPr/>
    </dgm:pt>
    <dgm:pt modelId="{496E908A-F1C2-40C0-A43E-7236C087BCDD}" type="pres">
      <dgm:prSet presAssocID="{17C55E4F-5C27-4951-B912-06983CD6B9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59B11E-183B-4B66-BC7D-465D62960538}" type="presOf" srcId="{60816E4A-64A2-4933-999A-C5D49134A7F0}" destId="{EF3A83EC-BD0D-4B08-A47D-9160D74EB512}" srcOrd="0" destOrd="0" presId="urn:microsoft.com/office/officeart/2018/5/layout/IconCircleLabelList"/>
    <dgm:cxn modelId="{1E9CD927-D724-41DD-9AAD-2E5B0DC7F2AC}" srcId="{F8F4EEDE-2F90-4746-A8C0-B914DB2099A9}" destId="{17C55E4F-5C27-4951-B912-06983CD6B9DB}" srcOrd="2" destOrd="0" parTransId="{104BC4A0-20F4-4EAE-9A92-5972C6751BBA}" sibTransId="{ECC6155D-FC10-4AED-B5FD-5B3AC276181C}"/>
    <dgm:cxn modelId="{3918044E-381A-404E-90B4-EC5516AF1423}" type="presOf" srcId="{74E301B2-6EA6-4654-926B-6C89C9DD9033}" destId="{BF2FDB27-6CE6-404C-8070-6C2B2CC32996}" srcOrd="0" destOrd="0" presId="urn:microsoft.com/office/officeart/2018/5/layout/IconCircleLabelList"/>
    <dgm:cxn modelId="{076B00B2-9B52-452F-88EF-7614259C491B}" type="presOf" srcId="{F8F4EEDE-2F90-4746-A8C0-B914DB2099A9}" destId="{46D12CF8-44F5-439C-814E-41139397FE32}" srcOrd="0" destOrd="0" presId="urn:microsoft.com/office/officeart/2018/5/layout/IconCircleLabelList"/>
    <dgm:cxn modelId="{20794CB5-742D-463F-B1D3-E5D1A463EC1B}" type="presOf" srcId="{17C55E4F-5C27-4951-B912-06983CD6B9DB}" destId="{496E908A-F1C2-40C0-A43E-7236C087BCDD}" srcOrd="0" destOrd="0" presId="urn:microsoft.com/office/officeart/2018/5/layout/IconCircleLabelList"/>
    <dgm:cxn modelId="{3C7F18CD-0D83-444D-A624-A2CC8CB315CA}" srcId="{F8F4EEDE-2F90-4746-A8C0-B914DB2099A9}" destId="{60816E4A-64A2-4933-999A-C5D49134A7F0}" srcOrd="1" destOrd="0" parTransId="{31E8ECA9-FC96-440C-8C77-E037631E772D}" sibTransId="{3D017DEF-159F-4BAB-ADF6-3915F135188A}"/>
    <dgm:cxn modelId="{239F9AD5-84E9-4098-960B-A8F63C970FE6}" srcId="{F8F4EEDE-2F90-4746-A8C0-B914DB2099A9}" destId="{74E301B2-6EA6-4654-926B-6C89C9DD9033}" srcOrd="0" destOrd="0" parTransId="{030414AE-CB26-461C-8671-67B70D097034}" sibTransId="{7122139E-49A2-4345-96C8-2655C68587CE}"/>
    <dgm:cxn modelId="{C20E6162-F3F7-488A-88B0-BF7A4C648882}" type="presParOf" srcId="{46D12CF8-44F5-439C-814E-41139397FE32}" destId="{A2C71B7F-5D83-4A3B-B642-177A7EB9A945}" srcOrd="0" destOrd="0" presId="urn:microsoft.com/office/officeart/2018/5/layout/IconCircleLabelList"/>
    <dgm:cxn modelId="{3CA0FF6E-0B95-4F83-A801-A67154A87FFD}" type="presParOf" srcId="{A2C71B7F-5D83-4A3B-B642-177A7EB9A945}" destId="{75A7C818-908A-48D0-A763-FA78E46B5446}" srcOrd="0" destOrd="0" presId="urn:microsoft.com/office/officeart/2018/5/layout/IconCircleLabelList"/>
    <dgm:cxn modelId="{6909F185-D0D1-478F-B109-251A6B4325C4}" type="presParOf" srcId="{A2C71B7F-5D83-4A3B-B642-177A7EB9A945}" destId="{384165BF-AEA5-456B-AC65-97344628DA67}" srcOrd="1" destOrd="0" presId="urn:microsoft.com/office/officeart/2018/5/layout/IconCircleLabelList"/>
    <dgm:cxn modelId="{A74028E5-8771-41BD-A6A3-CEC8F974C6B8}" type="presParOf" srcId="{A2C71B7F-5D83-4A3B-B642-177A7EB9A945}" destId="{CF3385F1-4A48-4FF2-881F-376F1FBAA23B}" srcOrd="2" destOrd="0" presId="urn:microsoft.com/office/officeart/2018/5/layout/IconCircleLabelList"/>
    <dgm:cxn modelId="{AAF0F8E3-6E85-41BF-AECC-EF4102A030F6}" type="presParOf" srcId="{A2C71B7F-5D83-4A3B-B642-177A7EB9A945}" destId="{BF2FDB27-6CE6-404C-8070-6C2B2CC32996}" srcOrd="3" destOrd="0" presId="urn:microsoft.com/office/officeart/2018/5/layout/IconCircleLabelList"/>
    <dgm:cxn modelId="{769D94EE-7E8D-4497-BF85-961E1310CF1C}" type="presParOf" srcId="{46D12CF8-44F5-439C-814E-41139397FE32}" destId="{4FD6BCD8-4116-4905-B080-BCBAA991C2A6}" srcOrd="1" destOrd="0" presId="urn:microsoft.com/office/officeart/2018/5/layout/IconCircleLabelList"/>
    <dgm:cxn modelId="{50691C7D-5E22-4CA5-A827-14A90C68F6A5}" type="presParOf" srcId="{46D12CF8-44F5-439C-814E-41139397FE32}" destId="{71EF334B-CC59-453E-9451-3D6CC580630C}" srcOrd="2" destOrd="0" presId="urn:microsoft.com/office/officeart/2018/5/layout/IconCircleLabelList"/>
    <dgm:cxn modelId="{B1EBD562-46AF-4B9C-B061-5AC964047E99}" type="presParOf" srcId="{71EF334B-CC59-453E-9451-3D6CC580630C}" destId="{6DE0F948-9F8D-4929-8547-F06047B0A0CA}" srcOrd="0" destOrd="0" presId="urn:microsoft.com/office/officeart/2018/5/layout/IconCircleLabelList"/>
    <dgm:cxn modelId="{22A3D529-61FC-4BFF-9130-3FCF5C030FD3}" type="presParOf" srcId="{71EF334B-CC59-453E-9451-3D6CC580630C}" destId="{DC871567-1173-48CC-A42D-03C7F94C8172}" srcOrd="1" destOrd="0" presId="urn:microsoft.com/office/officeart/2018/5/layout/IconCircleLabelList"/>
    <dgm:cxn modelId="{118C11AE-F3E8-475F-B746-D91715DC5935}" type="presParOf" srcId="{71EF334B-CC59-453E-9451-3D6CC580630C}" destId="{19DD5CC7-E709-4FF2-A2FB-13483BA7896B}" srcOrd="2" destOrd="0" presId="urn:microsoft.com/office/officeart/2018/5/layout/IconCircleLabelList"/>
    <dgm:cxn modelId="{78823E4C-3530-4B3F-8953-E83B911AC369}" type="presParOf" srcId="{71EF334B-CC59-453E-9451-3D6CC580630C}" destId="{EF3A83EC-BD0D-4B08-A47D-9160D74EB512}" srcOrd="3" destOrd="0" presId="urn:microsoft.com/office/officeart/2018/5/layout/IconCircleLabelList"/>
    <dgm:cxn modelId="{D7CAD7A0-590A-48DD-8B6C-CA52013DD0AC}" type="presParOf" srcId="{46D12CF8-44F5-439C-814E-41139397FE32}" destId="{3F629AAD-9877-49EB-9F53-2F85C44774B0}" srcOrd="3" destOrd="0" presId="urn:microsoft.com/office/officeart/2018/5/layout/IconCircleLabelList"/>
    <dgm:cxn modelId="{FB287107-9D5D-499E-850F-1974D74F78B0}" type="presParOf" srcId="{46D12CF8-44F5-439C-814E-41139397FE32}" destId="{2104F876-7A18-4558-A4BC-C3E5D2906941}" srcOrd="4" destOrd="0" presId="urn:microsoft.com/office/officeart/2018/5/layout/IconCircleLabelList"/>
    <dgm:cxn modelId="{CBD9E292-42BF-4EF9-B9CB-35481ACCA9C9}" type="presParOf" srcId="{2104F876-7A18-4558-A4BC-C3E5D2906941}" destId="{174531E1-D774-4566-9CA5-E4357F2486E5}" srcOrd="0" destOrd="0" presId="urn:microsoft.com/office/officeart/2018/5/layout/IconCircleLabelList"/>
    <dgm:cxn modelId="{997F8F29-3027-4FFD-AA31-288999278772}" type="presParOf" srcId="{2104F876-7A18-4558-A4BC-C3E5D2906941}" destId="{DAE18234-8289-4AFF-8A16-90902CBCA315}" srcOrd="1" destOrd="0" presId="urn:microsoft.com/office/officeart/2018/5/layout/IconCircleLabelList"/>
    <dgm:cxn modelId="{0943EB93-E48B-4B5B-840F-382A2961DD5E}" type="presParOf" srcId="{2104F876-7A18-4558-A4BC-C3E5D2906941}" destId="{5A9579BA-FAEE-478C-8E7C-7F8B6A5B609E}" srcOrd="2" destOrd="0" presId="urn:microsoft.com/office/officeart/2018/5/layout/IconCircleLabelList"/>
    <dgm:cxn modelId="{EEFFA589-E381-4F0F-B6CB-EC14C9F7BE06}" type="presParOf" srcId="{2104F876-7A18-4558-A4BC-C3E5D2906941}" destId="{496E908A-F1C2-40C0-A43E-7236C087BC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D2B1-F6C7-42AF-8DFC-0F6BCB52BCA3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F8BF8-2219-4C1C-8EF6-1C8D3F9C4BAF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9419A-F3C4-4D9A-AD9B-7EDBA6A82E96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Facilitar la gestión de recordatorios personales y de ahorro.</a:t>
          </a:r>
          <a:endParaRPr lang="en-US" sz="2500" kern="1200"/>
        </a:p>
      </dsp:txBody>
      <dsp:txXfrm>
        <a:off x="1844034" y="682"/>
        <a:ext cx="4401230" cy="1596566"/>
      </dsp:txXfrm>
    </dsp:sp>
    <dsp:sp modelId="{82DBAD26-9532-4FD6-84B3-CEC3B62FFA65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B3279-B3D1-45CD-B957-C6E1A9E6F0C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48D4-8C4B-482E-A7A2-E98DBA5ADBA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Olvidan sus compromisos</a:t>
          </a:r>
          <a:endParaRPr lang="en-US" sz="2500" kern="1200"/>
        </a:p>
      </dsp:txBody>
      <dsp:txXfrm>
        <a:off x="1844034" y="1996390"/>
        <a:ext cx="4401230" cy="1596566"/>
      </dsp:txXfrm>
    </dsp:sp>
    <dsp:sp modelId="{6496351A-EC7B-4A54-8966-BF3FAB08F9A8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6D6A8-94B8-4C93-B9F0-C3CEA0213095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4382F-D264-4D47-861B-F8C7EF2AA86D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Resolver la falta de organización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7C818-908A-48D0-A763-FA78E46B544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65BF-AEA5-456B-AC65-97344628DA6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FDB27-6CE6-404C-8070-6C2B2CC3299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Recordatorios generales </a:t>
          </a:r>
          <a:endParaRPr lang="en-US" sz="2500" kern="1200"/>
        </a:p>
      </dsp:txBody>
      <dsp:txXfrm>
        <a:off x="93445" y="3018902"/>
        <a:ext cx="3206250" cy="720000"/>
      </dsp:txXfrm>
    </dsp:sp>
    <dsp:sp modelId="{6DE0F948-9F8D-4929-8547-F06047B0A0C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71567-1173-48CC-A42D-03C7F94C817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A83EC-BD0D-4B08-A47D-9160D74EB51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Recordatorios de ahorro</a:t>
          </a:r>
          <a:endParaRPr lang="en-US" sz="2500" kern="1200"/>
        </a:p>
      </dsp:txBody>
      <dsp:txXfrm>
        <a:off x="3860789" y="3018902"/>
        <a:ext cx="3206250" cy="720000"/>
      </dsp:txXfrm>
    </dsp:sp>
    <dsp:sp modelId="{174531E1-D774-4566-9CA5-E4357F2486E5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18234-8289-4AFF-8A16-90902CBCA31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E908A-F1C2-40C0-A43E-7236C087BCD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Interfaz de usuario intuitiva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2C04-D0BC-49BB-807D-A01B112C2173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4BEF1-09C5-42F1-B165-FE420C1AB0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69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4BEF1-09C5-42F1-B165-FE420C1AB0E1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47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4BEF1-09C5-42F1-B165-FE420C1AB0E1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570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4BEF1-09C5-42F1-B165-FE420C1AB0E1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76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9F45D-6EDB-E38D-7E44-66DB92F0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B1524-B256-1BE6-F062-0F8664CC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4CEC7-BD22-005C-31E9-486D4E03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5088B9-9E61-3BBE-9891-71B1E5CB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D24E0-5667-9AAC-62A2-76C5693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44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70659-20DE-B0AD-400B-E28C6587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F74F0B-42FC-A0CD-C65E-3A0C98E1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8A492-DA2E-B04A-C805-7902D83B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98E1C-7166-BB62-9513-A7035EC5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941C42-3F9C-0B96-87BB-DE23A3F5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9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06104E-3122-E537-2012-7702B9BD3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579F57-F0A3-1F1C-27CF-F2F744A5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B1CE25-7FBA-51C3-EE85-8D739E1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D14DF-05C4-5A76-7496-6A50FC6C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92733-58A7-86A2-8EC1-AFF42D08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ABD24-E2DE-2CDE-9B8E-A3DC3E5F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C5DDC-6430-37AE-4A21-0B8670B7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D8DE1-03EB-DA4F-95F2-4BE01297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3D568-4304-8174-3C27-C137DA25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3FA80-38A5-8309-EB53-A5D9280A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1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935D0-562E-EEC4-8F6C-7D79E66B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10B03-751E-9331-4617-5CADF114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72387-52BF-D01B-14EA-1FB68DE2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D0C8B-AE46-35FD-7869-B32AE5C2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0638B-1E7E-9C2D-4584-0CE87246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9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A30D-B702-6A3B-F9B9-0DADF2FD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982C8-5315-1772-06AF-01C7F5B6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9AA77D-D41C-F341-1E53-6AAC3EB7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B7655-54AC-287C-6988-E7DB1CCA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1320EE-D833-522A-B327-EE8F75D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01CA03-42FC-D718-61D4-0CB500C8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41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14138-24D2-AE5F-9100-8E3BD9E0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9867C8-F3EA-79DF-DE1F-958686FD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35D2F-6541-2C73-B23B-B7509442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4EBBF8-25AF-2DEC-9169-6C8CF0C7F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E3131F-0DEF-2902-6287-3B201FB5E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58C0E5-3BE0-F70F-C521-29788D96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047F4E-7647-FBFD-7775-4EF32F6D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CACAF1-D786-F021-4391-0D268900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26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3B6B5-C0C3-0F8E-E7BA-62495849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1613FF-B976-A6E5-4252-2D7E3FD6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DC1B4E-A08E-35B6-90A9-4F8BC8DC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23F5D7-6966-7B1F-F94F-613E963A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3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D3C0B7-2E5B-1B88-E8D6-7E09C1C3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EAB7C-2F65-D5E4-FEF8-581907B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E4CD4-7D2A-F9EE-C48D-AE693CFD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94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5B312-0C82-0062-41B9-D126FBB6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62D0B-ACF7-5D2E-4702-E8BF7F1F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D85D6-1FC2-7291-7928-466C0909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A84015-0558-492E-14B4-B31AEA5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BEA682-1FC3-1130-93CA-F7B9769B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1C18B-293E-68E3-4EA9-1EF890BA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50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EEBD6-0C43-0F73-E74D-D0464210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163878-1A55-B626-A134-434265521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6ABA8C-1409-9F93-6753-049683A4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DF4FF-6B8F-0180-9403-3101B2F1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49DA6B-31E1-0BBE-65A6-4D0F2F5B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D2195-8AD1-0A3F-D494-D8B369B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519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AA8C3E-99F8-040B-EDE1-B569BEF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D0E5A9-41D6-3607-199D-87D8D149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F58DD-63FE-E3CA-C250-96B2E8D79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CC83B-E1C2-4FE4-92E2-F3A4D9FA2990}" type="datetimeFigureOut">
              <a:rPr lang="es-CO" smtClean="0"/>
              <a:t>14/11/2024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C88CF-7C66-6AD0-6C34-FA58CE97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AF8EA-25FD-5E60-D37B-148C036D5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02A05-000F-467D-BE66-B8F3DC133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98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CFC9D-C947-DBAB-3977-47469667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s-CO" sz="6600"/>
              <a:t>Yuko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4B431-3154-4BBD-5F21-6548E840A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s-CO" sz="2800">
                <a:solidFill>
                  <a:srgbClr val="FFFFFF"/>
                </a:solidFill>
              </a:rPr>
              <a:t>Presentado por: Michael Ascencio</a:t>
            </a:r>
          </a:p>
        </p:txBody>
      </p:sp>
    </p:spTree>
    <p:extLst>
      <p:ext uri="{BB962C8B-B14F-4D97-AF65-F5344CB8AC3E}">
        <p14:creationId xmlns:p14="http://schemas.microsoft.com/office/powerpoint/2010/main" val="25549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C92596-06DD-A7CE-B78C-BC789A3D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CO" sz="8000"/>
              <a:t>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BCF9368-7D34-9BFE-96CA-DEACFA7F5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94629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2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92E8C6-F73A-560B-8F47-67D43E8D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Forma de solución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405C7C1-4F09-D966-37D5-FB39E50C0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5852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218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24CB90-5269-E32C-AD5A-C0487F99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Tecnologías usadas</a:t>
            </a:r>
          </a:p>
        </p:txBody>
      </p:sp>
      <p:pic>
        <p:nvPicPr>
          <p:cNvPr id="1028" name="Picture 4" descr="Android Developers Blog: Google I/O 2024: What's new in Android Development  Tools">
            <a:extLst>
              <a:ext uri="{FF2B5EF4-FFF2-40B4-BE49-F238E27FC236}">
                <a16:creationId xmlns:a16="http://schemas.microsoft.com/office/drawing/2014/main" id="{D93ECFFC-D304-ED8A-89B1-9F66965D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636" y="330148"/>
            <a:ext cx="3797570" cy="19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 qué usar Kotlin en Android?. Kotlin es un lenguaje de programación… |  by Luis Santiago | Medium">
            <a:extLst>
              <a:ext uri="{FF2B5EF4-FFF2-40B4-BE49-F238E27FC236}">
                <a16:creationId xmlns:a16="http://schemas.microsoft.com/office/drawing/2014/main" id="{35B65AF6-E67A-9569-9CCE-9D6FEB24D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634" y="2432874"/>
            <a:ext cx="3794760" cy="19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tpack Compose: A New Approach to Android UI Development | by Volodymyr  Tarasov | Medium">
            <a:extLst>
              <a:ext uri="{FF2B5EF4-FFF2-40B4-BE49-F238E27FC236}">
                <a16:creationId xmlns:a16="http://schemas.microsoft.com/office/drawing/2014/main" id="{C77F8D67-DBAD-0934-07EC-23752454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2549" y="326868"/>
            <a:ext cx="3793472" cy="41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om en Android - Base de Datos Local">
            <a:extLst>
              <a:ext uri="{FF2B5EF4-FFF2-40B4-BE49-F238E27FC236}">
                <a16:creationId xmlns:a16="http://schemas.microsoft.com/office/drawing/2014/main" id="{D7573433-2140-0F30-F15D-AA18D94E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6176" y="1309210"/>
            <a:ext cx="3797984" cy="213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Material Design">
            <a:extLst>
              <a:ext uri="{FF2B5EF4-FFF2-40B4-BE49-F238E27FC236}">
                <a16:creationId xmlns:a16="http://schemas.microsoft.com/office/drawing/2014/main" id="{33BD30CA-621A-03E1-04AF-092AFDBC9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634" y="4534866"/>
            <a:ext cx="3794760" cy="19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32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</Words>
  <Application>Microsoft Office PowerPoint</Application>
  <PresentationFormat>Panorámica</PresentationFormat>
  <Paragraphs>14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Yuko App</vt:lpstr>
      <vt:lpstr>Idea</vt:lpstr>
      <vt:lpstr>Forma de solución</vt:lpstr>
      <vt:lpstr>Tecnologías usadas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Steven Ascencio Ducuara</dc:creator>
  <cp:lastModifiedBy>Michael Steven Ascencio Ducuara</cp:lastModifiedBy>
  <cp:revision>2</cp:revision>
  <dcterms:created xsi:type="dcterms:W3CDTF">2024-11-14T22:52:49Z</dcterms:created>
  <dcterms:modified xsi:type="dcterms:W3CDTF">2024-11-15T01:30:17Z</dcterms:modified>
</cp:coreProperties>
</file>