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8" r:id="rId5"/>
    <p:sldId id="269" r:id="rId6"/>
    <p:sldId id="263" r:id="rId7"/>
    <p:sldId id="262" r:id="rId8"/>
    <p:sldId id="270" r:id="rId9"/>
    <p:sldId id="264" r:id="rId10"/>
    <p:sldId id="271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CB268-5276-49FE-8FC7-A10CD527FB93}" v="17" dt="2023-12-11T14:24:34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707" autoAdjust="0"/>
  </p:normalViewPr>
  <p:slideViewPr>
    <p:cSldViewPr snapToGrid="0">
      <p:cViewPr varScale="1">
        <p:scale>
          <a:sx n="102" d="100"/>
          <a:sy n="102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8E9F5C-85D3-4B74-BB92-7D4EB7B2348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5747D9-2915-4E71-8F84-B38533AE06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AT" sz="3200" kern="1200" dirty="0" err="1">
              <a:solidFill>
                <a:schemeClr val="tx2"/>
              </a:solidFill>
              <a:latin typeface="+mn-lt"/>
              <a:ea typeface="+mn-ea"/>
              <a:cs typeface="+mn-cs"/>
            </a:rPr>
            <a:t>Nextjs</a:t>
          </a:r>
          <a:endParaRPr lang="en-US" sz="3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9606C33C-C38B-4B89-8A61-0D59498558CF}" type="parTrans" cxnId="{24376BE7-840C-4EFD-B4F7-00B7F23EDAD1}">
      <dgm:prSet/>
      <dgm:spPr/>
      <dgm:t>
        <a:bodyPr/>
        <a:lstStyle/>
        <a:p>
          <a:endParaRPr lang="en-US"/>
        </a:p>
      </dgm:t>
    </dgm:pt>
    <dgm:pt modelId="{D1261B4F-1554-4CF8-8B4B-2F8D25D34FD6}" type="sibTrans" cxnId="{24376BE7-840C-4EFD-B4F7-00B7F23EDAD1}">
      <dgm:prSet/>
      <dgm:spPr/>
      <dgm:t>
        <a:bodyPr/>
        <a:lstStyle/>
        <a:p>
          <a:endParaRPr lang="en-US"/>
        </a:p>
      </dgm:t>
    </dgm:pt>
    <dgm:pt modelId="{C0311E74-3C7D-4F32-858F-B8ACD27AE3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AT" sz="3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CSS</a:t>
          </a:r>
          <a:endParaRPr lang="en-US" sz="3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DD1486AD-F01D-4C0D-9B5C-14430D15C468}" type="parTrans" cxnId="{34D3B19A-910A-43F1-8415-F8E045F8925F}">
      <dgm:prSet/>
      <dgm:spPr/>
      <dgm:t>
        <a:bodyPr/>
        <a:lstStyle/>
        <a:p>
          <a:endParaRPr lang="en-US"/>
        </a:p>
      </dgm:t>
    </dgm:pt>
    <dgm:pt modelId="{1B7586F3-BBF2-4E86-B685-7681F94DBB9B}" type="sibTrans" cxnId="{34D3B19A-910A-43F1-8415-F8E045F8925F}">
      <dgm:prSet/>
      <dgm:spPr/>
      <dgm:t>
        <a:bodyPr/>
        <a:lstStyle/>
        <a:p>
          <a:endParaRPr lang="en-US"/>
        </a:p>
      </dgm:t>
    </dgm:pt>
    <dgm:pt modelId="{7ED3C753-B712-48D7-9956-6E8EE8365E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kern="1200" dirty="0" err="1">
              <a:solidFill>
                <a:schemeClr val="tx2"/>
              </a:solidFill>
              <a:latin typeface="+mn-lt"/>
              <a:ea typeface="+mn-ea"/>
              <a:cs typeface="+mn-cs"/>
            </a:rPr>
            <a:t>NextAuth</a:t>
          </a:r>
          <a:endParaRPr lang="en-US" sz="3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080C4359-9366-44D7-9001-50045A06CA5C}" type="parTrans" cxnId="{8A8A845E-CADE-4C2F-8309-E6048430F82D}">
      <dgm:prSet/>
      <dgm:spPr/>
      <dgm:t>
        <a:bodyPr/>
        <a:lstStyle/>
        <a:p>
          <a:endParaRPr lang="de-AT"/>
        </a:p>
      </dgm:t>
    </dgm:pt>
    <dgm:pt modelId="{F74799F6-C82E-4BB9-97D5-49080EEB1EC6}" type="sibTrans" cxnId="{8A8A845E-CADE-4C2F-8309-E6048430F82D}">
      <dgm:prSet/>
      <dgm:spPr/>
      <dgm:t>
        <a:bodyPr/>
        <a:lstStyle/>
        <a:p>
          <a:endParaRPr lang="de-AT"/>
        </a:p>
      </dgm:t>
    </dgm:pt>
    <dgm:pt modelId="{180A278D-4315-4186-BCB1-061E422F02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kern="1200" dirty="0" err="1">
              <a:solidFill>
                <a:schemeClr val="tx2"/>
              </a:solidFill>
              <a:latin typeface="+mn-lt"/>
              <a:ea typeface="+mn-ea"/>
              <a:cs typeface="+mn-cs"/>
            </a:rPr>
            <a:t>Firestore</a:t>
          </a:r>
          <a:endParaRPr lang="en-US" sz="3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B73F3AC9-90AC-494C-AC56-15F2CCF4438C}" type="parTrans" cxnId="{EE4285B3-FAE7-4D20-9E4C-40B8DA073F91}">
      <dgm:prSet/>
      <dgm:spPr/>
      <dgm:t>
        <a:bodyPr/>
        <a:lstStyle/>
        <a:p>
          <a:endParaRPr lang="de-AT"/>
        </a:p>
      </dgm:t>
    </dgm:pt>
    <dgm:pt modelId="{C2D04312-9A44-457B-9F49-5DBE01DD66E6}" type="sibTrans" cxnId="{EE4285B3-FAE7-4D20-9E4C-40B8DA073F91}">
      <dgm:prSet/>
      <dgm:spPr/>
      <dgm:t>
        <a:bodyPr/>
        <a:lstStyle/>
        <a:p>
          <a:endParaRPr lang="de-AT"/>
        </a:p>
      </dgm:t>
    </dgm:pt>
    <dgm:pt modelId="{285DDE6A-71D8-4404-8B27-17000D67290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kern="1200" dirty="0" err="1">
              <a:solidFill>
                <a:schemeClr val="tx2"/>
              </a:solidFill>
              <a:latin typeface="+mn-lt"/>
              <a:ea typeface="+mn-ea"/>
              <a:cs typeface="+mn-cs"/>
            </a:rPr>
            <a:t>Spoonacular</a:t>
          </a:r>
          <a:endParaRPr lang="en-US" sz="3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8A6CAC96-AFA0-46A2-A9FD-C83AC57E096C}" type="parTrans" cxnId="{C89AC2FA-F1AD-4399-B52F-BA29A6A4B80B}">
      <dgm:prSet/>
      <dgm:spPr/>
      <dgm:t>
        <a:bodyPr/>
        <a:lstStyle/>
        <a:p>
          <a:endParaRPr lang="de-AT"/>
        </a:p>
      </dgm:t>
    </dgm:pt>
    <dgm:pt modelId="{D8F19028-8709-4061-91A9-96ADE2EF1855}" type="sibTrans" cxnId="{C89AC2FA-F1AD-4399-B52F-BA29A6A4B80B}">
      <dgm:prSet/>
      <dgm:spPr/>
      <dgm:t>
        <a:bodyPr/>
        <a:lstStyle/>
        <a:p>
          <a:endParaRPr lang="de-AT"/>
        </a:p>
      </dgm:t>
    </dgm:pt>
    <dgm:pt modelId="{31CE540E-BA51-4917-ABD2-573DF15DEF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kern="1200">
              <a:solidFill>
                <a:schemeClr val="tx2"/>
              </a:solidFill>
              <a:latin typeface="+mn-lt"/>
              <a:ea typeface="+mn-ea"/>
              <a:cs typeface="+mn-cs"/>
            </a:rPr>
            <a:t>Google-VisionAPI</a:t>
          </a:r>
          <a:endParaRPr lang="en-US" sz="3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1B645003-59E9-472E-8100-652FB06EB79E}" type="parTrans" cxnId="{BB98FE43-2F2B-4868-8F05-CD3B82A4C166}">
      <dgm:prSet/>
      <dgm:spPr/>
      <dgm:t>
        <a:bodyPr/>
        <a:lstStyle/>
        <a:p>
          <a:endParaRPr lang="de-AT"/>
        </a:p>
      </dgm:t>
    </dgm:pt>
    <dgm:pt modelId="{B89E3125-7968-407B-8A39-86DF3C68E8F7}" type="sibTrans" cxnId="{BB98FE43-2F2B-4868-8F05-CD3B82A4C166}">
      <dgm:prSet/>
      <dgm:spPr/>
      <dgm:t>
        <a:bodyPr/>
        <a:lstStyle/>
        <a:p>
          <a:endParaRPr lang="de-AT"/>
        </a:p>
      </dgm:t>
    </dgm:pt>
    <dgm:pt modelId="{57D8A313-7D94-474B-BC1B-9D29F2E70F52}" type="pres">
      <dgm:prSet presAssocID="{0D8E9F5C-85D3-4B74-BB92-7D4EB7B2348A}" presName="root" presStyleCnt="0">
        <dgm:presLayoutVars>
          <dgm:dir/>
          <dgm:resizeHandles val="exact"/>
        </dgm:presLayoutVars>
      </dgm:prSet>
      <dgm:spPr/>
    </dgm:pt>
    <dgm:pt modelId="{0041E8CD-1ED0-4559-867E-01729639CF4C}" type="pres">
      <dgm:prSet presAssocID="{DE5747D9-2915-4E71-8F84-B38533AE0637}" presName="compNode" presStyleCnt="0"/>
      <dgm:spPr/>
    </dgm:pt>
    <dgm:pt modelId="{978C8C71-B661-49FA-A137-A57850A8690B}" type="pres">
      <dgm:prSet presAssocID="{DE5747D9-2915-4E71-8F84-B38533AE063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solidFill>
            <a:schemeClr val="tx2">
              <a:lumMod val="75000"/>
            </a:schemeClr>
          </a:solidFill>
        </a:ln>
      </dgm:spPr>
    </dgm:pt>
    <dgm:pt modelId="{32995752-D475-419F-95B0-F9C1D749A1BA}" type="pres">
      <dgm:prSet presAssocID="{DE5747D9-2915-4E71-8F84-B38533AE0637}" presName="spaceRect" presStyleCnt="0"/>
      <dgm:spPr/>
    </dgm:pt>
    <dgm:pt modelId="{8E46601E-5348-4AB9-8551-D0FA05324D0D}" type="pres">
      <dgm:prSet presAssocID="{DE5747D9-2915-4E71-8F84-B38533AE0637}" presName="textRect" presStyleLbl="revTx" presStyleIdx="0" presStyleCnt="6">
        <dgm:presLayoutVars>
          <dgm:chMax val="1"/>
          <dgm:chPref val="1"/>
        </dgm:presLayoutVars>
      </dgm:prSet>
      <dgm:spPr/>
    </dgm:pt>
    <dgm:pt modelId="{463B270A-09E1-4407-9C25-A230F7048F28}" type="pres">
      <dgm:prSet presAssocID="{D1261B4F-1554-4CF8-8B4B-2F8D25D34FD6}" presName="sibTrans" presStyleCnt="0"/>
      <dgm:spPr/>
    </dgm:pt>
    <dgm:pt modelId="{0ACD3E8F-BDC1-4FB8-BDA0-1D842BC26FBE}" type="pres">
      <dgm:prSet presAssocID="{C0311E74-3C7D-4F32-858F-B8ACD27AE35C}" presName="compNode" presStyleCnt="0"/>
      <dgm:spPr/>
    </dgm:pt>
    <dgm:pt modelId="{0F13B07D-3E77-47E0-9D69-CA3105F66FCE}" type="pres">
      <dgm:prSet presAssocID="{C0311E74-3C7D-4F32-858F-B8ACD27AE35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1C59CC3C-60CA-44F4-A43A-3C93D9AC2B8B}" type="pres">
      <dgm:prSet presAssocID="{C0311E74-3C7D-4F32-858F-B8ACD27AE35C}" presName="spaceRect" presStyleCnt="0"/>
      <dgm:spPr/>
    </dgm:pt>
    <dgm:pt modelId="{030D1043-A78E-4E7C-B26F-8A79747D8C23}" type="pres">
      <dgm:prSet presAssocID="{C0311E74-3C7D-4F32-858F-B8ACD27AE35C}" presName="textRect" presStyleLbl="revTx" presStyleIdx="1" presStyleCnt="6">
        <dgm:presLayoutVars>
          <dgm:chMax val="1"/>
          <dgm:chPref val="1"/>
        </dgm:presLayoutVars>
      </dgm:prSet>
      <dgm:spPr/>
    </dgm:pt>
    <dgm:pt modelId="{10FCAF39-9E60-4CF5-98BF-EA496237707B}" type="pres">
      <dgm:prSet presAssocID="{1B7586F3-BBF2-4E86-B685-7681F94DBB9B}" presName="sibTrans" presStyleCnt="0"/>
      <dgm:spPr/>
    </dgm:pt>
    <dgm:pt modelId="{0FCB34F9-4D02-44FB-88AA-A9E865703D05}" type="pres">
      <dgm:prSet presAssocID="{31CE540E-BA51-4917-ABD2-573DF15DEFF9}" presName="compNode" presStyleCnt="0"/>
      <dgm:spPr/>
    </dgm:pt>
    <dgm:pt modelId="{225ECD74-9C17-4B7E-A49F-7FD84D5553DD}" type="pres">
      <dgm:prSet presAssocID="{31CE540E-BA51-4917-ABD2-573DF15DEFF9}" presName="iconRect" presStyleLbl="node1" presStyleIdx="2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6ECD6E-BA31-4144-8053-5CD83C075F9D}" type="pres">
      <dgm:prSet presAssocID="{31CE540E-BA51-4917-ABD2-573DF15DEFF9}" presName="spaceRect" presStyleCnt="0"/>
      <dgm:spPr/>
    </dgm:pt>
    <dgm:pt modelId="{050A6463-A829-41D9-900B-0D7A9E817288}" type="pres">
      <dgm:prSet presAssocID="{31CE540E-BA51-4917-ABD2-573DF15DEFF9}" presName="textRect" presStyleLbl="revTx" presStyleIdx="2" presStyleCnt="6">
        <dgm:presLayoutVars>
          <dgm:chMax val="1"/>
          <dgm:chPref val="1"/>
        </dgm:presLayoutVars>
      </dgm:prSet>
      <dgm:spPr/>
    </dgm:pt>
    <dgm:pt modelId="{549C9259-76D7-4EAC-9BD5-90597C0BBFCF}" type="pres">
      <dgm:prSet presAssocID="{B89E3125-7968-407B-8A39-86DF3C68E8F7}" presName="sibTrans" presStyleCnt="0"/>
      <dgm:spPr/>
    </dgm:pt>
    <dgm:pt modelId="{F50C3202-71FB-4626-8B80-77D221944954}" type="pres">
      <dgm:prSet presAssocID="{7ED3C753-B712-48D7-9956-6E8EE8365E9E}" presName="compNode" presStyleCnt="0"/>
      <dgm:spPr/>
    </dgm:pt>
    <dgm:pt modelId="{225AFF1E-73BB-4A9F-8A23-47CD1761E008}" type="pres">
      <dgm:prSet presAssocID="{7ED3C753-B712-48D7-9956-6E8EE8365E9E}" presName="iconRect" presStyleLbl="node1" presStyleIdx="3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225094E4-EBB7-4B3A-B366-09D14AAC9C3E}" type="pres">
      <dgm:prSet presAssocID="{7ED3C753-B712-48D7-9956-6E8EE8365E9E}" presName="spaceRect" presStyleCnt="0"/>
      <dgm:spPr/>
    </dgm:pt>
    <dgm:pt modelId="{BAC15950-0B40-40AD-9F86-4F60EACEDB55}" type="pres">
      <dgm:prSet presAssocID="{7ED3C753-B712-48D7-9956-6E8EE8365E9E}" presName="textRect" presStyleLbl="revTx" presStyleIdx="3" presStyleCnt="6" custScaleX="135174">
        <dgm:presLayoutVars>
          <dgm:chMax val="1"/>
          <dgm:chPref val="1"/>
        </dgm:presLayoutVars>
      </dgm:prSet>
      <dgm:spPr/>
    </dgm:pt>
    <dgm:pt modelId="{D85C7A1A-7CE6-4F3A-8BD0-6B1CB9C272AE}" type="pres">
      <dgm:prSet presAssocID="{F74799F6-C82E-4BB9-97D5-49080EEB1EC6}" presName="sibTrans" presStyleCnt="0"/>
      <dgm:spPr/>
    </dgm:pt>
    <dgm:pt modelId="{B2FC320B-C13D-4644-8440-F4483FEA8EC2}" type="pres">
      <dgm:prSet presAssocID="{180A278D-4315-4186-BCB1-061E422F029F}" presName="compNode" presStyleCnt="0"/>
      <dgm:spPr/>
    </dgm:pt>
    <dgm:pt modelId="{DE97CC71-BCDD-4697-BC25-886FAABB6155}" type="pres">
      <dgm:prSet presAssocID="{180A278D-4315-4186-BCB1-061E422F029F}" presName="iconRect" presStyleLbl="node1" presStyleIdx="4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BC15C617-DCCE-4BE5-B190-329CC70FC7A4}" type="pres">
      <dgm:prSet presAssocID="{180A278D-4315-4186-BCB1-061E422F029F}" presName="spaceRect" presStyleCnt="0"/>
      <dgm:spPr/>
    </dgm:pt>
    <dgm:pt modelId="{D3FAA52E-4E55-4BE9-9A7A-6C6107A3E1EE}" type="pres">
      <dgm:prSet presAssocID="{180A278D-4315-4186-BCB1-061E422F029F}" presName="textRect" presStyleLbl="revTx" presStyleIdx="4" presStyleCnt="6">
        <dgm:presLayoutVars>
          <dgm:chMax val="1"/>
          <dgm:chPref val="1"/>
        </dgm:presLayoutVars>
      </dgm:prSet>
      <dgm:spPr/>
    </dgm:pt>
    <dgm:pt modelId="{A6E8EC14-53F3-4506-B54F-B38775CA3E34}" type="pres">
      <dgm:prSet presAssocID="{C2D04312-9A44-457B-9F49-5DBE01DD66E6}" presName="sibTrans" presStyleCnt="0"/>
      <dgm:spPr/>
    </dgm:pt>
    <dgm:pt modelId="{F7236CE4-6962-4A4C-BDC3-60630F78AFD7}" type="pres">
      <dgm:prSet presAssocID="{285DDE6A-71D8-4404-8B27-17000D672900}" presName="compNode" presStyleCnt="0"/>
      <dgm:spPr/>
    </dgm:pt>
    <dgm:pt modelId="{A6167146-1BDF-4911-AFF2-2784221FEA3B}" type="pres">
      <dgm:prSet presAssocID="{285DDE6A-71D8-4404-8B27-17000D672900}" presName="iconRect" presStyleLbl="node1" presStyleIdx="5" presStyleCnt="6" custLinFactNeighborX="-15047" custLinFactNeighborY="80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AFC76236-9CF1-4E95-A1E8-A445F6CACF32}" type="pres">
      <dgm:prSet presAssocID="{285DDE6A-71D8-4404-8B27-17000D672900}" presName="spaceRect" presStyleCnt="0"/>
      <dgm:spPr/>
    </dgm:pt>
    <dgm:pt modelId="{07C48E6D-73BB-4BEB-99F4-1CC8FC4603F6}" type="pres">
      <dgm:prSet presAssocID="{285DDE6A-71D8-4404-8B27-17000D672900}" presName="textRect" presStyleLbl="revTx" presStyleIdx="5" presStyleCnt="6" custScaleX="131517">
        <dgm:presLayoutVars>
          <dgm:chMax val="1"/>
          <dgm:chPref val="1"/>
        </dgm:presLayoutVars>
      </dgm:prSet>
      <dgm:spPr/>
    </dgm:pt>
  </dgm:ptLst>
  <dgm:cxnLst>
    <dgm:cxn modelId="{A330445E-D572-4106-9FFD-DB20F0901494}" type="presOf" srcId="{7ED3C753-B712-48D7-9956-6E8EE8365E9E}" destId="{BAC15950-0B40-40AD-9F86-4F60EACEDB55}" srcOrd="0" destOrd="0" presId="urn:microsoft.com/office/officeart/2018/2/layout/IconLabelList"/>
    <dgm:cxn modelId="{8A8A845E-CADE-4C2F-8309-E6048430F82D}" srcId="{0D8E9F5C-85D3-4B74-BB92-7D4EB7B2348A}" destId="{7ED3C753-B712-48D7-9956-6E8EE8365E9E}" srcOrd="3" destOrd="0" parTransId="{080C4359-9366-44D7-9001-50045A06CA5C}" sibTransId="{F74799F6-C82E-4BB9-97D5-49080EEB1EC6}"/>
    <dgm:cxn modelId="{BB98FE43-2F2B-4868-8F05-CD3B82A4C166}" srcId="{0D8E9F5C-85D3-4B74-BB92-7D4EB7B2348A}" destId="{31CE540E-BA51-4917-ABD2-573DF15DEFF9}" srcOrd="2" destOrd="0" parTransId="{1B645003-59E9-472E-8100-652FB06EB79E}" sibTransId="{B89E3125-7968-407B-8A39-86DF3C68E8F7}"/>
    <dgm:cxn modelId="{34D3B19A-910A-43F1-8415-F8E045F8925F}" srcId="{0D8E9F5C-85D3-4B74-BB92-7D4EB7B2348A}" destId="{C0311E74-3C7D-4F32-858F-B8ACD27AE35C}" srcOrd="1" destOrd="0" parTransId="{DD1486AD-F01D-4C0D-9B5C-14430D15C468}" sibTransId="{1B7586F3-BBF2-4E86-B685-7681F94DBB9B}"/>
    <dgm:cxn modelId="{09A2F2AF-9444-4E17-BCA6-F2D16C73301B}" type="presOf" srcId="{DE5747D9-2915-4E71-8F84-B38533AE0637}" destId="{8E46601E-5348-4AB9-8551-D0FA05324D0D}" srcOrd="0" destOrd="0" presId="urn:microsoft.com/office/officeart/2018/2/layout/IconLabelList"/>
    <dgm:cxn modelId="{945FADB2-77ED-401D-953E-AD6158EE8F8C}" type="presOf" srcId="{31CE540E-BA51-4917-ABD2-573DF15DEFF9}" destId="{050A6463-A829-41D9-900B-0D7A9E817288}" srcOrd="0" destOrd="0" presId="urn:microsoft.com/office/officeart/2018/2/layout/IconLabelList"/>
    <dgm:cxn modelId="{EE4285B3-FAE7-4D20-9E4C-40B8DA073F91}" srcId="{0D8E9F5C-85D3-4B74-BB92-7D4EB7B2348A}" destId="{180A278D-4315-4186-BCB1-061E422F029F}" srcOrd="4" destOrd="0" parTransId="{B73F3AC9-90AC-494C-AC56-15F2CCF4438C}" sibTransId="{C2D04312-9A44-457B-9F49-5DBE01DD66E6}"/>
    <dgm:cxn modelId="{F80512B6-F99A-4E6B-9D7C-B6AEE794E610}" type="presOf" srcId="{285DDE6A-71D8-4404-8B27-17000D672900}" destId="{07C48E6D-73BB-4BEB-99F4-1CC8FC4603F6}" srcOrd="0" destOrd="0" presId="urn:microsoft.com/office/officeart/2018/2/layout/IconLabelList"/>
    <dgm:cxn modelId="{FB3801BE-63D0-41AA-9F33-D68FA0BAA00E}" type="presOf" srcId="{0D8E9F5C-85D3-4B74-BB92-7D4EB7B2348A}" destId="{57D8A313-7D94-474B-BC1B-9D29F2E70F52}" srcOrd="0" destOrd="0" presId="urn:microsoft.com/office/officeart/2018/2/layout/IconLabelList"/>
    <dgm:cxn modelId="{5299DAC6-9B1B-4B45-B12F-50B4CB628330}" type="presOf" srcId="{180A278D-4315-4186-BCB1-061E422F029F}" destId="{D3FAA52E-4E55-4BE9-9A7A-6C6107A3E1EE}" srcOrd="0" destOrd="0" presId="urn:microsoft.com/office/officeart/2018/2/layout/IconLabelList"/>
    <dgm:cxn modelId="{24376BE7-840C-4EFD-B4F7-00B7F23EDAD1}" srcId="{0D8E9F5C-85D3-4B74-BB92-7D4EB7B2348A}" destId="{DE5747D9-2915-4E71-8F84-B38533AE0637}" srcOrd="0" destOrd="0" parTransId="{9606C33C-C38B-4B89-8A61-0D59498558CF}" sibTransId="{D1261B4F-1554-4CF8-8B4B-2F8D25D34FD6}"/>
    <dgm:cxn modelId="{C89AC2FA-F1AD-4399-B52F-BA29A6A4B80B}" srcId="{0D8E9F5C-85D3-4B74-BB92-7D4EB7B2348A}" destId="{285DDE6A-71D8-4404-8B27-17000D672900}" srcOrd="5" destOrd="0" parTransId="{8A6CAC96-AFA0-46A2-A9FD-C83AC57E096C}" sibTransId="{D8F19028-8709-4061-91A9-96ADE2EF1855}"/>
    <dgm:cxn modelId="{F88A7CFD-7115-42D9-862A-FC786429E6C8}" type="presOf" srcId="{C0311E74-3C7D-4F32-858F-B8ACD27AE35C}" destId="{030D1043-A78E-4E7C-B26F-8A79747D8C23}" srcOrd="0" destOrd="0" presId="urn:microsoft.com/office/officeart/2018/2/layout/IconLabelList"/>
    <dgm:cxn modelId="{29334C85-0B40-4E75-9635-C8FBB887CD65}" type="presParOf" srcId="{57D8A313-7D94-474B-BC1B-9D29F2E70F52}" destId="{0041E8CD-1ED0-4559-867E-01729639CF4C}" srcOrd="0" destOrd="0" presId="urn:microsoft.com/office/officeart/2018/2/layout/IconLabelList"/>
    <dgm:cxn modelId="{EBABACDE-8E47-4DFA-A945-B573F849D6C2}" type="presParOf" srcId="{0041E8CD-1ED0-4559-867E-01729639CF4C}" destId="{978C8C71-B661-49FA-A137-A57850A8690B}" srcOrd="0" destOrd="0" presId="urn:microsoft.com/office/officeart/2018/2/layout/IconLabelList"/>
    <dgm:cxn modelId="{B77E38AD-5334-46A0-9378-4EE78C25E061}" type="presParOf" srcId="{0041E8CD-1ED0-4559-867E-01729639CF4C}" destId="{32995752-D475-419F-95B0-F9C1D749A1BA}" srcOrd="1" destOrd="0" presId="urn:microsoft.com/office/officeart/2018/2/layout/IconLabelList"/>
    <dgm:cxn modelId="{34591822-BED9-4B45-830E-01B57175C03F}" type="presParOf" srcId="{0041E8CD-1ED0-4559-867E-01729639CF4C}" destId="{8E46601E-5348-4AB9-8551-D0FA05324D0D}" srcOrd="2" destOrd="0" presId="urn:microsoft.com/office/officeart/2018/2/layout/IconLabelList"/>
    <dgm:cxn modelId="{82B2D572-39B5-4D2E-B485-68C1ED214B94}" type="presParOf" srcId="{57D8A313-7D94-474B-BC1B-9D29F2E70F52}" destId="{463B270A-09E1-4407-9C25-A230F7048F28}" srcOrd="1" destOrd="0" presId="urn:microsoft.com/office/officeart/2018/2/layout/IconLabelList"/>
    <dgm:cxn modelId="{41464065-D738-4358-8CE5-D53BF0B8C252}" type="presParOf" srcId="{57D8A313-7D94-474B-BC1B-9D29F2E70F52}" destId="{0ACD3E8F-BDC1-4FB8-BDA0-1D842BC26FBE}" srcOrd="2" destOrd="0" presId="urn:microsoft.com/office/officeart/2018/2/layout/IconLabelList"/>
    <dgm:cxn modelId="{D8EE0CA4-9BBE-4167-B399-FA33DEC315C4}" type="presParOf" srcId="{0ACD3E8F-BDC1-4FB8-BDA0-1D842BC26FBE}" destId="{0F13B07D-3E77-47E0-9D69-CA3105F66FCE}" srcOrd="0" destOrd="0" presId="urn:microsoft.com/office/officeart/2018/2/layout/IconLabelList"/>
    <dgm:cxn modelId="{BA98EEB5-44A3-4D50-A128-88253A64CD43}" type="presParOf" srcId="{0ACD3E8F-BDC1-4FB8-BDA0-1D842BC26FBE}" destId="{1C59CC3C-60CA-44F4-A43A-3C93D9AC2B8B}" srcOrd="1" destOrd="0" presId="urn:microsoft.com/office/officeart/2018/2/layout/IconLabelList"/>
    <dgm:cxn modelId="{E97390EE-41E1-4EF3-AD30-4072BB639925}" type="presParOf" srcId="{0ACD3E8F-BDC1-4FB8-BDA0-1D842BC26FBE}" destId="{030D1043-A78E-4E7C-B26F-8A79747D8C23}" srcOrd="2" destOrd="0" presId="urn:microsoft.com/office/officeart/2018/2/layout/IconLabelList"/>
    <dgm:cxn modelId="{A8E6C5EE-152A-4896-8679-65814AD9CC3F}" type="presParOf" srcId="{57D8A313-7D94-474B-BC1B-9D29F2E70F52}" destId="{10FCAF39-9E60-4CF5-98BF-EA496237707B}" srcOrd="3" destOrd="0" presId="urn:microsoft.com/office/officeart/2018/2/layout/IconLabelList"/>
    <dgm:cxn modelId="{56C42E43-ED3C-496D-A00A-8F3719281BD6}" type="presParOf" srcId="{57D8A313-7D94-474B-BC1B-9D29F2E70F52}" destId="{0FCB34F9-4D02-44FB-88AA-A9E865703D05}" srcOrd="4" destOrd="0" presId="urn:microsoft.com/office/officeart/2018/2/layout/IconLabelList"/>
    <dgm:cxn modelId="{508B9A63-1CA9-4283-97F3-A3658BA0E4C7}" type="presParOf" srcId="{0FCB34F9-4D02-44FB-88AA-A9E865703D05}" destId="{225ECD74-9C17-4B7E-A49F-7FD84D5553DD}" srcOrd="0" destOrd="0" presId="urn:microsoft.com/office/officeart/2018/2/layout/IconLabelList"/>
    <dgm:cxn modelId="{2381C559-3529-4EA6-B250-2D97B25C1648}" type="presParOf" srcId="{0FCB34F9-4D02-44FB-88AA-A9E865703D05}" destId="{8D6ECD6E-BA31-4144-8053-5CD83C075F9D}" srcOrd="1" destOrd="0" presId="urn:microsoft.com/office/officeart/2018/2/layout/IconLabelList"/>
    <dgm:cxn modelId="{E7F91C09-61B3-4FA7-BE55-0E8DA346526C}" type="presParOf" srcId="{0FCB34F9-4D02-44FB-88AA-A9E865703D05}" destId="{050A6463-A829-41D9-900B-0D7A9E817288}" srcOrd="2" destOrd="0" presId="urn:microsoft.com/office/officeart/2018/2/layout/IconLabelList"/>
    <dgm:cxn modelId="{590B641D-CC0F-4888-90F2-4A95AE5C6A40}" type="presParOf" srcId="{57D8A313-7D94-474B-BC1B-9D29F2E70F52}" destId="{549C9259-76D7-4EAC-9BD5-90597C0BBFCF}" srcOrd="5" destOrd="0" presId="urn:microsoft.com/office/officeart/2018/2/layout/IconLabelList"/>
    <dgm:cxn modelId="{7ACEF238-295A-4516-B670-5C575E78C1D2}" type="presParOf" srcId="{57D8A313-7D94-474B-BC1B-9D29F2E70F52}" destId="{F50C3202-71FB-4626-8B80-77D221944954}" srcOrd="6" destOrd="0" presId="urn:microsoft.com/office/officeart/2018/2/layout/IconLabelList"/>
    <dgm:cxn modelId="{61B4450D-F498-47E1-939A-9AC9FBAC4664}" type="presParOf" srcId="{F50C3202-71FB-4626-8B80-77D221944954}" destId="{225AFF1E-73BB-4A9F-8A23-47CD1761E008}" srcOrd="0" destOrd="0" presId="urn:microsoft.com/office/officeart/2018/2/layout/IconLabelList"/>
    <dgm:cxn modelId="{7CC2F012-743A-40DC-8644-5EC771E99A44}" type="presParOf" srcId="{F50C3202-71FB-4626-8B80-77D221944954}" destId="{225094E4-EBB7-4B3A-B366-09D14AAC9C3E}" srcOrd="1" destOrd="0" presId="urn:microsoft.com/office/officeart/2018/2/layout/IconLabelList"/>
    <dgm:cxn modelId="{C1F40B91-BC02-412D-B87D-A98449DC6257}" type="presParOf" srcId="{F50C3202-71FB-4626-8B80-77D221944954}" destId="{BAC15950-0B40-40AD-9F86-4F60EACEDB55}" srcOrd="2" destOrd="0" presId="urn:microsoft.com/office/officeart/2018/2/layout/IconLabelList"/>
    <dgm:cxn modelId="{31F9F422-DD18-4CA9-9D89-6534D735C3B9}" type="presParOf" srcId="{57D8A313-7D94-474B-BC1B-9D29F2E70F52}" destId="{D85C7A1A-7CE6-4F3A-8BD0-6B1CB9C272AE}" srcOrd="7" destOrd="0" presId="urn:microsoft.com/office/officeart/2018/2/layout/IconLabelList"/>
    <dgm:cxn modelId="{D1307803-1A2C-445F-B8AB-C44B5CFD5601}" type="presParOf" srcId="{57D8A313-7D94-474B-BC1B-9D29F2E70F52}" destId="{B2FC320B-C13D-4644-8440-F4483FEA8EC2}" srcOrd="8" destOrd="0" presId="urn:microsoft.com/office/officeart/2018/2/layout/IconLabelList"/>
    <dgm:cxn modelId="{2F6406A1-AE2B-44B0-9CF3-93B92241E9B7}" type="presParOf" srcId="{B2FC320B-C13D-4644-8440-F4483FEA8EC2}" destId="{DE97CC71-BCDD-4697-BC25-886FAABB6155}" srcOrd="0" destOrd="0" presId="urn:microsoft.com/office/officeart/2018/2/layout/IconLabelList"/>
    <dgm:cxn modelId="{948A69F6-7545-4EBC-B926-69EF1E75F3AE}" type="presParOf" srcId="{B2FC320B-C13D-4644-8440-F4483FEA8EC2}" destId="{BC15C617-DCCE-4BE5-B190-329CC70FC7A4}" srcOrd="1" destOrd="0" presId="urn:microsoft.com/office/officeart/2018/2/layout/IconLabelList"/>
    <dgm:cxn modelId="{14A3B813-4E72-42A8-992E-557E9EE99BBF}" type="presParOf" srcId="{B2FC320B-C13D-4644-8440-F4483FEA8EC2}" destId="{D3FAA52E-4E55-4BE9-9A7A-6C6107A3E1EE}" srcOrd="2" destOrd="0" presId="urn:microsoft.com/office/officeart/2018/2/layout/IconLabelList"/>
    <dgm:cxn modelId="{5652B423-F9E0-45AC-B8CF-98817E42A4D7}" type="presParOf" srcId="{57D8A313-7D94-474B-BC1B-9D29F2E70F52}" destId="{A6E8EC14-53F3-4506-B54F-B38775CA3E34}" srcOrd="9" destOrd="0" presId="urn:microsoft.com/office/officeart/2018/2/layout/IconLabelList"/>
    <dgm:cxn modelId="{B13F2721-00F5-4D8E-A1AC-C49EF4F7D4B6}" type="presParOf" srcId="{57D8A313-7D94-474B-BC1B-9D29F2E70F52}" destId="{F7236CE4-6962-4A4C-BDC3-60630F78AFD7}" srcOrd="10" destOrd="0" presId="urn:microsoft.com/office/officeart/2018/2/layout/IconLabelList"/>
    <dgm:cxn modelId="{7A967242-B2F2-4823-8B05-E741F072150A}" type="presParOf" srcId="{F7236CE4-6962-4A4C-BDC3-60630F78AFD7}" destId="{A6167146-1BDF-4911-AFF2-2784221FEA3B}" srcOrd="0" destOrd="0" presId="urn:microsoft.com/office/officeart/2018/2/layout/IconLabelList"/>
    <dgm:cxn modelId="{38C40189-9CB2-485B-BE18-0F18DCDBA25D}" type="presParOf" srcId="{F7236CE4-6962-4A4C-BDC3-60630F78AFD7}" destId="{AFC76236-9CF1-4E95-A1E8-A445F6CACF32}" srcOrd="1" destOrd="0" presId="urn:microsoft.com/office/officeart/2018/2/layout/IconLabelList"/>
    <dgm:cxn modelId="{1759BB3D-E731-4A12-95C7-F1C9CA421F5E}" type="presParOf" srcId="{F7236CE4-6962-4A4C-BDC3-60630F78AFD7}" destId="{07C48E6D-73BB-4BEB-99F4-1CC8FC4603F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83D0AD-AF3B-4C2D-AAA2-E20DECAC04A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A37FDA-1E66-4AAE-8354-0F1D5BF1F9E7}">
      <dgm:prSet custT="1"/>
      <dgm:spPr/>
      <dgm:t>
        <a:bodyPr/>
        <a:lstStyle/>
        <a:p>
          <a:r>
            <a:rPr lang="de-AT" sz="4400" dirty="0"/>
            <a:t>Mobile Version veröffentlichen</a:t>
          </a:r>
        </a:p>
      </dgm:t>
    </dgm:pt>
    <dgm:pt modelId="{76B40109-CB72-4D7E-A2A8-60A57A41A0DA}" type="parTrans" cxnId="{49BFB80A-8D91-45E2-B7B1-2EDA938D7470}">
      <dgm:prSet/>
      <dgm:spPr/>
      <dgm:t>
        <a:bodyPr/>
        <a:lstStyle/>
        <a:p>
          <a:endParaRPr lang="de-AT"/>
        </a:p>
      </dgm:t>
    </dgm:pt>
    <dgm:pt modelId="{CC752C85-CBFF-46C9-AB9D-1CAC1D61DE2D}" type="sibTrans" cxnId="{49BFB80A-8D91-45E2-B7B1-2EDA938D7470}">
      <dgm:prSet/>
      <dgm:spPr/>
      <dgm:t>
        <a:bodyPr/>
        <a:lstStyle/>
        <a:p>
          <a:endParaRPr lang="de-AT"/>
        </a:p>
      </dgm:t>
    </dgm:pt>
    <dgm:pt modelId="{F111AE20-E386-401E-901C-5FB4B21F7F21}">
      <dgm:prSet custT="1"/>
      <dgm:spPr/>
      <dgm:t>
        <a:bodyPr/>
        <a:lstStyle/>
        <a:p>
          <a:r>
            <a:rPr lang="de-AT" sz="4400" dirty="0"/>
            <a:t>Auswahl von verschiedener Cuisine</a:t>
          </a:r>
        </a:p>
      </dgm:t>
    </dgm:pt>
    <dgm:pt modelId="{F2E07961-B9EA-45D9-9D8F-7DDDE2AAB319}" type="parTrans" cxnId="{A31C8D58-2201-4B63-A0F4-CEA8DC38943C}">
      <dgm:prSet/>
      <dgm:spPr/>
      <dgm:t>
        <a:bodyPr/>
        <a:lstStyle/>
        <a:p>
          <a:endParaRPr lang="de-AT"/>
        </a:p>
      </dgm:t>
    </dgm:pt>
    <dgm:pt modelId="{EF94C40B-04F1-4584-BA82-2CC865F3C765}" type="sibTrans" cxnId="{A31C8D58-2201-4B63-A0F4-CEA8DC38943C}">
      <dgm:prSet/>
      <dgm:spPr/>
      <dgm:t>
        <a:bodyPr/>
        <a:lstStyle/>
        <a:p>
          <a:endParaRPr lang="de-AT"/>
        </a:p>
      </dgm:t>
    </dgm:pt>
    <dgm:pt modelId="{3C6F50AC-AA02-4193-832A-79A7F035A3F5}" type="pres">
      <dgm:prSet presAssocID="{C283D0AD-AF3B-4C2D-AAA2-E20DECAC04A9}" presName="vert0" presStyleCnt="0">
        <dgm:presLayoutVars>
          <dgm:dir/>
          <dgm:animOne val="branch"/>
          <dgm:animLvl val="lvl"/>
        </dgm:presLayoutVars>
      </dgm:prSet>
      <dgm:spPr/>
    </dgm:pt>
    <dgm:pt modelId="{BDF33896-B427-4CAD-ABA3-0534011C9798}" type="pres">
      <dgm:prSet presAssocID="{77A37FDA-1E66-4AAE-8354-0F1D5BF1F9E7}" presName="thickLine" presStyleLbl="alignNode1" presStyleIdx="0" presStyleCnt="2"/>
      <dgm:spPr/>
    </dgm:pt>
    <dgm:pt modelId="{8A8A9D58-2CED-4940-9BF2-2D4BEBF140C0}" type="pres">
      <dgm:prSet presAssocID="{77A37FDA-1E66-4AAE-8354-0F1D5BF1F9E7}" presName="horz1" presStyleCnt="0"/>
      <dgm:spPr/>
    </dgm:pt>
    <dgm:pt modelId="{66CF51D2-A3EC-4664-BAC4-20AF0DF2FC1F}" type="pres">
      <dgm:prSet presAssocID="{77A37FDA-1E66-4AAE-8354-0F1D5BF1F9E7}" presName="tx1" presStyleLbl="revTx" presStyleIdx="0" presStyleCnt="2"/>
      <dgm:spPr/>
    </dgm:pt>
    <dgm:pt modelId="{C50D6519-E66A-4549-9A59-4858F7AEEA9D}" type="pres">
      <dgm:prSet presAssocID="{77A37FDA-1E66-4AAE-8354-0F1D5BF1F9E7}" presName="vert1" presStyleCnt="0"/>
      <dgm:spPr/>
    </dgm:pt>
    <dgm:pt modelId="{0390B8B4-47F4-4E7A-BFF8-55068B2F7525}" type="pres">
      <dgm:prSet presAssocID="{F111AE20-E386-401E-901C-5FB4B21F7F21}" presName="thickLine" presStyleLbl="alignNode1" presStyleIdx="1" presStyleCnt="2"/>
      <dgm:spPr/>
    </dgm:pt>
    <dgm:pt modelId="{09D34B34-CA23-4CCC-88D1-48CD7E59431C}" type="pres">
      <dgm:prSet presAssocID="{F111AE20-E386-401E-901C-5FB4B21F7F21}" presName="horz1" presStyleCnt="0"/>
      <dgm:spPr/>
    </dgm:pt>
    <dgm:pt modelId="{0B2ED796-7CA4-4EB6-BCBC-5AF5C03FB4C3}" type="pres">
      <dgm:prSet presAssocID="{F111AE20-E386-401E-901C-5FB4B21F7F21}" presName="tx1" presStyleLbl="revTx" presStyleIdx="1" presStyleCnt="2"/>
      <dgm:spPr/>
    </dgm:pt>
    <dgm:pt modelId="{FDD3E27E-1DC9-4ACD-87FC-5BD37F95304B}" type="pres">
      <dgm:prSet presAssocID="{F111AE20-E386-401E-901C-5FB4B21F7F21}" presName="vert1" presStyleCnt="0"/>
      <dgm:spPr/>
    </dgm:pt>
  </dgm:ptLst>
  <dgm:cxnLst>
    <dgm:cxn modelId="{6E838100-8700-465B-A47A-FC58BB40C369}" type="presOf" srcId="{77A37FDA-1E66-4AAE-8354-0F1D5BF1F9E7}" destId="{66CF51D2-A3EC-4664-BAC4-20AF0DF2FC1F}" srcOrd="0" destOrd="0" presId="urn:microsoft.com/office/officeart/2008/layout/LinedList"/>
    <dgm:cxn modelId="{49BFB80A-8D91-45E2-B7B1-2EDA938D7470}" srcId="{C283D0AD-AF3B-4C2D-AAA2-E20DECAC04A9}" destId="{77A37FDA-1E66-4AAE-8354-0F1D5BF1F9E7}" srcOrd="0" destOrd="0" parTransId="{76B40109-CB72-4D7E-A2A8-60A57A41A0DA}" sibTransId="{CC752C85-CBFF-46C9-AB9D-1CAC1D61DE2D}"/>
    <dgm:cxn modelId="{9F3A5069-03E5-4CF5-8F43-7CD303AF8749}" type="presOf" srcId="{C283D0AD-AF3B-4C2D-AAA2-E20DECAC04A9}" destId="{3C6F50AC-AA02-4193-832A-79A7F035A3F5}" srcOrd="0" destOrd="0" presId="urn:microsoft.com/office/officeart/2008/layout/LinedList"/>
    <dgm:cxn modelId="{A31C8D58-2201-4B63-A0F4-CEA8DC38943C}" srcId="{C283D0AD-AF3B-4C2D-AAA2-E20DECAC04A9}" destId="{F111AE20-E386-401E-901C-5FB4B21F7F21}" srcOrd="1" destOrd="0" parTransId="{F2E07961-B9EA-45D9-9D8F-7DDDE2AAB319}" sibTransId="{EF94C40B-04F1-4584-BA82-2CC865F3C765}"/>
    <dgm:cxn modelId="{72CEF2E6-FDF7-44BC-8DA5-A5A4FD9D4BD7}" type="presOf" srcId="{F111AE20-E386-401E-901C-5FB4B21F7F21}" destId="{0B2ED796-7CA4-4EB6-BCBC-5AF5C03FB4C3}" srcOrd="0" destOrd="0" presId="urn:microsoft.com/office/officeart/2008/layout/LinedList"/>
    <dgm:cxn modelId="{82ACE72C-AEA2-4774-A847-447682D10C8B}" type="presParOf" srcId="{3C6F50AC-AA02-4193-832A-79A7F035A3F5}" destId="{BDF33896-B427-4CAD-ABA3-0534011C9798}" srcOrd="0" destOrd="0" presId="urn:microsoft.com/office/officeart/2008/layout/LinedList"/>
    <dgm:cxn modelId="{7B5DA411-C31C-4591-ADA9-7E040FD0EFCA}" type="presParOf" srcId="{3C6F50AC-AA02-4193-832A-79A7F035A3F5}" destId="{8A8A9D58-2CED-4940-9BF2-2D4BEBF140C0}" srcOrd="1" destOrd="0" presId="urn:microsoft.com/office/officeart/2008/layout/LinedList"/>
    <dgm:cxn modelId="{2C0B1149-320F-410B-9F8C-062A559200C6}" type="presParOf" srcId="{8A8A9D58-2CED-4940-9BF2-2D4BEBF140C0}" destId="{66CF51D2-A3EC-4664-BAC4-20AF0DF2FC1F}" srcOrd="0" destOrd="0" presId="urn:microsoft.com/office/officeart/2008/layout/LinedList"/>
    <dgm:cxn modelId="{21275BED-9F48-40EB-8735-9F7CA09AA144}" type="presParOf" srcId="{8A8A9D58-2CED-4940-9BF2-2D4BEBF140C0}" destId="{C50D6519-E66A-4549-9A59-4858F7AEEA9D}" srcOrd="1" destOrd="0" presId="urn:microsoft.com/office/officeart/2008/layout/LinedList"/>
    <dgm:cxn modelId="{970A8066-E364-4DBD-B86E-494CF9AAF167}" type="presParOf" srcId="{3C6F50AC-AA02-4193-832A-79A7F035A3F5}" destId="{0390B8B4-47F4-4E7A-BFF8-55068B2F7525}" srcOrd="2" destOrd="0" presId="urn:microsoft.com/office/officeart/2008/layout/LinedList"/>
    <dgm:cxn modelId="{6B7B93B5-1832-4BDC-8215-78100E4D74A4}" type="presParOf" srcId="{3C6F50AC-AA02-4193-832A-79A7F035A3F5}" destId="{09D34B34-CA23-4CCC-88D1-48CD7E59431C}" srcOrd="3" destOrd="0" presId="urn:microsoft.com/office/officeart/2008/layout/LinedList"/>
    <dgm:cxn modelId="{E14A6678-E219-4F57-BFF3-F9218A3B3508}" type="presParOf" srcId="{09D34B34-CA23-4CCC-88D1-48CD7E59431C}" destId="{0B2ED796-7CA4-4EB6-BCBC-5AF5C03FB4C3}" srcOrd="0" destOrd="0" presId="urn:microsoft.com/office/officeart/2008/layout/LinedList"/>
    <dgm:cxn modelId="{9AAD4352-E00E-4C46-9669-E79CAE66FB25}" type="presParOf" srcId="{09D34B34-CA23-4CCC-88D1-48CD7E59431C}" destId="{FDD3E27E-1DC9-4ACD-87FC-5BD37F9530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C8C71-B661-49FA-A137-A57850A8690B}">
      <dsp:nvSpPr>
        <dsp:cNvPr id="0" name=""/>
        <dsp:cNvSpPr/>
      </dsp:nvSpPr>
      <dsp:spPr>
        <a:xfrm>
          <a:off x="1004554" y="419350"/>
          <a:ext cx="742763" cy="7427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6601E-5348-4AB9-8551-D0FA05324D0D}">
      <dsp:nvSpPr>
        <dsp:cNvPr id="0" name=""/>
        <dsp:cNvSpPr/>
      </dsp:nvSpPr>
      <dsp:spPr>
        <a:xfrm>
          <a:off x="550643" y="1475326"/>
          <a:ext cx="1650585" cy="92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 err="1">
              <a:solidFill>
                <a:schemeClr val="tx2"/>
              </a:solidFill>
              <a:latin typeface="+mn-lt"/>
              <a:ea typeface="+mn-ea"/>
              <a:cs typeface="+mn-cs"/>
            </a:rPr>
            <a:t>Nextjs</a:t>
          </a:r>
          <a:endParaRPr lang="en-US" sz="3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550643" y="1475326"/>
        <a:ext cx="1650585" cy="928454"/>
      </dsp:txXfrm>
    </dsp:sp>
    <dsp:sp modelId="{0F13B07D-3E77-47E0-9D69-CA3105F66FCE}">
      <dsp:nvSpPr>
        <dsp:cNvPr id="0" name=""/>
        <dsp:cNvSpPr/>
      </dsp:nvSpPr>
      <dsp:spPr>
        <a:xfrm>
          <a:off x="2943992" y="419350"/>
          <a:ext cx="742763" cy="7427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D1043-A78E-4E7C-B26F-8A79747D8C23}">
      <dsp:nvSpPr>
        <dsp:cNvPr id="0" name=""/>
        <dsp:cNvSpPr/>
      </dsp:nvSpPr>
      <dsp:spPr>
        <a:xfrm>
          <a:off x="2490081" y="1475326"/>
          <a:ext cx="1650585" cy="92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CSS</a:t>
          </a:r>
          <a:endParaRPr lang="en-US" sz="3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2490081" y="1475326"/>
        <a:ext cx="1650585" cy="928454"/>
      </dsp:txXfrm>
    </dsp:sp>
    <dsp:sp modelId="{225ECD74-9C17-4B7E-A49F-7FD84D5553DD}">
      <dsp:nvSpPr>
        <dsp:cNvPr id="0" name=""/>
        <dsp:cNvSpPr/>
      </dsp:nvSpPr>
      <dsp:spPr>
        <a:xfrm>
          <a:off x="4883431" y="419350"/>
          <a:ext cx="742763" cy="74276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A6463-A829-41D9-900B-0D7A9E817288}">
      <dsp:nvSpPr>
        <dsp:cNvPr id="0" name=""/>
        <dsp:cNvSpPr/>
      </dsp:nvSpPr>
      <dsp:spPr>
        <a:xfrm>
          <a:off x="4429520" y="1475326"/>
          <a:ext cx="1650585" cy="92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tx2"/>
              </a:solidFill>
              <a:latin typeface="+mn-lt"/>
              <a:ea typeface="+mn-ea"/>
              <a:cs typeface="+mn-cs"/>
            </a:rPr>
            <a:t>Google-VisionAPI</a:t>
          </a:r>
          <a:endParaRPr lang="en-US" sz="3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4429520" y="1475326"/>
        <a:ext cx="1650585" cy="928454"/>
      </dsp:txXfrm>
    </dsp:sp>
    <dsp:sp modelId="{225AFF1E-73BB-4A9F-8A23-47CD1761E008}">
      <dsp:nvSpPr>
        <dsp:cNvPr id="0" name=""/>
        <dsp:cNvSpPr/>
      </dsp:nvSpPr>
      <dsp:spPr>
        <a:xfrm>
          <a:off x="744446" y="2816427"/>
          <a:ext cx="742763" cy="7427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15950-0B40-40AD-9F86-4F60EACEDB55}">
      <dsp:nvSpPr>
        <dsp:cNvPr id="0" name=""/>
        <dsp:cNvSpPr/>
      </dsp:nvSpPr>
      <dsp:spPr>
        <a:xfrm>
          <a:off x="246" y="3872403"/>
          <a:ext cx="2231163" cy="92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schemeClr val="tx2"/>
              </a:solidFill>
              <a:latin typeface="+mn-lt"/>
              <a:ea typeface="+mn-ea"/>
              <a:cs typeface="+mn-cs"/>
            </a:rPr>
            <a:t>NextAuth</a:t>
          </a:r>
          <a:endParaRPr lang="en-US" sz="3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246" y="3872403"/>
        <a:ext cx="2231163" cy="928454"/>
      </dsp:txXfrm>
    </dsp:sp>
    <dsp:sp modelId="{DE97CC71-BCDD-4697-BC25-886FAABB6155}">
      <dsp:nvSpPr>
        <dsp:cNvPr id="0" name=""/>
        <dsp:cNvSpPr/>
      </dsp:nvSpPr>
      <dsp:spPr>
        <a:xfrm>
          <a:off x="2974173" y="2816427"/>
          <a:ext cx="742763" cy="74276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AA52E-4E55-4BE9-9A7A-6C6107A3E1EE}">
      <dsp:nvSpPr>
        <dsp:cNvPr id="0" name=""/>
        <dsp:cNvSpPr/>
      </dsp:nvSpPr>
      <dsp:spPr>
        <a:xfrm>
          <a:off x="2520262" y="3872403"/>
          <a:ext cx="1650585" cy="92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schemeClr val="tx2"/>
              </a:solidFill>
              <a:latin typeface="+mn-lt"/>
              <a:ea typeface="+mn-ea"/>
              <a:cs typeface="+mn-cs"/>
            </a:rPr>
            <a:t>Firestore</a:t>
          </a:r>
          <a:endParaRPr lang="en-US" sz="3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2520262" y="3872403"/>
        <a:ext cx="1650585" cy="928454"/>
      </dsp:txXfrm>
    </dsp:sp>
    <dsp:sp modelId="{A6167146-1BDF-4911-AFF2-2784221FEA3B}">
      <dsp:nvSpPr>
        <dsp:cNvPr id="0" name=""/>
        <dsp:cNvSpPr/>
      </dsp:nvSpPr>
      <dsp:spPr>
        <a:xfrm>
          <a:off x="5061956" y="2822428"/>
          <a:ext cx="742763" cy="7427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48E6D-73BB-4BEB-99F4-1CC8FC4603F6}">
      <dsp:nvSpPr>
        <dsp:cNvPr id="0" name=""/>
        <dsp:cNvSpPr/>
      </dsp:nvSpPr>
      <dsp:spPr>
        <a:xfrm>
          <a:off x="4459700" y="3872403"/>
          <a:ext cx="2170801" cy="92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schemeClr val="tx2"/>
              </a:solidFill>
              <a:latin typeface="+mn-lt"/>
              <a:ea typeface="+mn-ea"/>
              <a:cs typeface="+mn-cs"/>
            </a:rPr>
            <a:t>Spoonacular</a:t>
          </a:r>
          <a:endParaRPr lang="en-US" sz="3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4459700" y="3872403"/>
        <a:ext cx="2170801" cy="928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33896-B427-4CAD-ABA3-0534011C9798}">
      <dsp:nvSpPr>
        <dsp:cNvPr id="0" name=""/>
        <dsp:cNvSpPr/>
      </dsp:nvSpPr>
      <dsp:spPr>
        <a:xfrm>
          <a:off x="0" y="0"/>
          <a:ext cx="52212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F51D2-A3EC-4664-BAC4-20AF0DF2FC1F}">
      <dsp:nvSpPr>
        <dsp:cNvPr id="0" name=""/>
        <dsp:cNvSpPr/>
      </dsp:nvSpPr>
      <dsp:spPr>
        <a:xfrm>
          <a:off x="0" y="0"/>
          <a:ext cx="5221224" cy="2615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400" kern="1200" dirty="0"/>
            <a:t>Mobile Version veröffentlichen</a:t>
          </a:r>
        </a:p>
      </dsp:txBody>
      <dsp:txXfrm>
        <a:off x="0" y="0"/>
        <a:ext cx="5221224" cy="2615184"/>
      </dsp:txXfrm>
    </dsp:sp>
    <dsp:sp modelId="{0390B8B4-47F4-4E7A-BFF8-55068B2F7525}">
      <dsp:nvSpPr>
        <dsp:cNvPr id="0" name=""/>
        <dsp:cNvSpPr/>
      </dsp:nvSpPr>
      <dsp:spPr>
        <a:xfrm>
          <a:off x="0" y="2615184"/>
          <a:ext cx="52212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ED796-7CA4-4EB6-BCBC-5AF5C03FB4C3}">
      <dsp:nvSpPr>
        <dsp:cNvPr id="0" name=""/>
        <dsp:cNvSpPr/>
      </dsp:nvSpPr>
      <dsp:spPr>
        <a:xfrm>
          <a:off x="0" y="2615184"/>
          <a:ext cx="5221224" cy="2615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400" kern="1200" dirty="0"/>
            <a:t>Auswahl von verschiedener Cuisine</a:t>
          </a:r>
        </a:p>
      </dsp:txBody>
      <dsp:txXfrm>
        <a:off x="0" y="2615184"/>
        <a:ext cx="5221224" cy="2615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5522C-5D78-7639-F089-59E7F36C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6C40E5-7F26-67ED-4F55-8B8D90924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A2609-BDAA-0EB9-ED2C-5F281965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083C2-08C3-1266-B28B-B69F241E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6ED64-4367-AEFC-6C1C-927E6017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5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599B2-B256-D1C4-0978-DC6766C4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009F00-3451-B874-D698-A24B0286D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0ACE0C-9C20-E66F-3CF5-ADC0C560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996507-4D6A-F06A-8395-FBCA9060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9FF0FA-2009-22E2-5875-EA34203E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BA59E4-3357-29C7-E24B-442D2E42F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14D16D-2013-427D-7609-0636BB043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A9FC7-7A75-93D4-24A5-A4BC7563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F216F6-6D5C-2079-FF0E-021AF80A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E2A6E1-3388-1790-C050-65C7B93A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54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5286106E-1F0F-412D-AC2F-9E6A947BF0C6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2382227F-2E40-4252-8351-690E57A00F2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5D91A8B-765C-4E59-8109-94DA4EA5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F318B-B2C4-4893-95F3-E1AB652A1F17}"/>
              </a:ext>
            </a:extLst>
          </p:cNvPr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FB09F2-FC78-4161-B5F8-C064B938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CB40EA-D0BA-41DA-91DE-15B4C161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5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BACC2-C8D8-0E8F-2881-C67491AD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414768-08C2-D532-DBD0-AA21CBBD0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90BDD6-F3DB-754C-FDBE-BC104772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AF4C89-0492-12A0-6750-15D502BD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B1717E-9722-D9D1-8873-92CE528F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6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92789-8326-BB09-C527-C00559E7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3A07FA-AFC0-A563-2FE4-2E2892CE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FED77F-1E63-6F96-3632-CE478750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28CB1D-4AC9-1F74-2EBC-62A1F50A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A3077-2593-6F11-D7D3-A060F56B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92C86-8969-C0E5-60C3-FB415FB4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F25FA9-DDC4-6B84-61FE-BB8BDF845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06C09-B513-65D4-887F-F2994E985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BC1135-6C01-2C49-9CA4-D43FCA13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227F85-9788-FDD9-BA38-5FCEDA6D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B30739-97F6-2F59-A2CC-4C9521C9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0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5F6E4-9DBE-AAFA-B08A-CEB3C068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B44B19-7A5E-2F3A-7944-E610537BE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C47410-E850-561D-40B5-469B2A9CC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7986E3-E265-25F8-A26A-FAA344711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2F2BE8-7D7E-7F36-F89C-AC031C8CF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55B1D3-E2A4-F336-4768-3922936C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4E5E3D-1FEA-4A57-CF43-A1052CAD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9672DE-B6D8-55B8-A65D-E5B19FD0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D1E15-0803-4483-A411-7984DC9D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AA4162-9BBB-8748-66FA-9653D940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915EE1-21F3-FBCF-CA68-E4768C55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8F27A6-1AE2-4D32-CECD-6FBCDB68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B97216-518E-02D7-F973-F58200EE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9B8E68-5EE9-9444-1F0C-D657F8CE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095D45-2BB7-5285-CAE4-1E082097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7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28EA6-DF03-DE4D-DC5F-224E3F52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68474B-4D7B-8A8C-E08A-FC8A111F7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A70652-E045-BEBD-4034-A17B66692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58C7D4-CBF4-78ED-D1B9-3C8ED099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797B30-A99E-DF88-39AF-AAF63E52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2D32B6-B4A3-B579-B60C-284CD4D5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02AB0-93EB-900D-BA1A-209A848D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C3659B-49C0-5C11-339F-5EF4B29D0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4EB354-6756-F553-B347-7E2B542F8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0CE7FF-3F0E-F6BB-ED5E-29B1CBB3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D8106A-7366-D7F4-0741-E4C87DEB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6814F-DAC0-3487-35E9-1E1AF436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0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379C65-3CE1-C330-D571-8C7D2C6F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3CE465-62A2-E3CF-2B32-A0FC528EB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26F10B-A6BA-D323-FEA2-4A8E52B1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D0EA-9CA4-4DBA-9758-AC76B7FE258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BAB43C-C8E6-9249-BF0E-1C896EABC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02086-ED45-4F3C-430B-8711FFBC5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F887-CB7E-4CB1-9139-1C9DD3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3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BFE4A34-6466-42CD-E6C3-5974389B6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CH" sz="7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FridgeMinder</a:t>
            </a:r>
            <a:r>
              <a:rPr lang="de-CH" sz="5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BE330A-9533-37F1-591E-FDFD1D5A0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5369762" cy="68207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Von Michael Blessing, Leonardo Golubovic, Irsad Celik</a:t>
            </a:r>
          </a:p>
        </p:txBody>
      </p:sp>
    </p:spTree>
    <p:extLst>
      <p:ext uri="{BB962C8B-B14F-4D97-AF65-F5344CB8AC3E}">
        <p14:creationId xmlns:p14="http://schemas.microsoft.com/office/powerpoint/2010/main" val="98430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295A99-F636-7002-0305-61E35AF5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de-AT" sz="4800" dirty="0">
                <a:solidFill>
                  <a:schemeClr val="tx2"/>
                </a:solidFill>
              </a:rPr>
              <a:t>Fazit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1DE5FB-7275-99EA-930D-A45EDB4D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 fontScale="92500"/>
          </a:bodyPr>
          <a:lstStyle/>
          <a:p>
            <a:r>
              <a:rPr lang="de-AT" sz="3200" dirty="0">
                <a:solidFill>
                  <a:schemeClr val="tx2"/>
                </a:solidFill>
              </a:rPr>
              <a:t>KI-basierte Rezeptvorschläge</a:t>
            </a:r>
          </a:p>
          <a:p>
            <a:r>
              <a:rPr lang="de-AT" sz="3200" dirty="0">
                <a:solidFill>
                  <a:schemeClr val="tx2"/>
                </a:solidFill>
              </a:rPr>
              <a:t>Technologien: Next.js, </a:t>
            </a:r>
            <a:r>
              <a:rPr lang="de-AT" sz="3200" dirty="0" err="1">
                <a:solidFill>
                  <a:schemeClr val="tx2"/>
                </a:solidFill>
              </a:rPr>
              <a:t>Firestore</a:t>
            </a:r>
            <a:r>
              <a:rPr lang="de-AT" sz="3200" dirty="0">
                <a:solidFill>
                  <a:schemeClr val="tx2"/>
                </a:solidFill>
              </a:rPr>
              <a:t>, </a:t>
            </a:r>
            <a:r>
              <a:rPr lang="de-AT" sz="3200" dirty="0" err="1">
                <a:solidFill>
                  <a:schemeClr val="tx2"/>
                </a:solidFill>
              </a:rPr>
              <a:t>Spoonacular</a:t>
            </a:r>
            <a:r>
              <a:rPr lang="de-AT" sz="3200" dirty="0">
                <a:solidFill>
                  <a:schemeClr val="tx2"/>
                </a:solidFill>
              </a:rPr>
              <a:t>, Google Vision</a:t>
            </a:r>
          </a:p>
          <a:p>
            <a:r>
              <a:rPr lang="de-AT" sz="3200" dirty="0">
                <a:solidFill>
                  <a:schemeClr val="tx2"/>
                </a:solidFill>
              </a:rPr>
              <a:t>Lösungen für KI-Fehlinterpretationen und API-Integration</a:t>
            </a:r>
          </a:p>
          <a:p>
            <a:r>
              <a:rPr lang="de-AT" sz="3200" dirty="0">
                <a:solidFill>
                  <a:schemeClr val="tx2"/>
                </a:solidFill>
              </a:rPr>
              <a:t>Zukunftspläne: Mobile App, Funktionen zur </a:t>
            </a:r>
            <a:r>
              <a:rPr lang="de-AT" sz="3200" dirty="0" err="1">
                <a:solidFill>
                  <a:schemeClr val="tx2"/>
                </a:solidFill>
              </a:rPr>
              <a:t>Cuisinenauswahl</a:t>
            </a:r>
            <a:endParaRPr lang="de-AT" sz="3200" dirty="0">
              <a:solidFill>
                <a:schemeClr val="tx2"/>
              </a:solidFill>
            </a:endParaRPr>
          </a:p>
          <a:p>
            <a:endParaRPr lang="de-AT" sz="3200" dirty="0">
              <a:solidFill>
                <a:schemeClr val="tx2"/>
              </a:solidFill>
            </a:endParaRPr>
          </a:p>
          <a:p>
            <a:endParaRPr lang="de-AT" sz="1800" dirty="0">
              <a:solidFill>
                <a:schemeClr val="tx2"/>
              </a:solidFill>
            </a:endParaRPr>
          </a:p>
          <a:p>
            <a:endParaRPr lang="de-AT" sz="1800" dirty="0">
              <a:solidFill>
                <a:schemeClr val="tx2"/>
              </a:solidFill>
            </a:endParaRPr>
          </a:p>
          <a:p>
            <a:endParaRPr lang="de-AT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938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D88F0A-C73A-5328-E170-883F4FAE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282" y="3423023"/>
            <a:ext cx="4805996" cy="12971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 err="1">
                <a:solidFill>
                  <a:schemeClr val="tx2"/>
                </a:solidFill>
              </a:rPr>
              <a:t>Vielen</a:t>
            </a:r>
            <a:r>
              <a:rPr lang="en-US" sz="4800" dirty="0">
                <a:solidFill>
                  <a:schemeClr val="tx2"/>
                </a:solidFill>
              </a:rPr>
              <a:t> Dank für </a:t>
            </a:r>
            <a:r>
              <a:rPr lang="en-US" sz="4800" dirty="0" err="1">
                <a:solidFill>
                  <a:schemeClr val="tx2"/>
                </a:solidFill>
              </a:rPr>
              <a:t>eure</a:t>
            </a:r>
            <a:r>
              <a:rPr lang="en-US" sz="4800" dirty="0">
                <a:solidFill>
                  <a:schemeClr val="tx2"/>
                </a:solidFill>
              </a:rPr>
              <a:t> </a:t>
            </a:r>
            <a:r>
              <a:rPr lang="en-US" sz="4800" dirty="0" err="1">
                <a:solidFill>
                  <a:schemeClr val="tx2"/>
                </a:solidFill>
              </a:rPr>
              <a:t>Aufmerksamkeit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59917-BA2D-507D-63A1-D3658B828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87" y="454222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Noch </a:t>
            </a:r>
            <a:r>
              <a:rPr lang="en-US" sz="20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Fragen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??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23CE8EB5-8987-0F5F-A0C7-84711E741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703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0734B58-1149-A3A8-ED85-2A23F88C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1113"/>
            <a:ext cx="4553426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Inhaltsverzeichnis</a:t>
            </a:r>
            <a:endParaRPr lang="en-US" sz="4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EB856-1C62-EBFF-505B-A332B274B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Team</a:t>
            </a:r>
          </a:p>
          <a:p>
            <a:r>
              <a:rPr lang="en-US" sz="3200" dirty="0" err="1">
                <a:solidFill>
                  <a:schemeClr val="tx2"/>
                </a:solidFill>
              </a:rPr>
              <a:t>Ziel</a:t>
            </a:r>
            <a:r>
              <a:rPr lang="en-US" sz="3200" dirty="0">
                <a:solidFill>
                  <a:schemeClr val="tx2"/>
                </a:solidFill>
              </a:rPr>
              <a:t> und Motivation</a:t>
            </a:r>
          </a:p>
          <a:p>
            <a:r>
              <a:rPr lang="en-US" sz="3200" dirty="0" err="1">
                <a:solidFill>
                  <a:schemeClr val="tx2"/>
                </a:solidFill>
              </a:rPr>
              <a:t>Überblick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de-AT" sz="3200" dirty="0">
                <a:solidFill>
                  <a:schemeClr val="tx2"/>
                </a:solidFill>
              </a:rPr>
              <a:t>Technologien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 err="1">
                <a:solidFill>
                  <a:schemeClr val="tx2"/>
                </a:solidFill>
              </a:rPr>
              <a:t>Herausforderungen</a:t>
            </a:r>
            <a:r>
              <a:rPr lang="en-US" sz="3200" dirty="0">
                <a:solidFill>
                  <a:schemeClr val="tx2"/>
                </a:solidFill>
              </a:rPr>
              <a:t> &amp; </a:t>
            </a:r>
            <a:r>
              <a:rPr lang="en-US" sz="3200" dirty="0" err="1">
                <a:solidFill>
                  <a:schemeClr val="tx2"/>
                </a:solidFill>
              </a:rPr>
              <a:t>Lösung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 err="1">
                <a:solidFill>
                  <a:schemeClr val="tx2"/>
                </a:solidFill>
              </a:rPr>
              <a:t>Besondere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Leistungen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 err="1">
                <a:solidFill>
                  <a:schemeClr val="tx2"/>
                </a:solidFill>
              </a:rPr>
              <a:t>Weiteres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Vorgehen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4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E5E8D-64F1-E361-38A2-964703A8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Team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AEABB8-25C4-D747-291F-38BDF179D035}"/>
              </a:ext>
            </a:extLst>
          </p:cNvPr>
          <p:cNvSpPr txBox="1"/>
          <p:nvPr/>
        </p:nvSpPr>
        <p:spPr>
          <a:xfrm>
            <a:off x="1823523" y="5186391"/>
            <a:ext cx="2205646" cy="735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de-AT" sz="21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Michael Blessing (PM)</a:t>
            </a:r>
            <a:endParaRPr lang="de-AT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B690C-70D4-2180-3760-58DC59A7A224}"/>
              </a:ext>
            </a:extLst>
          </p:cNvPr>
          <p:cNvSpPr txBox="1"/>
          <p:nvPr/>
        </p:nvSpPr>
        <p:spPr>
          <a:xfrm>
            <a:off x="8162831" y="5186391"/>
            <a:ext cx="2205646" cy="47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de-AT" sz="24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Irsad Celik (PL)</a:t>
            </a:r>
            <a:endParaRPr lang="de-AT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C3BA9-415B-FE4F-1425-3376B7EFAC9A}"/>
              </a:ext>
            </a:extLst>
          </p:cNvPr>
          <p:cNvSpPr txBox="1"/>
          <p:nvPr/>
        </p:nvSpPr>
        <p:spPr>
          <a:xfrm>
            <a:off x="4993177" y="5186391"/>
            <a:ext cx="2205647" cy="8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de-AT" sz="24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Leonardo Golubovic (PM)</a:t>
            </a:r>
            <a:endParaRPr lang="de-AT" sz="2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11F8589-5926-D3E5-F6C6-625A5E4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162" y="2899956"/>
            <a:ext cx="1615678" cy="226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2000CD-53A2-B552-DCCF-C596ABE0C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803" y="2899957"/>
            <a:ext cx="1697955" cy="226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3E589AC-6694-9BD3-F747-24DA423A9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225" y="2899957"/>
            <a:ext cx="1697955" cy="226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4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A6F284-CE15-1830-AEF2-C49FC3CD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352992"/>
            <a:ext cx="983354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chemeClr val="tx2"/>
                </a:solidFill>
              </a:rPr>
              <a:t>Ziel</a:t>
            </a:r>
            <a:r>
              <a:rPr lang="en-US" sz="4800" dirty="0">
                <a:solidFill>
                  <a:schemeClr val="tx2"/>
                </a:solidFill>
              </a:rPr>
              <a:t> und Motivation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58116-D360-ADCD-47E9-F306EFF35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10393014" cy="2693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AT" sz="3200" dirty="0">
                <a:solidFill>
                  <a:schemeClr val="tx2"/>
                </a:solidFill>
              </a:rPr>
              <a:t>Mithilfe von Fotos des eigenen Kühlschranks neue Rezepte entdecken</a:t>
            </a:r>
          </a:p>
          <a:p>
            <a:endParaRPr lang="de-AT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So schnell </a:t>
            </a:r>
            <a:r>
              <a:rPr lang="en-US" sz="3200" dirty="0" err="1">
                <a:solidFill>
                  <a:schemeClr val="tx2"/>
                </a:solidFill>
              </a:rPr>
              <a:t>wie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möglich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herausfinden</a:t>
            </a:r>
            <a:r>
              <a:rPr lang="en-US" sz="3200" dirty="0">
                <a:solidFill>
                  <a:schemeClr val="tx2"/>
                </a:solidFill>
              </a:rPr>
              <a:t> was man </a:t>
            </a:r>
            <a:r>
              <a:rPr lang="en-US" sz="3200" dirty="0" err="1">
                <a:solidFill>
                  <a:schemeClr val="tx2"/>
                </a:solidFill>
              </a:rPr>
              <a:t>kochen</a:t>
            </a:r>
            <a:r>
              <a:rPr lang="en-US" sz="3200" dirty="0">
                <a:solidFill>
                  <a:schemeClr val="tx2"/>
                </a:solidFill>
              </a:rPr>
              <a:t> will.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186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FD8EEF-8EC7-018B-F5DA-C03E0E68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711699"/>
            <a:ext cx="9833548" cy="1066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chemeClr val="tx2"/>
                </a:solidFill>
              </a:rPr>
              <a:t>Problemstellung</a:t>
            </a:r>
            <a:endParaRPr lang="en-US" sz="4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C03661-B8FA-4DA0-30FA-7ACE48382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574800"/>
            <a:ext cx="9833548" cy="44200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solidFill>
                  <a:schemeClr val="tx2"/>
                </a:solidFill>
              </a:rPr>
              <a:t>Unentschlossenheit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bei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Auswahl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einer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Mahlzeit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 err="1">
                <a:solidFill>
                  <a:schemeClr val="tx2"/>
                </a:solidFill>
              </a:rPr>
              <a:t>Unbekanntes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de-AT" sz="3200" dirty="0">
                <a:solidFill>
                  <a:schemeClr val="tx2"/>
                </a:solidFill>
              </a:rPr>
              <a:t>Rezeptrepertoire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 err="1">
                <a:solidFill>
                  <a:schemeClr val="tx2"/>
                </a:solidFill>
              </a:rPr>
              <a:t>Entschlossenheit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bei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einer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Mahlzeit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 err="1">
                <a:solidFill>
                  <a:schemeClr val="tx2"/>
                </a:solidFill>
              </a:rPr>
              <a:t>Eigenes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de-AT" sz="3200" dirty="0">
                <a:solidFill>
                  <a:schemeClr val="tx2"/>
                </a:solidFill>
              </a:rPr>
              <a:t>Rezeptrepertoire erweitern</a:t>
            </a:r>
            <a:endParaRPr lang="en-US" sz="3200" dirty="0">
              <a:solidFill>
                <a:schemeClr val="tx2"/>
              </a:solidFill>
            </a:endParaRPr>
          </a:p>
          <a:p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 err="1">
                <a:solidFill>
                  <a:schemeClr val="tx2"/>
                </a:solidFill>
              </a:rPr>
              <a:t>Junge</a:t>
            </a:r>
            <a:r>
              <a:rPr lang="en-US" sz="3200" dirty="0">
                <a:solidFill>
                  <a:schemeClr val="tx2"/>
                </a:solidFill>
              </a:rPr>
              <a:t> Leute</a:t>
            </a:r>
          </a:p>
        </p:txBody>
      </p:sp>
    </p:spTree>
    <p:extLst>
      <p:ext uri="{BB962C8B-B14F-4D97-AF65-F5344CB8AC3E}">
        <p14:creationId xmlns:p14="http://schemas.microsoft.com/office/powerpoint/2010/main" val="300502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01FD9-E764-6DB5-2044-DCD93C762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335270-FF55-65A7-463A-62DADB0C1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2640B0-5B23-1669-7B2D-18C8A326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6C19162-16AE-4022-FF2A-3692076F3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42442C5-C34D-15A0-76AA-47A33B9FD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C08F77-A16B-023E-B6C5-8625BF386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C04A109-0261-81FC-A53F-398D24A5E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el 6">
            <a:extLst>
              <a:ext uri="{FF2B5EF4-FFF2-40B4-BE49-F238E27FC236}">
                <a16:creationId xmlns:a16="http://schemas.microsoft.com/office/drawing/2014/main" id="{999AFE55-3616-09CC-445A-14A72CDF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4800" dirty="0">
                <a:solidFill>
                  <a:schemeClr val="tx2"/>
                </a:solidFill>
              </a:rPr>
              <a:t>Technologien</a:t>
            </a:r>
          </a:p>
        </p:txBody>
      </p:sp>
      <p:graphicFrame>
        <p:nvGraphicFramePr>
          <p:cNvPr id="23" name="Inhaltsplatzhalter 7">
            <a:extLst>
              <a:ext uri="{FF2B5EF4-FFF2-40B4-BE49-F238E27FC236}">
                <a16:creationId xmlns:a16="http://schemas.microsoft.com/office/drawing/2014/main" id="{EFD09C6D-AD9D-5AAF-602C-4BEBE9380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660343"/>
              </p:ext>
            </p:extLst>
          </p:nvPr>
        </p:nvGraphicFramePr>
        <p:xfrm>
          <a:off x="5215811" y="804672"/>
          <a:ext cx="6630749" cy="5220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21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986C6B4-D622-7245-6E39-89D1623C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sz="4800" dirty="0">
                <a:solidFill>
                  <a:schemeClr val="tx2"/>
                </a:solidFill>
              </a:rPr>
              <a:t>Herausforderungen &amp; Lösung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800C3A-DFA1-DA4B-34F4-A3C5DEF62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759363"/>
            <a:ext cx="5157787" cy="497141"/>
          </a:xfrm>
        </p:spPr>
        <p:txBody>
          <a:bodyPr/>
          <a:lstStyle/>
          <a:p>
            <a:r>
              <a:rPr lang="de-AT" dirty="0"/>
              <a:t>Herausforderungen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3FCBCE-9981-D8F2-233A-D29165571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56504"/>
            <a:ext cx="5157787" cy="393315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sz="3500" dirty="0">
                <a:solidFill>
                  <a:schemeClr val="tx2"/>
                </a:solidFill>
              </a:rPr>
              <a:t>KI erkennt einige Objekte, welche nicht existieren oder nicht gebraucht werden</a:t>
            </a:r>
          </a:p>
          <a:p>
            <a:pPr marL="514350" indent="-514350">
              <a:buFont typeface="+mj-lt"/>
              <a:buAutoNum type="arabicPeriod"/>
            </a:pPr>
            <a:r>
              <a:rPr lang="de-AT" sz="3500" dirty="0">
                <a:solidFill>
                  <a:schemeClr val="tx2"/>
                </a:solidFill>
              </a:rPr>
              <a:t>Google Vision (API) aufsetzen</a:t>
            </a:r>
          </a:p>
          <a:p>
            <a:pPr marL="514350" indent="-514350">
              <a:buFont typeface="+mj-lt"/>
              <a:buAutoNum type="arabicPeriod"/>
            </a:pPr>
            <a:r>
              <a:rPr lang="de-AT" sz="3500" dirty="0">
                <a:solidFill>
                  <a:schemeClr val="tx2"/>
                </a:solidFill>
              </a:rPr>
              <a:t>Warenkorb kann nicht mit anderen API verbunden werden</a:t>
            </a:r>
          </a:p>
          <a:p>
            <a:pPr marL="514350" indent="-514350">
              <a:buFont typeface="+mj-lt"/>
              <a:buAutoNum type="arabicPeriod"/>
            </a:pPr>
            <a:r>
              <a:rPr lang="de-AT" sz="3500" dirty="0">
                <a:solidFill>
                  <a:schemeClr val="tx2"/>
                </a:solidFill>
              </a:rPr>
              <a:t>Authentifizierung über Provider und Passwort</a:t>
            </a:r>
          </a:p>
          <a:p>
            <a:pPr marL="514350" indent="-514350">
              <a:buFont typeface="+mj-lt"/>
              <a:buAutoNum type="arabicPeriod"/>
            </a:pPr>
            <a:r>
              <a:rPr lang="de-AT" sz="3500" dirty="0">
                <a:solidFill>
                  <a:schemeClr val="tx2"/>
                </a:solidFill>
              </a:rPr>
              <a:t>CSS</a:t>
            </a:r>
          </a:p>
          <a:p>
            <a:endParaRPr lang="de-AT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27A7694-53A9-ABBA-65D2-4D319AA27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83301"/>
            <a:ext cx="5183188" cy="449264"/>
          </a:xfrm>
        </p:spPr>
        <p:txBody>
          <a:bodyPr/>
          <a:lstStyle/>
          <a:p>
            <a:r>
              <a:rPr lang="de-AT" dirty="0"/>
              <a:t>Lösungen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F0A0A48-E05B-46A6-9F4F-C82E4DBF5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7829"/>
            <a:ext cx="5183188" cy="400183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sz="3200" dirty="0">
                <a:solidFill>
                  <a:schemeClr val="tx2"/>
                </a:solidFill>
              </a:rPr>
              <a:t>Kostenpflichtige Optionen in Betracht ziehen</a:t>
            </a:r>
          </a:p>
          <a:p>
            <a:pPr marL="514350" indent="-514350">
              <a:buFont typeface="+mj-lt"/>
              <a:buAutoNum type="arabicPeriod"/>
            </a:pPr>
            <a:r>
              <a:rPr lang="de-AT" sz="3200" dirty="0">
                <a:solidFill>
                  <a:schemeClr val="tx2"/>
                </a:solidFill>
              </a:rPr>
              <a:t>Billing richtig aufsetzen</a:t>
            </a:r>
          </a:p>
          <a:p>
            <a:pPr marL="514350" indent="-514350">
              <a:buFont typeface="+mj-lt"/>
              <a:buAutoNum type="arabicPeriod"/>
            </a:pPr>
            <a:r>
              <a:rPr lang="de-AT" sz="3200" dirty="0">
                <a:solidFill>
                  <a:schemeClr val="tx2"/>
                </a:solidFill>
              </a:rPr>
              <a:t>Keine APIs existieren</a:t>
            </a:r>
          </a:p>
          <a:p>
            <a:pPr marL="514350" indent="-514350">
              <a:buFont typeface="+mj-lt"/>
              <a:buAutoNum type="arabicPeriod"/>
            </a:pPr>
            <a:r>
              <a:rPr lang="de-AT" sz="3200" dirty="0">
                <a:solidFill>
                  <a:schemeClr val="tx2"/>
                </a:solidFill>
              </a:rPr>
              <a:t>Keinen Datenbankprovider verwenden -&gt; Funktionalität selber schreiben</a:t>
            </a:r>
          </a:p>
          <a:p>
            <a:pPr marL="514350" indent="-514350">
              <a:buFont typeface="+mj-lt"/>
              <a:buAutoNum type="arabicPeriod"/>
            </a:pPr>
            <a:r>
              <a:rPr lang="de-AT" sz="3200" dirty="0" err="1">
                <a:solidFill>
                  <a:schemeClr val="tx2"/>
                </a:solidFill>
              </a:rPr>
              <a:t>Tailwind</a:t>
            </a:r>
            <a:r>
              <a:rPr lang="de-AT" sz="3200" dirty="0">
                <a:solidFill>
                  <a:schemeClr val="tx2"/>
                </a:solidFill>
              </a:rPr>
              <a:t> entfernen &amp; normales CSS anlegen</a:t>
            </a:r>
          </a:p>
        </p:txBody>
      </p:sp>
      <p:grpSp>
        <p:nvGrpSpPr>
          <p:cNvPr id="9" name="Group 1040">
            <a:extLst>
              <a:ext uri="{FF2B5EF4-FFF2-40B4-BE49-F238E27FC236}">
                <a16:creationId xmlns:a16="http://schemas.microsoft.com/office/drawing/2014/main" id="{17CFEF13-89B7-F386-1D60-B04E3FF1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0" name="Freeform: Shape 1041">
              <a:extLst>
                <a:ext uri="{FF2B5EF4-FFF2-40B4-BE49-F238E27FC236}">
                  <a16:creationId xmlns:a16="http://schemas.microsoft.com/office/drawing/2014/main" id="{92E3250D-B401-D5EA-EC85-021D2D1B9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42">
              <a:extLst>
                <a:ext uri="{FF2B5EF4-FFF2-40B4-BE49-F238E27FC236}">
                  <a16:creationId xmlns:a16="http://schemas.microsoft.com/office/drawing/2014/main" id="{9EBBBCF7-C1EB-E77B-C6B3-61AB821E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043">
              <a:extLst>
                <a:ext uri="{FF2B5EF4-FFF2-40B4-BE49-F238E27FC236}">
                  <a16:creationId xmlns:a16="http://schemas.microsoft.com/office/drawing/2014/main" id="{53558494-4EF8-B6E8-3077-53901B874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044">
              <a:extLst>
                <a:ext uri="{FF2B5EF4-FFF2-40B4-BE49-F238E27FC236}">
                  <a16:creationId xmlns:a16="http://schemas.microsoft.com/office/drawing/2014/main" id="{55E3DC4F-16AE-C1D7-4E65-2A70A303C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54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el 6">
            <a:extLst>
              <a:ext uri="{FF2B5EF4-FFF2-40B4-BE49-F238E27FC236}">
                <a16:creationId xmlns:a16="http://schemas.microsoft.com/office/drawing/2014/main" id="{B461D41E-7016-D21D-9BBA-A66BA9A1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4800" dirty="0">
                <a:solidFill>
                  <a:schemeClr val="tx2"/>
                </a:solidFill>
              </a:rPr>
              <a:t>Besondere Leistungen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0A20556-E0D9-A663-BC11-E11C8DF48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 fontScale="92500" lnSpcReduction="10000"/>
          </a:bodyPr>
          <a:lstStyle/>
          <a:p>
            <a:r>
              <a:rPr lang="de-AT" sz="3200" dirty="0">
                <a:solidFill>
                  <a:schemeClr val="tx2"/>
                </a:solidFill>
              </a:rPr>
              <a:t>Anmeldung über Provider und Passwort</a:t>
            </a:r>
          </a:p>
          <a:p>
            <a:r>
              <a:rPr lang="de-AT" sz="3200" dirty="0">
                <a:solidFill>
                  <a:schemeClr val="tx2"/>
                </a:solidFill>
              </a:rPr>
              <a:t>Nutzerdaten in </a:t>
            </a:r>
            <a:r>
              <a:rPr lang="de-AT" sz="3200" dirty="0" err="1">
                <a:solidFill>
                  <a:schemeClr val="tx2"/>
                </a:solidFill>
              </a:rPr>
              <a:t>Firestore</a:t>
            </a:r>
            <a:r>
              <a:rPr lang="de-AT" sz="3200" dirty="0">
                <a:solidFill>
                  <a:schemeClr val="tx2"/>
                </a:solidFill>
              </a:rPr>
              <a:t> gespeichert</a:t>
            </a:r>
          </a:p>
          <a:p>
            <a:r>
              <a:rPr lang="de-AT" sz="3200" dirty="0">
                <a:solidFill>
                  <a:schemeClr val="tx2"/>
                </a:solidFill>
              </a:rPr>
              <a:t>Passwort zurücksetzen </a:t>
            </a:r>
          </a:p>
          <a:p>
            <a:r>
              <a:rPr lang="de-AT" sz="3200" dirty="0">
                <a:solidFill>
                  <a:schemeClr val="tx2"/>
                </a:solidFill>
              </a:rPr>
              <a:t>Zutaten über Google-</a:t>
            </a:r>
            <a:r>
              <a:rPr lang="de-AT" sz="3200" dirty="0" err="1">
                <a:solidFill>
                  <a:schemeClr val="tx2"/>
                </a:solidFill>
              </a:rPr>
              <a:t>VisionAPI</a:t>
            </a:r>
            <a:r>
              <a:rPr lang="de-AT" sz="3200" dirty="0">
                <a:solidFill>
                  <a:schemeClr val="tx2"/>
                </a:solidFill>
              </a:rPr>
              <a:t> </a:t>
            </a:r>
            <a:r>
              <a:rPr lang="de-AT" sz="3200" dirty="0" err="1">
                <a:solidFill>
                  <a:schemeClr val="tx2"/>
                </a:solidFill>
              </a:rPr>
              <a:t>gefetched</a:t>
            </a:r>
            <a:endParaRPr lang="de-AT" sz="3200" dirty="0">
              <a:solidFill>
                <a:schemeClr val="tx2"/>
              </a:solidFill>
            </a:endParaRPr>
          </a:p>
          <a:p>
            <a:r>
              <a:rPr lang="de-AT" sz="3200" dirty="0">
                <a:solidFill>
                  <a:schemeClr val="tx2"/>
                </a:solidFill>
              </a:rPr>
              <a:t>Zutatenauswahlmenü</a:t>
            </a:r>
          </a:p>
          <a:p>
            <a:r>
              <a:rPr lang="de-AT" sz="3200" dirty="0">
                <a:solidFill>
                  <a:schemeClr val="tx2"/>
                </a:solidFill>
              </a:rPr>
              <a:t>Rezepte über </a:t>
            </a:r>
            <a:r>
              <a:rPr lang="de-AT" sz="3200" dirty="0" err="1">
                <a:solidFill>
                  <a:schemeClr val="tx2"/>
                </a:solidFill>
              </a:rPr>
              <a:t>Spoonacular</a:t>
            </a:r>
            <a:r>
              <a:rPr lang="de-AT" sz="3200" dirty="0">
                <a:solidFill>
                  <a:schemeClr val="tx2"/>
                </a:solidFill>
              </a:rPr>
              <a:t> </a:t>
            </a:r>
          </a:p>
          <a:p>
            <a:r>
              <a:rPr lang="de-AT" sz="3200" dirty="0">
                <a:solidFill>
                  <a:schemeClr val="tx2"/>
                </a:solidFill>
              </a:rPr>
              <a:t>Warenkorb</a:t>
            </a:r>
          </a:p>
          <a:p>
            <a:r>
              <a:rPr lang="de-AT" sz="3200" dirty="0">
                <a:solidFill>
                  <a:schemeClr val="tx2"/>
                </a:solidFill>
              </a:rPr>
              <a:t>Einkaufslistenexport</a:t>
            </a:r>
          </a:p>
        </p:txBody>
      </p:sp>
    </p:spTree>
    <p:extLst>
      <p:ext uri="{BB962C8B-B14F-4D97-AF65-F5344CB8AC3E}">
        <p14:creationId xmlns:p14="http://schemas.microsoft.com/office/powerpoint/2010/main" val="165645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85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87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89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14" name="Freeform: Shape 90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91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: Shape 92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62D8219-0A1C-8CDB-85BE-44048650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>
                <a:solidFill>
                  <a:schemeClr val="tx2"/>
                </a:solidFill>
              </a:rPr>
              <a:t>Weiteres</a:t>
            </a:r>
            <a:r>
              <a:rPr lang="en-US" sz="4800" dirty="0">
                <a:solidFill>
                  <a:schemeClr val="tx2"/>
                </a:solidFill>
              </a:rPr>
              <a:t> </a:t>
            </a:r>
            <a:r>
              <a:rPr lang="en-US" sz="4800" dirty="0" err="1">
                <a:solidFill>
                  <a:schemeClr val="tx2"/>
                </a:solidFill>
              </a:rPr>
              <a:t>Vorgehen</a:t>
            </a:r>
            <a:endParaRPr lang="en-US" sz="4800" dirty="0">
              <a:solidFill>
                <a:schemeClr val="tx2"/>
              </a:solidFill>
            </a:endParaRPr>
          </a:p>
        </p:txBody>
      </p:sp>
      <p:graphicFrame>
        <p:nvGraphicFramePr>
          <p:cNvPr id="81" name="Inhaltsplatzhalter 2">
            <a:extLst>
              <a:ext uri="{FF2B5EF4-FFF2-40B4-BE49-F238E27FC236}">
                <a16:creationId xmlns:a16="http://schemas.microsoft.com/office/drawing/2014/main" id="{56D87927-0C46-50D7-4FF6-10D6FB1C5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962045"/>
              </p:ext>
            </p:extLst>
          </p:nvPr>
        </p:nvGraphicFramePr>
        <p:xfrm>
          <a:off x="6172200" y="804672"/>
          <a:ext cx="5221224" cy="5230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595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FridgeMinder </vt:lpstr>
      <vt:lpstr>Inhaltsverzeichnis</vt:lpstr>
      <vt:lpstr>Team</vt:lpstr>
      <vt:lpstr>Ziel und Motivation</vt:lpstr>
      <vt:lpstr>Problemstellung</vt:lpstr>
      <vt:lpstr>Technologien</vt:lpstr>
      <vt:lpstr>Herausforderungen &amp; Lösung</vt:lpstr>
      <vt:lpstr>Besondere Leistungen</vt:lpstr>
      <vt:lpstr>Weiteres Vorgehen</vt:lpstr>
      <vt:lpstr>Fazit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FridgeMinder</dc:title>
  <dc:creator>Celik Irsad</dc:creator>
  <cp:lastModifiedBy>Golubovic Leonardo</cp:lastModifiedBy>
  <cp:revision>13</cp:revision>
  <dcterms:created xsi:type="dcterms:W3CDTF">2023-11-21T12:40:41Z</dcterms:created>
  <dcterms:modified xsi:type="dcterms:W3CDTF">2024-03-04T20:09:39Z</dcterms:modified>
</cp:coreProperties>
</file>