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7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7CB268-5276-49FE-8FC7-A10CD527FB93}" v="17" dt="2023-12-11T14:24:34.5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8E9F5C-85D3-4B74-BB92-7D4EB7B2348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5747D9-2915-4E71-8F84-B38533AE0637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Next</a:t>
          </a:r>
          <a:endParaRPr lang="en-US"/>
        </a:p>
      </dgm:t>
    </dgm:pt>
    <dgm:pt modelId="{9606C33C-C38B-4B89-8A61-0D59498558CF}" type="parTrans" cxnId="{24376BE7-840C-4EFD-B4F7-00B7F23EDAD1}">
      <dgm:prSet/>
      <dgm:spPr/>
      <dgm:t>
        <a:bodyPr/>
        <a:lstStyle/>
        <a:p>
          <a:endParaRPr lang="en-US"/>
        </a:p>
      </dgm:t>
    </dgm:pt>
    <dgm:pt modelId="{D1261B4F-1554-4CF8-8B4B-2F8D25D34FD6}" type="sibTrans" cxnId="{24376BE7-840C-4EFD-B4F7-00B7F23EDAD1}">
      <dgm:prSet/>
      <dgm:spPr/>
      <dgm:t>
        <a:bodyPr/>
        <a:lstStyle/>
        <a:p>
          <a:endParaRPr lang="en-US"/>
        </a:p>
      </dgm:t>
    </dgm:pt>
    <dgm:pt modelId="{C0311E74-3C7D-4F32-858F-B8ACD27AE35C}">
      <dgm:prSet/>
      <dgm:spPr/>
      <dgm:t>
        <a:bodyPr/>
        <a:lstStyle/>
        <a:p>
          <a:pPr>
            <a:lnSpc>
              <a:spcPct val="100000"/>
            </a:lnSpc>
          </a:pPr>
          <a:r>
            <a:rPr lang="de-AT"/>
            <a:t>CSS</a:t>
          </a:r>
          <a:endParaRPr lang="en-US"/>
        </a:p>
      </dgm:t>
    </dgm:pt>
    <dgm:pt modelId="{DD1486AD-F01D-4C0D-9B5C-14430D15C468}" type="parTrans" cxnId="{34D3B19A-910A-43F1-8415-F8E045F8925F}">
      <dgm:prSet/>
      <dgm:spPr/>
      <dgm:t>
        <a:bodyPr/>
        <a:lstStyle/>
        <a:p>
          <a:endParaRPr lang="en-US"/>
        </a:p>
      </dgm:t>
    </dgm:pt>
    <dgm:pt modelId="{1B7586F3-BBF2-4E86-B685-7681F94DBB9B}" type="sibTrans" cxnId="{34D3B19A-910A-43F1-8415-F8E045F8925F}">
      <dgm:prSet/>
      <dgm:spPr/>
      <dgm:t>
        <a:bodyPr/>
        <a:lstStyle/>
        <a:p>
          <a:endParaRPr lang="en-US"/>
        </a:p>
      </dgm:t>
    </dgm:pt>
    <dgm:pt modelId="{57D8A313-7D94-474B-BC1B-9D29F2E70F52}" type="pres">
      <dgm:prSet presAssocID="{0D8E9F5C-85D3-4B74-BB92-7D4EB7B2348A}" presName="root" presStyleCnt="0">
        <dgm:presLayoutVars>
          <dgm:dir/>
          <dgm:resizeHandles val="exact"/>
        </dgm:presLayoutVars>
      </dgm:prSet>
      <dgm:spPr/>
    </dgm:pt>
    <dgm:pt modelId="{0041E8CD-1ED0-4559-867E-01729639CF4C}" type="pres">
      <dgm:prSet presAssocID="{DE5747D9-2915-4E71-8F84-B38533AE0637}" presName="compNode" presStyleCnt="0"/>
      <dgm:spPr/>
    </dgm:pt>
    <dgm:pt modelId="{978C8C71-B661-49FA-A137-A57850A8690B}" type="pres">
      <dgm:prSet presAssocID="{DE5747D9-2915-4E71-8F84-B38533AE06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de"/>
        </a:ext>
      </dgm:extLst>
    </dgm:pt>
    <dgm:pt modelId="{32995752-D475-419F-95B0-F9C1D749A1BA}" type="pres">
      <dgm:prSet presAssocID="{DE5747D9-2915-4E71-8F84-B38533AE0637}" presName="spaceRect" presStyleCnt="0"/>
      <dgm:spPr/>
    </dgm:pt>
    <dgm:pt modelId="{8E46601E-5348-4AB9-8551-D0FA05324D0D}" type="pres">
      <dgm:prSet presAssocID="{DE5747D9-2915-4E71-8F84-B38533AE0637}" presName="textRect" presStyleLbl="revTx" presStyleIdx="0" presStyleCnt="2">
        <dgm:presLayoutVars>
          <dgm:chMax val="1"/>
          <dgm:chPref val="1"/>
        </dgm:presLayoutVars>
      </dgm:prSet>
      <dgm:spPr/>
    </dgm:pt>
    <dgm:pt modelId="{463B270A-09E1-4407-9C25-A230F7048F28}" type="pres">
      <dgm:prSet presAssocID="{D1261B4F-1554-4CF8-8B4B-2F8D25D34FD6}" presName="sibTrans" presStyleCnt="0"/>
      <dgm:spPr/>
    </dgm:pt>
    <dgm:pt modelId="{0ACD3E8F-BDC1-4FB8-BDA0-1D842BC26FBE}" type="pres">
      <dgm:prSet presAssocID="{C0311E74-3C7D-4F32-858F-B8ACD27AE35C}" presName="compNode" presStyleCnt="0"/>
      <dgm:spPr/>
    </dgm:pt>
    <dgm:pt modelId="{0F13B07D-3E77-47E0-9D69-CA3105F66FCE}" type="pres">
      <dgm:prSet presAssocID="{C0311E74-3C7D-4F32-858F-B8ACD27AE3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C59CC3C-60CA-44F4-A43A-3C93D9AC2B8B}" type="pres">
      <dgm:prSet presAssocID="{C0311E74-3C7D-4F32-858F-B8ACD27AE35C}" presName="spaceRect" presStyleCnt="0"/>
      <dgm:spPr/>
    </dgm:pt>
    <dgm:pt modelId="{030D1043-A78E-4E7C-B26F-8A79747D8C23}" type="pres">
      <dgm:prSet presAssocID="{C0311E74-3C7D-4F32-858F-B8ACD27AE35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4D3B19A-910A-43F1-8415-F8E045F8925F}" srcId="{0D8E9F5C-85D3-4B74-BB92-7D4EB7B2348A}" destId="{C0311E74-3C7D-4F32-858F-B8ACD27AE35C}" srcOrd="1" destOrd="0" parTransId="{DD1486AD-F01D-4C0D-9B5C-14430D15C468}" sibTransId="{1B7586F3-BBF2-4E86-B685-7681F94DBB9B}"/>
    <dgm:cxn modelId="{09A2F2AF-9444-4E17-BCA6-F2D16C73301B}" type="presOf" srcId="{DE5747D9-2915-4E71-8F84-B38533AE0637}" destId="{8E46601E-5348-4AB9-8551-D0FA05324D0D}" srcOrd="0" destOrd="0" presId="urn:microsoft.com/office/officeart/2018/2/layout/IconLabelList"/>
    <dgm:cxn modelId="{FB3801BE-63D0-41AA-9F33-D68FA0BAA00E}" type="presOf" srcId="{0D8E9F5C-85D3-4B74-BB92-7D4EB7B2348A}" destId="{57D8A313-7D94-474B-BC1B-9D29F2E70F52}" srcOrd="0" destOrd="0" presId="urn:microsoft.com/office/officeart/2018/2/layout/IconLabelList"/>
    <dgm:cxn modelId="{24376BE7-840C-4EFD-B4F7-00B7F23EDAD1}" srcId="{0D8E9F5C-85D3-4B74-BB92-7D4EB7B2348A}" destId="{DE5747D9-2915-4E71-8F84-B38533AE0637}" srcOrd="0" destOrd="0" parTransId="{9606C33C-C38B-4B89-8A61-0D59498558CF}" sibTransId="{D1261B4F-1554-4CF8-8B4B-2F8D25D34FD6}"/>
    <dgm:cxn modelId="{F88A7CFD-7115-42D9-862A-FC786429E6C8}" type="presOf" srcId="{C0311E74-3C7D-4F32-858F-B8ACD27AE35C}" destId="{030D1043-A78E-4E7C-B26F-8A79747D8C23}" srcOrd="0" destOrd="0" presId="urn:microsoft.com/office/officeart/2018/2/layout/IconLabelList"/>
    <dgm:cxn modelId="{29334C85-0B40-4E75-9635-C8FBB887CD65}" type="presParOf" srcId="{57D8A313-7D94-474B-BC1B-9D29F2E70F52}" destId="{0041E8CD-1ED0-4559-867E-01729639CF4C}" srcOrd="0" destOrd="0" presId="urn:microsoft.com/office/officeart/2018/2/layout/IconLabelList"/>
    <dgm:cxn modelId="{EBABACDE-8E47-4DFA-A945-B573F849D6C2}" type="presParOf" srcId="{0041E8CD-1ED0-4559-867E-01729639CF4C}" destId="{978C8C71-B661-49FA-A137-A57850A8690B}" srcOrd="0" destOrd="0" presId="urn:microsoft.com/office/officeart/2018/2/layout/IconLabelList"/>
    <dgm:cxn modelId="{B77E38AD-5334-46A0-9378-4EE78C25E061}" type="presParOf" srcId="{0041E8CD-1ED0-4559-867E-01729639CF4C}" destId="{32995752-D475-419F-95B0-F9C1D749A1BA}" srcOrd="1" destOrd="0" presId="urn:microsoft.com/office/officeart/2018/2/layout/IconLabelList"/>
    <dgm:cxn modelId="{34591822-BED9-4B45-830E-01B57175C03F}" type="presParOf" srcId="{0041E8CD-1ED0-4559-867E-01729639CF4C}" destId="{8E46601E-5348-4AB9-8551-D0FA05324D0D}" srcOrd="2" destOrd="0" presId="urn:microsoft.com/office/officeart/2018/2/layout/IconLabelList"/>
    <dgm:cxn modelId="{82B2D572-39B5-4D2E-B485-68C1ED214B94}" type="presParOf" srcId="{57D8A313-7D94-474B-BC1B-9D29F2E70F52}" destId="{463B270A-09E1-4407-9C25-A230F7048F28}" srcOrd="1" destOrd="0" presId="urn:microsoft.com/office/officeart/2018/2/layout/IconLabelList"/>
    <dgm:cxn modelId="{41464065-D738-4358-8CE5-D53BF0B8C252}" type="presParOf" srcId="{57D8A313-7D94-474B-BC1B-9D29F2E70F52}" destId="{0ACD3E8F-BDC1-4FB8-BDA0-1D842BC26FBE}" srcOrd="2" destOrd="0" presId="urn:microsoft.com/office/officeart/2018/2/layout/IconLabelList"/>
    <dgm:cxn modelId="{D8EE0CA4-9BBE-4167-B399-FA33DEC315C4}" type="presParOf" srcId="{0ACD3E8F-BDC1-4FB8-BDA0-1D842BC26FBE}" destId="{0F13B07D-3E77-47E0-9D69-CA3105F66FCE}" srcOrd="0" destOrd="0" presId="urn:microsoft.com/office/officeart/2018/2/layout/IconLabelList"/>
    <dgm:cxn modelId="{BA98EEB5-44A3-4D50-A128-88253A64CD43}" type="presParOf" srcId="{0ACD3E8F-BDC1-4FB8-BDA0-1D842BC26FBE}" destId="{1C59CC3C-60CA-44F4-A43A-3C93D9AC2B8B}" srcOrd="1" destOrd="0" presId="urn:microsoft.com/office/officeart/2018/2/layout/IconLabelList"/>
    <dgm:cxn modelId="{E97390EE-41E1-4EF3-AD30-4072BB639925}" type="presParOf" srcId="{0ACD3E8F-BDC1-4FB8-BDA0-1D842BC26FBE}" destId="{030D1043-A78E-4E7C-B26F-8A79747D8C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83D0AD-AF3B-4C2D-AAA2-E20DECAC04A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0353167-31FF-421E-8294-AFDDF68A619A}">
      <dgm:prSet/>
      <dgm:spPr/>
      <dgm:t>
        <a:bodyPr/>
        <a:lstStyle/>
        <a:p>
          <a:r>
            <a:rPr lang="de-AT"/>
            <a:t>CSS fertigstellen</a:t>
          </a:r>
          <a:endParaRPr lang="en-US"/>
        </a:p>
      </dgm:t>
    </dgm:pt>
    <dgm:pt modelId="{3F445DB1-1A3C-4E4B-84AA-B6F5360DAFA5}" type="parTrans" cxnId="{1BDC1539-A1A4-47D1-A8C6-41D547DAFB77}">
      <dgm:prSet/>
      <dgm:spPr/>
      <dgm:t>
        <a:bodyPr/>
        <a:lstStyle/>
        <a:p>
          <a:endParaRPr lang="en-US"/>
        </a:p>
      </dgm:t>
    </dgm:pt>
    <dgm:pt modelId="{94F49E0F-4EBC-4064-8790-BA62DFE4013C}" type="sibTrans" cxnId="{1BDC1539-A1A4-47D1-A8C6-41D547DAFB77}">
      <dgm:prSet/>
      <dgm:spPr/>
      <dgm:t>
        <a:bodyPr/>
        <a:lstStyle/>
        <a:p>
          <a:endParaRPr lang="en-US"/>
        </a:p>
      </dgm:t>
    </dgm:pt>
    <dgm:pt modelId="{3ACA39ED-363F-4F6B-A221-420C70266145}">
      <dgm:prSet/>
      <dgm:spPr/>
      <dgm:t>
        <a:bodyPr/>
        <a:lstStyle/>
        <a:p>
          <a:r>
            <a:rPr lang="de-AT"/>
            <a:t>Auswahlmenü für die Zutaten</a:t>
          </a:r>
          <a:endParaRPr lang="en-US"/>
        </a:p>
      </dgm:t>
    </dgm:pt>
    <dgm:pt modelId="{2012D742-CFB3-4ADF-90AF-06A1B0488417}" type="parTrans" cxnId="{DDC2F99D-AE8C-4097-B02E-1F8CBC126796}">
      <dgm:prSet/>
      <dgm:spPr/>
      <dgm:t>
        <a:bodyPr/>
        <a:lstStyle/>
        <a:p>
          <a:endParaRPr lang="en-US"/>
        </a:p>
      </dgm:t>
    </dgm:pt>
    <dgm:pt modelId="{120DB64A-AA35-4B4A-BBDF-EC4CDD4FD20B}" type="sibTrans" cxnId="{DDC2F99D-AE8C-4097-B02E-1F8CBC126796}">
      <dgm:prSet/>
      <dgm:spPr/>
      <dgm:t>
        <a:bodyPr/>
        <a:lstStyle/>
        <a:p>
          <a:endParaRPr lang="en-US"/>
        </a:p>
      </dgm:t>
    </dgm:pt>
    <dgm:pt modelId="{2693E38E-D3F5-4892-9264-9C8A891343EA}">
      <dgm:prSet/>
      <dgm:spPr/>
      <dgm:t>
        <a:bodyPr/>
        <a:lstStyle/>
        <a:p>
          <a:r>
            <a:rPr lang="de-AT"/>
            <a:t>Sich mit anderen KI‘s auseinandersetzen</a:t>
          </a:r>
          <a:endParaRPr lang="en-US"/>
        </a:p>
      </dgm:t>
    </dgm:pt>
    <dgm:pt modelId="{2E7726E7-95CE-449A-A113-0E1DB3129AF5}" type="parTrans" cxnId="{2A779A57-9F05-4769-A77C-7ABAB53B6BEA}">
      <dgm:prSet/>
      <dgm:spPr/>
      <dgm:t>
        <a:bodyPr/>
        <a:lstStyle/>
        <a:p>
          <a:endParaRPr lang="en-US"/>
        </a:p>
      </dgm:t>
    </dgm:pt>
    <dgm:pt modelId="{5DC85018-9906-4628-A5CF-619C654BE8A8}" type="sibTrans" cxnId="{2A779A57-9F05-4769-A77C-7ABAB53B6BEA}">
      <dgm:prSet/>
      <dgm:spPr/>
      <dgm:t>
        <a:bodyPr/>
        <a:lstStyle/>
        <a:p>
          <a:endParaRPr lang="en-US"/>
        </a:p>
      </dgm:t>
    </dgm:pt>
    <dgm:pt modelId="{E5AFA734-8C2A-4128-B635-F3ED882C1206}">
      <dgm:prSet/>
      <dgm:spPr/>
      <dgm:t>
        <a:bodyPr/>
        <a:lstStyle/>
        <a:p>
          <a:r>
            <a:rPr lang="de-AT"/>
            <a:t>Andere Rezepte API‘s anschauen </a:t>
          </a:r>
          <a:endParaRPr lang="en-US"/>
        </a:p>
      </dgm:t>
    </dgm:pt>
    <dgm:pt modelId="{5413998A-C221-4181-A584-FF6948682DE7}" type="parTrans" cxnId="{4227CDA9-7FF5-47D4-B1AC-A9E2780BF228}">
      <dgm:prSet/>
      <dgm:spPr/>
      <dgm:t>
        <a:bodyPr/>
        <a:lstStyle/>
        <a:p>
          <a:endParaRPr lang="en-US"/>
        </a:p>
      </dgm:t>
    </dgm:pt>
    <dgm:pt modelId="{E4BD49F2-9992-4CB6-B464-DC6FCB8CC37F}" type="sibTrans" cxnId="{4227CDA9-7FF5-47D4-B1AC-A9E2780BF228}">
      <dgm:prSet/>
      <dgm:spPr/>
      <dgm:t>
        <a:bodyPr/>
        <a:lstStyle/>
        <a:p>
          <a:endParaRPr lang="en-US"/>
        </a:p>
      </dgm:t>
    </dgm:pt>
    <dgm:pt modelId="{6A75BDBA-E581-4289-8EC5-B32E44A1B0D9}">
      <dgm:prSet/>
      <dgm:spPr/>
      <dgm:t>
        <a:bodyPr/>
        <a:lstStyle/>
        <a:p>
          <a:r>
            <a:rPr lang="de-AT"/>
            <a:t>Backend für Login fertigstellen</a:t>
          </a:r>
          <a:endParaRPr lang="en-US"/>
        </a:p>
      </dgm:t>
    </dgm:pt>
    <dgm:pt modelId="{5B6472D0-2CCC-46D2-AA52-BE225AF7A822}" type="parTrans" cxnId="{40F55EF4-B261-4812-A5F7-CA80D214344B}">
      <dgm:prSet/>
      <dgm:spPr/>
      <dgm:t>
        <a:bodyPr/>
        <a:lstStyle/>
        <a:p>
          <a:endParaRPr lang="en-US"/>
        </a:p>
      </dgm:t>
    </dgm:pt>
    <dgm:pt modelId="{37920B5E-7E08-4A05-9D9B-37271B9BED2D}" type="sibTrans" cxnId="{40F55EF4-B261-4812-A5F7-CA80D214344B}">
      <dgm:prSet/>
      <dgm:spPr/>
      <dgm:t>
        <a:bodyPr/>
        <a:lstStyle/>
        <a:p>
          <a:endParaRPr lang="en-US"/>
        </a:p>
      </dgm:t>
    </dgm:pt>
    <dgm:pt modelId="{956F0F1C-6ACF-4379-9EC9-9F0FBCB37069}">
      <dgm:prSet/>
      <dgm:spPr/>
      <dgm:t>
        <a:bodyPr/>
        <a:lstStyle/>
        <a:p>
          <a:r>
            <a:rPr lang="de-AT"/>
            <a:t>Profile Page erstellen</a:t>
          </a:r>
          <a:endParaRPr lang="en-US"/>
        </a:p>
      </dgm:t>
    </dgm:pt>
    <dgm:pt modelId="{6AC0A9E6-028F-41E2-8180-B41E376854A0}" type="parTrans" cxnId="{9E0A5655-3640-450A-9D5D-BB50B5E5972D}">
      <dgm:prSet/>
      <dgm:spPr/>
      <dgm:t>
        <a:bodyPr/>
        <a:lstStyle/>
        <a:p>
          <a:endParaRPr lang="en-US"/>
        </a:p>
      </dgm:t>
    </dgm:pt>
    <dgm:pt modelId="{6261097E-A751-495D-9F7F-73C3322D2882}" type="sibTrans" cxnId="{9E0A5655-3640-450A-9D5D-BB50B5E5972D}">
      <dgm:prSet/>
      <dgm:spPr/>
      <dgm:t>
        <a:bodyPr/>
        <a:lstStyle/>
        <a:p>
          <a:endParaRPr lang="en-US"/>
        </a:p>
      </dgm:t>
    </dgm:pt>
    <dgm:pt modelId="{3C6F50AC-AA02-4193-832A-79A7F035A3F5}" type="pres">
      <dgm:prSet presAssocID="{C283D0AD-AF3B-4C2D-AAA2-E20DECAC04A9}" presName="vert0" presStyleCnt="0">
        <dgm:presLayoutVars>
          <dgm:dir/>
          <dgm:animOne val="branch"/>
          <dgm:animLvl val="lvl"/>
        </dgm:presLayoutVars>
      </dgm:prSet>
      <dgm:spPr/>
    </dgm:pt>
    <dgm:pt modelId="{84DCB4CD-928B-4404-9793-17FB7D76F55A}" type="pres">
      <dgm:prSet presAssocID="{00353167-31FF-421E-8294-AFDDF68A619A}" presName="thickLine" presStyleLbl="alignNode1" presStyleIdx="0" presStyleCnt="6"/>
      <dgm:spPr/>
    </dgm:pt>
    <dgm:pt modelId="{E54420B9-AEE1-41E6-ADB2-61748661CC72}" type="pres">
      <dgm:prSet presAssocID="{00353167-31FF-421E-8294-AFDDF68A619A}" presName="horz1" presStyleCnt="0"/>
      <dgm:spPr/>
    </dgm:pt>
    <dgm:pt modelId="{6B5174CD-099F-479E-AA42-95703D5C2D45}" type="pres">
      <dgm:prSet presAssocID="{00353167-31FF-421E-8294-AFDDF68A619A}" presName="tx1" presStyleLbl="revTx" presStyleIdx="0" presStyleCnt="6"/>
      <dgm:spPr/>
    </dgm:pt>
    <dgm:pt modelId="{9116DBD9-5F28-4669-8EB4-8297A8599B29}" type="pres">
      <dgm:prSet presAssocID="{00353167-31FF-421E-8294-AFDDF68A619A}" presName="vert1" presStyleCnt="0"/>
      <dgm:spPr/>
    </dgm:pt>
    <dgm:pt modelId="{8448A02B-D5A7-4D86-B759-D99714477D16}" type="pres">
      <dgm:prSet presAssocID="{3ACA39ED-363F-4F6B-A221-420C70266145}" presName="thickLine" presStyleLbl="alignNode1" presStyleIdx="1" presStyleCnt="6"/>
      <dgm:spPr/>
    </dgm:pt>
    <dgm:pt modelId="{AB691429-39A3-47E7-B843-7BD439DB2E1D}" type="pres">
      <dgm:prSet presAssocID="{3ACA39ED-363F-4F6B-A221-420C70266145}" presName="horz1" presStyleCnt="0"/>
      <dgm:spPr/>
    </dgm:pt>
    <dgm:pt modelId="{EFBDA8F9-C7DF-4936-BE76-9C9EB4ECCB1D}" type="pres">
      <dgm:prSet presAssocID="{3ACA39ED-363F-4F6B-A221-420C70266145}" presName="tx1" presStyleLbl="revTx" presStyleIdx="1" presStyleCnt="6"/>
      <dgm:spPr/>
    </dgm:pt>
    <dgm:pt modelId="{DBD5C9C7-35E3-4799-B18E-1D50364D6892}" type="pres">
      <dgm:prSet presAssocID="{3ACA39ED-363F-4F6B-A221-420C70266145}" presName="vert1" presStyleCnt="0"/>
      <dgm:spPr/>
    </dgm:pt>
    <dgm:pt modelId="{2C8624CE-2265-4E5F-A376-5C9346C02357}" type="pres">
      <dgm:prSet presAssocID="{2693E38E-D3F5-4892-9264-9C8A891343EA}" presName="thickLine" presStyleLbl="alignNode1" presStyleIdx="2" presStyleCnt="6"/>
      <dgm:spPr/>
    </dgm:pt>
    <dgm:pt modelId="{43923DDE-04B7-4563-9B70-FC6FD7A0DA5A}" type="pres">
      <dgm:prSet presAssocID="{2693E38E-D3F5-4892-9264-9C8A891343EA}" presName="horz1" presStyleCnt="0"/>
      <dgm:spPr/>
    </dgm:pt>
    <dgm:pt modelId="{EEC09089-5210-44D7-8E0B-9A1AAFC20716}" type="pres">
      <dgm:prSet presAssocID="{2693E38E-D3F5-4892-9264-9C8A891343EA}" presName="tx1" presStyleLbl="revTx" presStyleIdx="2" presStyleCnt="6"/>
      <dgm:spPr/>
    </dgm:pt>
    <dgm:pt modelId="{86237AED-7A4D-45B0-B011-8B34BDE82514}" type="pres">
      <dgm:prSet presAssocID="{2693E38E-D3F5-4892-9264-9C8A891343EA}" presName="vert1" presStyleCnt="0"/>
      <dgm:spPr/>
    </dgm:pt>
    <dgm:pt modelId="{5EE162EB-F381-4D5A-9296-7880114CACDD}" type="pres">
      <dgm:prSet presAssocID="{E5AFA734-8C2A-4128-B635-F3ED882C1206}" presName="thickLine" presStyleLbl="alignNode1" presStyleIdx="3" presStyleCnt="6"/>
      <dgm:spPr/>
    </dgm:pt>
    <dgm:pt modelId="{3E623F26-623A-43D7-8C78-64EEA35B5577}" type="pres">
      <dgm:prSet presAssocID="{E5AFA734-8C2A-4128-B635-F3ED882C1206}" presName="horz1" presStyleCnt="0"/>
      <dgm:spPr/>
    </dgm:pt>
    <dgm:pt modelId="{3BB2CA79-0CBC-4C03-9B33-8F3CAC7B3EA3}" type="pres">
      <dgm:prSet presAssocID="{E5AFA734-8C2A-4128-B635-F3ED882C1206}" presName="tx1" presStyleLbl="revTx" presStyleIdx="3" presStyleCnt="6"/>
      <dgm:spPr/>
    </dgm:pt>
    <dgm:pt modelId="{00E76E22-7B77-461A-976B-70737F7E4C3D}" type="pres">
      <dgm:prSet presAssocID="{E5AFA734-8C2A-4128-B635-F3ED882C1206}" presName="vert1" presStyleCnt="0"/>
      <dgm:spPr/>
    </dgm:pt>
    <dgm:pt modelId="{DA549D3E-08BE-49BC-B54D-082BC8616444}" type="pres">
      <dgm:prSet presAssocID="{6A75BDBA-E581-4289-8EC5-B32E44A1B0D9}" presName="thickLine" presStyleLbl="alignNode1" presStyleIdx="4" presStyleCnt="6"/>
      <dgm:spPr/>
    </dgm:pt>
    <dgm:pt modelId="{00023BA7-C756-4BF0-BBA8-7AAE282953F7}" type="pres">
      <dgm:prSet presAssocID="{6A75BDBA-E581-4289-8EC5-B32E44A1B0D9}" presName="horz1" presStyleCnt="0"/>
      <dgm:spPr/>
    </dgm:pt>
    <dgm:pt modelId="{B32D072D-38C6-44AA-988F-E7449D4B6C45}" type="pres">
      <dgm:prSet presAssocID="{6A75BDBA-E581-4289-8EC5-B32E44A1B0D9}" presName="tx1" presStyleLbl="revTx" presStyleIdx="4" presStyleCnt="6"/>
      <dgm:spPr/>
    </dgm:pt>
    <dgm:pt modelId="{E85AD442-0091-4E6B-B2F8-9A19920DB58E}" type="pres">
      <dgm:prSet presAssocID="{6A75BDBA-E581-4289-8EC5-B32E44A1B0D9}" presName="vert1" presStyleCnt="0"/>
      <dgm:spPr/>
    </dgm:pt>
    <dgm:pt modelId="{D8E1ED32-2090-4CB1-9489-AB39AD0BD6DF}" type="pres">
      <dgm:prSet presAssocID="{956F0F1C-6ACF-4379-9EC9-9F0FBCB37069}" presName="thickLine" presStyleLbl="alignNode1" presStyleIdx="5" presStyleCnt="6"/>
      <dgm:spPr/>
    </dgm:pt>
    <dgm:pt modelId="{3B3186DB-B529-46B8-9320-BDCCAB9C9EC4}" type="pres">
      <dgm:prSet presAssocID="{956F0F1C-6ACF-4379-9EC9-9F0FBCB37069}" presName="horz1" presStyleCnt="0"/>
      <dgm:spPr/>
    </dgm:pt>
    <dgm:pt modelId="{9B62A6BE-3658-4F08-9200-42495E98D1ED}" type="pres">
      <dgm:prSet presAssocID="{956F0F1C-6ACF-4379-9EC9-9F0FBCB37069}" presName="tx1" presStyleLbl="revTx" presStyleIdx="5" presStyleCnt="6"/>
      <dgm:spPr/>
    </dgm:pt>
    <dgm:pt modelId="{8DAC00BE-DCB2-486D-9300-1CAB3C09CC4A}" type="pres">
      <dgm:prSet presAssocID="{956F0F1C-6ACF-4379-9EC9-9F0FBCB37069}" presName="vert1" presStyleCnt="0"/>
      <dgm:spPr/>
    </dgm:pt>
  </dgm:ptLst>
  <dgm:cxnLst>
    <dgm:cxn modelId="{E2AF711C-5CF3-46B2-A893-9713C32C23FA}" type="presOf" srcId="{3ACA39ED-363F-4F6B-A221-420C70266145}" destId="{EFBDA8F9-C7DF-4936-BE76-9C9EB4ECCB1D}" srcOrd="0" destOrd="0" presId="urn:microsoft.com/office/officeart/2008/layout/LinedList"/>
    <dgm:cxn modelId="{1BDC1539-A1A4-47D1-A8C6-41D547DAFB77}" srcId="{C283D0AD-AF3B-4C2D-AAA2-E20DECAC04A9}" destId="{00353167-31FF-421E-8294-AFDDF68A619A}" srcOrd="0" destOrd="0" parTransId="{3F445DB1-1A3C-4E4B-84AA-B6F5360DAFA5}" sibTransId="{94F49E0F-4EBC-4064-8790-BA62DFE4013C}"/>
    <dgm:cxn modelId="{9F3A5069-03E5-4CF5-8F43-7CD303AF8749}" type="presOf" srcId="{C283D0AD-AF3B-4C2D-AAA2-E20DECAC04A9}" destId="{3C6F50AC-AA02-4193-832A-79A7F035A3F5}" srcOrd="0" destOrd="0" presId="urn:microsoft.com/office/officeart/2008/layout/LinedList"/>
    <dgm:cxn modelId="{9E0A5655-3640-450A-9D5D-BB50B5E5972D}" srcId="{C283D0AD-AF3B-4C2D-AAA2-E20DECAC04A9}" destId="{956F0F1C-6ACF-4379-9EC9-9F0FBCB37069}" srcOrd="5" destOrd="0" parTransId="{6AC0A9E6-028F-41E2-8180-B41E376854A0}" sibTransId="{6261097E-A751-495D-9F7F-73C3322D2882}"/>
    <dgm:cxn modelId="{2A779A57-9F05-4769-A77C-7ABAB53B6BEA}" srcId="{C283D0AD-AF3B-4C2D-AAA2-E20DECAC04A9}" destId="{2693E38E-D3F5-4892-9264-9C8A891343EA}" srcOrd="2" destOrd="0" parTransId="{2E7726E7-95CE-449A-A113-0E1DB3129AF5}" sibTransId="{5DC85018-9906-4628-A5CF-619C654BE8A8}"/>
    <dgm:cxn modelId="{818F227F-7CFD-4EDC-A5B2-C09571BA11E6}" type="presOf" srcId="{6A75BDBA-E581-4289-8EC5-B32E44A1B0D9}" destId="{B32D072D-38C6-44AA-988F-E7449D4B6C45}" srcOrd="0" destOrd="0" presId="urn:microsoft.com/office/officeart/2008/layout/LinedList"/>
    <dgm:cxn modelId="{BA1DCF93-8EE5-4E5A-A4DD-D8AEE3B68574}" type="presOf" srcId="{00353167-31FF-421E-8294-AFDDF68A619A}" destId="{6B5174CD-099F-479E-AA42-95703D5C2D45}" srcOrd="0" destOrd="0" presId="urn:microsoft.com/office/officeart/2008/layout/LinedList"/>
    <dgm:cxn modelId="{00A0F396-838D-4313-8E26-ADF20BE4F493}" type="presOf" srcId="{E5AFA734-8C2A-4128-B635-F3ED882C1206}" destId="{3BB2CA79-0CBC-4C03-9B33-8F3CAC7B3EA3}" srcOrd="0" destOrd="0" presId="urn:microsoft.com/office/officeart/2008/layout/LinedList"/>
    <dgm:cxn modelId="{0D231A9D-FF58-47E8-B19D-D726AB420A08}" type="presOf" srcId="{2693E38E-D3F5-4892-9264-9C8A891343EA}" destId="{EEC09089-5210-44D7-8E0B-9A1AAFC20716}" srcOrd="0" destOrd="0" presId="urn:microsoft.com/office/officeart/2008/layout/LinedList"/>
    <dgm:cxn modelId="{DDC2F99D-AE8C-4097-B02E-1F8CBC126796}" srcId="{C283D0AD-AF3B-4C2D-AAA2-E20DECAC04A9}" destId="{3ACA39ED-363F-4F6B-A221-420C70266145}" srcOrd="1" destOrd="0" parTransId="{2012D742-CFB3-4ADF-90AF-06A1B0488417}" sibTransId="{120DB64A-AA35-4B4A-BBDF-EC4CDD4FD20B}"/>
    <dgm:cxn modelId="{4227CDA9-7FF5-47D4-B1AC-A9E2780BF228}" srcId="{C283D0AD-AF3B-4C2D-AAA2-E20DECAC04A9}" destId="{E5AFA734-8C2A-4128-B635-F3ED882C1206}" srcOrd="3" destOrd="0" parTransId="{5413998A-C221-4181-A584-FF6948682DE7}" sibTransId="{E4BD49F2-9992-4CB6-B464-DC6FCB8CC37F}"/>
    <dgm:cxn modelId="{988D01C3-D4B1-4F80-B37F-BF327626C0B9}" type="presOf" srcId="{956F0F1C-6ACF-4379-9EC9-9F0FBCB37069}" destId="{9B62A6BE-3658-4F08-9200-42495E98D1ED}" srcOrd="0" destOrd="0" presId="urn:microsoft.com/office/officeart/2008/layout/LinedList"/>
    <dgm:cxn modelId="{40F55EF4-B261-4812-A5F7-CA80D214344B}" srcId="{C283D0AD-AF3B-4C2D-AAA2-E20DECAC04A9}" destId="{6A75BDBA-E581-4289-8EC5-B32E44A1B0D9}" srcOrd="4" destOrd="0" parTransId="{5B6472D0-2CCC-46D2-AA52-BE225AF7A822}" sibTransId="{37920B5E-7E08-4A05-9D9B-37271B9BED2D}"/>
    <dgm:cxn modelId="{8B064ECD-3229-49F4-AA27-0CB2944A74F7}" type="presParOf" srcId="{3C6F50AC-AA02-4193-832A-79A7F035A3F5}" destId="{84DCB4CD-928B-4404-9793-17FB7D76F55A}" srcOrd="0" destOrd="0" presId="urn:microsoft.com/office/officeart/2008/layout/LinedList"/>
    <dgm:cxn modelId="{746AD130-5576-4739-A95D-EA953F606158}" type="presParOf" srcId="{3C6F50AC-AA02-4193-832A-79A7F035A3F5}" destId="{E54420B9-AEE1-41E6-ADB2-61748661CC72}" srcOrd="1" destOrd="0" presId="urn:microsoft.com/office/officeart/2008/layout/LinedList"/>
    <dgm:cxn modelId="{CE6E118A-1B83-4BC4-A958-58B6242EE32B}" type="presParOf" srcId="{E54420B9-AEE1-41E6-ADB2-61748661CC72}" destId="{6B5174CD-099F-479E-AA42-95703D5C2D45}" srcOrd="0" destOrd="0" presId="urn:microsoft.com/office/officeart/2008/layout/LinedList"/>
    <dgm:cxn modelId="{5ACB5EBA-20CD-4639-BB9A-5DF31EDF37DF}" type="presParOf" srcId="{E54420B9-AEE1-41E6-ADB2-61748661CC72}" destId="{9116DBD9-5F28-4669-8EB4-8297A8599B29}" srcOrd="1" destOrd="0" presId="urn:microsoft.com/office/officeart/2008/layout/LinedList"/>
    <dgm:cxn modelId="{B6294AE6-2E72-49C1-B305-30A391BC112C}" type="presParOf" srcId="{3C6F50AC-AA02-4193-832A-79A7F035A3F5}" destId="{8448A02B-D5A7-4D86-B759-D99714477D16}" srcOrd="2" destOrd="0" presId="urn:microsoft.com/office/officeart/2008/layout/LinedList"/>
    <dgm:cxn modelId="{263E5ACA-B0F9-4FE9-97F4-40F4B8A919E1}" type="presParOf" srcId="{3C6F50AC-AA02-4193-832A-79A7F035A3F5}" destId="{AB691429-39A3-47E7-B843-7BD439DB2E1D}" srcOrd="3" destOrd="0" presId="urn:microsoft.com/office/officeart/2008/layout/LinedList"/>
    <dgm:cxn modelId="{66565695-96B8-4751-83C2-56CEB7A4E219}" type="presParOf" srcId="{AB691429-39A3-47E7-B843-7BD439DB2E1D}" destId="{EFBDA8F9-C7DF-4936-BE76-9C9EB4ECCB1D}" srcOrd="0" destOrd="0" presId="urn:microsoft.com/office/officeart/2008/layout/LinedList"/>
    <dgm:cxn modelId="{82B663A7-AC26-4926-A870-8F1DC345FB6C}" type="presParOf" srcId="{AB691429-39A3-47E7-B843-7BD439DB2E1D}" destId="{DBD5C9C7-35E3-4799-B18E-1D50364D6892}" srcOrd="1" destOrd="0" presId="urn:microsoft.com/office/officeart/2008/layout/LinedList"/>
    <dgm:cxn modelId="{7A3767A5-FF38-4439-9754-5A4C80278171}" type="presParOf" srcId="{3C6F50AC-AA02-4193-832A-79A7F035A3F5}" destId="{2C8624CE-2265-4E5F-A376-5C9346C02357}" srcOrd="4" destOrd="0" presId="urn:microsoft.com/office/officeart/2008/layout/LinedList"/>
    <dgm:cxn modelId="{44CB267E-CD9A-4C04-9815-54F3631BFB09}" type="presParOf" srcId="{3C6F50AC-AA02-4193-832A-79A7F035A3F5}" destId="{43923DDE-04B7-4563-9B70-FC6FD7A0DA5A}" srcOrd="5" destOrd="0" presId="urn:microsoft.com/office/officeart/2008/layout/LinedList"/>
    <dgm:cxn modelId="{39505F82-7128-48CB-8AEA-BD199938437D}" type="presParOf" srcId="{43923DDE-04B7-4563-9B70-FC6FD7A0DA5A}" destId="{EEC09089-5210-44D7-8E0B-9A1AAFC20716}" srcOrd="0" destOrd="0" presId="urn:microsoft.com/office/officeart/2008/layout/LinedList"/>
    <dgm:cxn modelId="{0DA87050-9361-455E-8E08-2D7F22207E9A}" type="presParOf" srcId="{43923DDE-04B7-4563-9B70-FC6FD7A0DA5A}" destId="{86237AED-7A4D-45B0-B011-8B34BDE82514}" srcOrd="1" destOrd="0" presId="urn:microsoft.com/office/officeart/2008/layout/LinedList"/>
    <dgm:cxn modelId="{C3F959D7-5B60-4664-95D2-6BEF54B50110}" type="presParOf" srcId="{3C6F50AC-AA02-4193-832A-79A7F035A3F5}" destId="{5EE162EB-F381-4D5A-9296-7880114CACDD}" srcOrd="6" destOrd="0" presId="urn:microsoft.com/office/officeart/2008/layout/LinedList"/>
    <dgm:cxn modelId="{BDF2A4E2-C534-4B37-B3DD-7D6EE091F730}" type="presParOf" srcId="{3C6F50AC-AA02-4193-832A-79A7F035A3F5}" destId="{3E623F26-623A-43D7-8C78-64EEA35B5577}" srcOrd="7" destOrd="0" presId="urn:microsoft.com/office/officeart/2008/layout/LinedList"/>
    <dgm:cxn modelId="{AB133D82-D3F8-42E6-B26A-CDE5F391127D}" type="presParOf" srcId="{3E623F26-623A-43D7-8C78-64EEA35B5577}" destId="{3BB2CA79-0CBC-4C03-9B33-8F3CAC7B3EA3}" srcOrd="0" destOrd="0" presId="urn:microsoft.com/office/officeart/2008/layout/LinedList"/>
    <dgm:cxn modelId="{8BF8080F-EA63-41FA-913B-90BD419CA8F6}" type="presParOf" srcId="{3E623F26-623A-43D7-8C78-64EEA35B5577}" destId="{00E76E22-7B77-461A-976B-70737F7E4C3D}" srcOrd="1" destOrd="0" presId="urn:microsoft.com/office/officeart/2008/layout/LinedList"/>
    <dgm:cxn modelId="{32E2E766-003C-4264-B765-3CA8BA5D5811}" type="presParOf" srcId="{3C6F50AC-AA02-4193-832A-79A7F035A3F5}" destId="{DA549D3E-08BE-49BC-B54D-082BC8616444}" srcOrd="8" destOrd="0" presId="urn:microsoft.com/office/officeart/2008/layout/LinedList"/>
    <dgm:cxn modelId="{9A50D8BE-6BDE-490C-BBFA-E9435007AF7B}" type="presParOf" srcId="{3C6F50AC-AA02-4193-832A-79A7F035A3F5}" destId="{00023BA7-C756-4BF0-BBA8-7AAE282953F7}" srcOrd="9" destOrd="0" presId="urn:microsoft.com/office/officeart/2008/layout/LinedList"/>
    <dgm:cxn modelId="{CB514D1B-3610-4ED9-B9CD-967B5432DBD7}" type="presParOf" srcId="{00023BA7-C756-4BF0-BBA8-7AAE282953F7}" destId="{B32D072D-38C6-44AA-988F-E7449D4B6C45}" srcOrd="0" destOrd="0" presId="urn:microsoft.com/office/officeart/2008/layout/LinedList"/>
    <dgm:cxn modelId="{13CDB10C-18F0-41D1-8412-B90E17D26327}" type="presParOf" srcId="{00023BA7-C756-4BF0-BBA8-7AAE282953F7}" destId="{E85AD442-0091-4E6B-B2F8-9A19920DB58E}" srcOrd="1" destOrd="0" presId="urn:microsoft.com/office/officeart/2008/layout/LinedList"/>
    <dgm:cxn modelId="{ACE9F0BC-FE26-4B38-A343-5D9B9D86D728}" type="presParOf" srcId="{3C6F50AC-AA02-4193-832A-79A7F035A3F5}" destId="{D8E1ED32-2090-4CB1-9489-AB39AD0BD6DF}" srcOrd="10" destOrd="0" presId="urn:microsoft.com/office/officeart/2008/layout/LinedList"/>
    <dgm:cxn modelId="{13C08A44-4BD6-44B3-8B54-3D9724B761DA}" type="presParOf" srcId="{3C6F50AC-AA02-4193-832A-79A7F035A3F5}" destId="{3B3186DB-B529-46B8-9320-BDCCAB9C9EC4}" srcOrd="11" destOrd="0" presId="urn:microsoft.com/office/officeart/2008/layout/LinedList"/>
    <dgm:cxn modelId="{F1A8ECD0-CE19-446A-BC1C-DC7A67B178F6}" type="presParOf" srcId="{3B3186DB-B529-46B8-9320-BDCCAB9C9EC4}" destId="{9B62A6BE-3658-4F08-9200-42495E98D1ED}" srcOrd="0" destOrd="0" presId="urn:microsoft.com/office/officeart/2008/layout/LinedList"/>
    <dgm:cxn modelId="{53270BB5-7831-4667-82D3-B374A6C2BAF8}" type="presParOf" srcId="{3B3186DB-B529-46B8-9320-BDCCAB9C9EC4}" destId="{8DAC00BE-DCB2-486D-9300-1CAB3C09CC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C8C71-B661-49FA-A137-A57850A8690B}">
      <dsp:nvSpPr>
        <dsp:cNvPr id="0" name=""/>
        <dsp:cNvSpPr/>
      </dsp:nvSpPr>
      <dsp:spPr>
        <a:xfrm>
          <a:off x="2063862" y="177676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6601E-5348-4AB9-8551-D0FA05324D0D}">
      <dsp:nvSpPr>
        <dsp:cNvPr id="0" name=""/>
        <dsp:cNvSpPr/>
      </dsp:nvSpPr>
      <dsp:spPr>
        <a:xfrm>
          <a:off x="1395611" y="1591434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600" kern="1200"/>
            <a:t>Next</a:t>
          </a:r>
          <a:endParaRPr lang="en-US" sz="4600" kern="1200"/>
        </a:p>
      </dsp:txBody>
      <dsp:txXfrm>
        <a:off x="1395611" y="1591434"/>
        <a:ext cx="2430000" cy="720000"/>
      </dsp:txXfrm>
    </dsp:sp>
    <dsp:sp modelId="{0F13B07D-3E77-47E0-9D69-CA3105F66FCE}">
      <dsp:nvSpPr>
        <dsp:cNvPr id="0" name=""/>
        <dsp:cNvSpPr/>
      </dsp:nvSpPr>
      <dsp:spPr>
        <a:xfrm>
          <a:off x="2063862" y="2918934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D1043-A78E-4E7C-B26F-8A79747D8C23}">
      <dsp:nvSpPr>
        <dsp:cNvPr id="0" name=""/>
        <dsp:cNvSpPr/>
      </dsp:nvSpPr>
      <dsp:spPr>
        <a:xfrm>
          <a:off x="1395611" y="4332691"/>
          <a:ext cx="243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600" kern="1200"/>
            <a:t>CSS</a:t>
          </a:r>
          <a:endParaRPr lang="en-US" sz="4600" kern="1200"/>
        </a:p>
      </dsp:txBody>
      <dsp:txXfrm>
        <a:off x="1395611" y="4332691"/>
        <a:ext cx="243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DCB4CD-928B-4404-9793-17FB7D76F55A}">
      <dsp:nvSpPr>
        <dsp:cNvPr id="0" name=""/>
        <dsp:cNvSpPr/>
      </dsp:nvSpPr>
      <dsp:spPr>
        <a:xfrm>
          <a:off x="0" y="2553"/>
          <a:ext cx="52212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5174CD-099F-479E-AA42-95703D5C2D45}">
      <dsp:nvSpPr>
        <dsp:cNvPr id="0" name=""/>
        <dsp:cNvSpPr/>
      </dsp:nvSpPr>
      <dsp:spPr>
        <a:xfrm>
          <a:off x="0" y="2553"/>
          <a:ext cx="5221224" cy="870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CSS fertigstellen</a:t>
          </a:r>
          <a:endParaRPr lang="en-US" sz="2400" kern="1200"/>
        </a:p>
      </dsp:txBody>
      <dsp:txXfrm>
        <a:off x="0" y="2553"/>
        <a:ext cx="5221224" cy="870876"/>
      </dsp:txXfrm>
    </dsp:sp>
    <dsp:sp modelId="{8448A02B-D5A7-4D86-B759-D99714477D16}">
      <dsp:nvSpPr>
        <dsp:cNvPr id="0" name=""/>
        <dsp:cNvSpPr/>
      </dsp:nvSpPr>
      <dsp:spPr>
        <a:xfrm>
          <a:off x="0" y="873430"/>
          <a:ext cx="52212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DA8F9-C7DF-4936-BE76-9C9EB4ECCB1D}">
      <dsp:nvSpPr>
        <dsp:cNvPr id="0" name=""/>
        <dsp:cNvSpPr/>
      </dsp:nvSpPr>
      <dsp:spPr>
        <a:xfrm>
          <a:off x="0" y="873430"/>
          <a:ext cx="5221224" cy="870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Auswahlmenü für die Zutaten</a:t>
          </a:r>
          <a:endParaRPr lang="en-US" sz="2400" kern="1200"/>
        </a:p>
      </dsp:txBody>
      <dsp:txXfrm>
        <a:off x="0" y="873430"/>
        <a:ext cx="5221224" cy="870876"/>
      </dsp:txXfrm>
    </dsp:sp>
    <dsp:sp modelId="{2C8624CE-2265-4E5F-A376-5C9346C02357}">
      <dsp:nvSpPr>
        <dsp:cNvPr id="0" name=""/>
        <dsp:cNvSpPr/>
      </dsp:nvSpPr>
      <dsp:spPr>
        <a:xfrm>
          <a:off x="0" y="1744307"/>
          <a:ext cx="52212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09089-5210-44D7-8E0B-9A1AAFC20716}">
      <dsp:nvSpPr>
        <dsp:cNvPr id="0" name=""/>
        <dsp:cNvSpPr/>
      </dsp:nvSpPr>
      <dsp:spPr>
        <a:xfrm>
          <a:off x="0" y="1744307"/>
          <a:ext cx="5221224" cy="870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Sich mit anderen KI‘s auseinandersetzen</a:t>
          </a:r>
          <a:endParaRPr lang="en-US" sz="2400" kern="1200"/>
        </a:p>
      </dsp:txBody>
      <dsp:txXfrm>
        <a:off x="0" y="1744307"/>
        <a:ext cx="5221224" cy="870876"/>
      </dsp:txXfrm>
    </dsp:sp>
    <dsp:sp modelId="{5EE162EB-F381-4D5A-9296-7880114CACDD}">
      <dsp:nvSpPr>
        <dsp:cNvPr id="0" name=""/>
        <dsp:cNvSpPr/>
      </dsp:nvSpPr>
      <dsp:spPr>
        <a:xfrm>
          <a:off x="0" y="2615184"/>
          <a:ext cx="52212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2CA79-0CBC-4C03-9B33-8F3CAC7B3EA3}">
      <dsp:nvSpPr>
        <dsp:cNvPr id="0" name=""/>
        <dsp:cNvSpPr/>
      </dsp:nvSpPr>
      <dsp:spPr>
        <a:xfrm>
          <a:off x="0" y="2615184"/>
          <a:ext cx="5221224" cy="870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Andere Rezepte API‘s anschauen </a:t>
          </a:r>
          <a:endParaRPr lang="en-US" sz="2400" kern="1200"/>
        </a:p>
      </dsp:txBody>
      <dsp:txXfrm>
        <a:off x="0" y="2615184"/>
        <a:ext cx="5221224" cy="870876"/>
      </dsp:txXfrm>
    </dsp:sp>
    <dsp:sp modelId="{DA549D3E-08BE-49BC-B54D-082BC8616444}">
      <dsp:nvSpPr>
        <dsp:cNvPr id="0" name=""/>
        <dsp:cNvSpPr/>
      </dsp:nvSpPr>
      <dsp:spPr>
        <a:xfrm>
          <a:off x="0" y="3486060"/>
          <a:ext cx="52212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D072D-38C6-44AA-988F-E7449D4B6C45}">
      <dsp:nvSpPr>
        <dsp:cNvPr id="0" name=""/>
        <dsp:cNvSpPr/>
      </dsp:nvSpPr>
      <dsp:spPr>
        <a:xfrm>
          <a:off x="0" y="3486060"/>
          <a:ext cx="5221224" cy="870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Backend für Login fertigstellen</a:t>
          </a:r>
          <a:endParaRPr lang="en-US" sz="2400" kern="1200"/>
        </a:p>
      </dsp:txBody>
      <dsp:txXfrm>
        <a:off x="0" y="3486060"/>
        <a:ext cx="5221224" cy="870876"/>
      </dsp:txXfrm>
    </dsp:sp>
    <dsp:sp modelId="{D8E1ED32-2090-4CB1-9489-AB39AD0BD6DF}">
      <dsp:nvSpPr>
        <dsp:cNvPr id="0" name=""/>
        <dsp:cNvSpPr/>
      </dsp:nvSpPr>
      <dsp:spPr>
        <a:xfrm>
          <a:off x="0" y="4356937"/>
          <a:ext cx="522122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2A6BE-3658-4F08-9200-42495E98D1ED}">
      <dsp:nvSpPr>
        <dsp:cNvPr id="0" name=""/>
        <dsp:cNvSpPr/>
      </dsp:nvSpPr>
      <dsp:spPr>
        <a:xfrm>
          <a:off x="0" y="4356937"/>
          <a:ext cx="5221224" cy="870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400" kern="1200"/>
            <a:t>Profile Page erstellen</a:t>
          </a:r>
          <a:endParaRPr lang="en-US" sz="2400" kern="1200"/>
        </a:p>
      </dsp:txBody>
      <dsp:txXfrm>
        <a:off x="0" y="4356937"/>
        <a:ext cx="5221224" cy="870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5522C-5D78-7639-F089-59E7F36C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6C40E5-7F26-67ED-4F55-8B8D90924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1A2609-BDAA-0EB9-ED2C-5F281965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083C2-08C3-1266-B28B-B69F241E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46ED64-4367-AEFC-6C1C-927E6017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5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599B2-B256-D1C4-0978-DC6766C4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009F00-3451-B874-D698-A24B0286D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0ACE0C-9C20-E66F-3CF5-ADC0C560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996507-4D6A-F06A-8395-FBCA9060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9FF0FA-2009-22E2-5875-EA34203E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BA59E4-3357-29C7-E24B-442D2E42F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14D16D-2013-427D-7609-0636BB043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A9FC7-7A75-93D4-24A5-A4BC7563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F216F6-6D5C-2079-FF0E-021AF80A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E2A6E1-3388-1790-C050-65C7B93A0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4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fld id="{5286106E-1F0F-412D-AC2F-9E6A947BF0C6}" type="datetimeFigureOut">
              <a:rPr lang="en-GB" smtClean="0"/>
              <a:t>11/12/2023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5363" y="6423914"/>
            <a:ext cx="1052510" cy="365125"/>
          </a:xfrm>
        </p:spPr>
        <p:txBody>
          <a:bodyPr/>
          <a:lstStyle/>
          <a:p>
            <a:fld id="{2382227F-2E40-4252-8351-690E57A00F2D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5D91A8B-765C-4E59-8109-94DA4EA5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23914"/>
            <a:ext cx="681826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F318B-B2C4-4893-95F3-E1AB652A1F17}"/>
              </a:ext>
            </a:extLst>
          </p:cNvPr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FB09F2-FC78-4161-B5F8-C064B938B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CB40EA-D0BA-41DA-91DE-15B4C161D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5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BACC2-C8D8-0E8F-2881-C67491AD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14768-08C2-D532-DBD0-AA21CBBD0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90BDD6-F3DB-754C-FDBE-BC104772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AF4C89-0492-12A0-6750-15D502BD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B1717E-9722-D9D1-8873-92CE528F1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6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A92789-8326-BB09-C527-C00559E7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3A07FA-AFC0-A563-2FE4-2E2892CE9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FED77F-1E63-6F96-3632-CE478750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8CB1D-4AC9-1F74-2EBC-62A1F50A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FA3077-2593-6F11-D7D3-A060F56B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1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92C86-8969-C0E5-60C3-FB415FB4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F25FA9-DDC4-6B84-61FE-BB8BDF845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1106C09-B513-65D4-887F-F2994E985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BC1135-6C01-2C49-9CA4-D43FCA13A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227F85-9788-FDD9-BA38-5FCEDA6D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B30739-97F6-2F59-A2CC-4C9521C9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5F6E4-9DBE-AAFA-B08A-CEB3C068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B44B19-7A5E-2F3A-7944-E610537BE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C47410-E850-561D-40B5-469B2A9CC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7986E3-E265-25F8-A26A-FAA344711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E2F2BE8-7D7E-7F36-F89C-AC031C8CF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55B1D3-E2A4-F336-4768-3922936C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B4E5E3D-1FEA-4A57-CF43-A1052CAD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9672DE-B6D8-55B8-A65D-E5B19FD0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D1E15-0803-4483-A411-7984DC9D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AA4162-9BBB-8748-66FA-9653D940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915EE1-21F3-FBCF-CA68-E4768C55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8F27A6-1AE2-4D32-CECD-6FBCDB68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B97216-518E-02D7-F973-F58200EE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9B8E68-5EE9-9444-1F0C-D657F8CE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095D45-2BB7-5285-CAE4-1E082097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7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28EA6-DF03-DE4D-DC5F-224E3F52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68474B-4D7B-8A8C-E08A-FC8A111F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A70652-E045-BEBD-4034-A17B66692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58C7D4-CBF4-78ED-D1B9-3C8ED099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797B30-A99E-DF88-39AF-AAF63E52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2D32B6-B4A3-B579-B60C-284CD4D5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02AB0-93EB-900D-BA1A-209A848D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C3659B-49C0-5C11-339F-5EF4B29D0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4EB354-6756-F553-B347-7E2B542F8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90CE7FF-3F0E-F6BB-ED5E-29B1CBB3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D0EA-9CA4-4DBA-9758-AC76B7FE25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D8106A-7366-D7F4-0741-E4C87DEB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6814F-DAC0-3487-35E9-1E1AF436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F887-CB7E-4CB1-9139-1C9DD39D5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0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379C65-3CE1-C330-D571-8C7D2C6F5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3CE465-62A2-E3CF-2B32-A0FC528E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26F10B-A6BA-D323-FEA2-4A8E52B1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D0EA-9CA4-4DBA-9758-AC76B7FE258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BAB43C-C8E6-9249-BF0E-1C896EABC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02086-ED45-4F3C-430B-8711FFBC5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F887-CB7E-4CB1-9139-1C9DD39D59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3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BFE4A34-6466-42CD-E6C3-5974389B6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CH" sz="7200" b="0" i="0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FridgeMinder</a:t>
            </a:r>
            <a:r>
              <a:rPr lang="de-CH" sz="52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 </a:t>
            </a: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BE330A-9533-37F1-591E-FDFD1D5A0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5369762" cy="682079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Von Michael Blessing, Leonardo Golubovic, Irsad Celik</a:t>
            </a:r>
          </a:p>
        </p:txBody>
      </p:sp>
    </p:spTree>
    <p:extLst>
      <p:ext uri="{BB962C8B-B14F-4D97-AF65-F5344CB8AC3E}">
        <p14:creationId xmlns:p14="http://schemas.microsoft.com/office/powerpoint/2010/main" val="98430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0734B58-1149-A3A8-ED85-2A23F88C6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1113"/>
            <a:ext cx="4553426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Inhaltsverzeichnis</a:t>
            </a:r>
            <a:endParaRPr lang="en-US" sz="48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EB856-1C62-EBFF-505B-A332B274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Team</a:t>
            </a:r>
          </a:p>
          <a:p>
            <a:r>
              <a:rPr lang="en-US" sz="3200" dirty="0" err="1">
                <a:solidFill>
                  <a:schemeClr val="tx2"/>
                </a:solidFill>
              </a:rPr>
              <a:t>Zuständigkeiten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 err="1">
                <a:solidFill>
                  <a:schemeClr val="tx2"/>
                </a:solidFill>
              </a:rPr>
              <a:t>Projektstand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 err="1">
                <a:solidFill>
                  <a:schemeClr val="tx2"/>
                </a:solidFill>
              </a:rPr>
              <a:t>Erfolge</a:t>
            </a:r>
            <a:r>
              <a:rPr lang="en-US" sz="3200" dirty="0">
                <a:solidFill>
                  <a:schemeClr val="tx2"/>
                </a:solidFill>
              </a:rPr>
              <a:t>/</a:t>
            </a:r>
            <a:r>
              <a:rPr lang="en-US" sz="3200" dirty="0" err="1">
                <a:solidFill>
                  <a:schemeClr val="tx2"/>
                </a:solidFill>
              </a:rPr>
              <a:t>Herausforderungen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3200" dirty="0" err="1">
                <a:solidFill>
                  <a:schemeClr val="tx2"/>
                </a:solidFill>
              </a:rPr>
              <a:t>Erforderliche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de-AT" sz="3200" dirty="0">
                <a:solidFill>
                  <a:schemeClr val="tx2"/>
                </a:solidFill>
              </a:rPr>
              <a:t>Kenntnisse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</a:p>
          <a:p>
            <a:r>
              <a:rPr lang="en-US" sz="3200" dirty="0" err="1">
                <a:solidFill>
                  <a:schemeClr val="tx2"/>
                </a:solidFill>
              </a:rPr>
              <a:t>Weiteres</a:t>
            </a:r>
            <a:r>
              <a:rPr lang="en-US" sz="3200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Vorgehen</a:t>
            </a: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4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E5E8D-64F1-E361-38A2-964703A8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320231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Team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AEABB8-25C4-D747-291F-38BDF179D035}"/>
              </a:ext>
            </a:extLst>
          </p:cNvPr>
          <p:cNvSpPr txBox="1"/>
          <p:nvPr/>
        </p:nvSpPr>
        <p:spPr>
          <a:xfrm>
            <a:off x="1823523" y="5186391"/>
            <a:ext cx="2205646" cy="735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de-AT" sz="21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Michael Blessing (PM)</a:t>
            </a:r>
            <a:endParaRPr lang="de-AT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B690C-70D4-2180-3760-58DC59A7A224}"/>
              </a:ext>
            </a:extLst>
          </p:cNvPr>
          <p:cNvSpPr txBox="1"/>
          <p:nvPr/>
        </p:nvSpPr>
        <p:spPr>
          <a:xfrm>
            <a:off x="8162831" y="5186391"/>
            <a:ext cx="2205646" cy="471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de-AT" sz="246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Irsad Celik (PL)</a:t>
            </a:r>
            <a:endParaRPr lang="de-AT" sz="2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1C3BA9-415B-FE4F-1425-3376B7EFAC9A}"/>
              </a:ext>
            </a:extLst>
          </p:cNvPr>
          <p:cNvSpPr txBox="1"/>
          <p:nvPr/>
        </p:nvSpPr>
        <p:spPr>
          <a:xfrm>
            <a:off x="4993177" y="5186391"/>
            <a:ext cx="2205647" cy="8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4672">
              <a:spcAft>
                <a:spcPts val="600"/>
              </a:spcAft>
            </a:pPr>
            <a:r>
              <a:rPr lang="de-AT" sz="246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Leonardo Golubovic (PM)</a:t>
            </a:r>
            <a:endParaRPr lang="de-AT" sz="2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11F8589-5926-D3E5-F6C6-625A5E4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162" y="2899956"/>
            <a:ext cx="1615678" cy="226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2000CD-53A2-B552-DCCF-C596ABE0C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803" y="2899957"/>
            <a:ext cx="1697955" cy="226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3E589AC-6694-9BD3-F747-24DA423A9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225" y="2899957"/>
            <a:ext cx="1697955" cy="226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24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FCDB071-A7B5-3957-7BC6-72AB6BA5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Zuständigkeiten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268EF-12D1-DF9F-8629-2975D1D48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Michael Blessing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</a:rPr>
              <a:t>Passende</a:t>
            </a:r>
            <a:r>
              <a:rPr lang="en-US" sz="1800" dirty="0">
                <a:solidFill>
                  <a:schemeClr val="tx2"/>
                </a:solidFill>
              </a:rPr>
              <a:t> KI und Api </a:t>
            </a:r>
            <a:r>
              <a:rPr lang="en-US" sz="1800" dirty="0" err="1">
                <a:solidFill>
                  <a:schemeClr val="tx2"/>
                </a:solidFill>
              </a:rPr>
              <a:t>finden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 err="1">
                <a:solidFill>
                  <a:schemeClr val="tx2"/>
                </a:solidFill>
              </a:rPr>
              <a:t>Verbindung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zwischen</a:t>
            </a:r>
            <a:r>
              <a:rPr lang="en-US" sz="1800" dirty="0">
                <a:solidFill>
                  <a:schemeClr val="tx2"/>
                </a:solidFill>
              </a:rPr>
              <a:t> API und KI </a:t>
            </a:r>
            <a:r>
              <a:rPr lang="en-US" sz="1800" dirty="0" err="1">
                <a:solidFill>
                  <a:schemeClr val="tx2"/>
                </a:solidFill>
              </a:rPr>
              <a:t>im</a:t>
            </a:r>
            <a:r>
              <a:rPr lang="en-US" sz="1800" dirty="0">
                <a:solidFill>
                  <a:schemeClr val="tx2"/>
                </a:solidFill>
              </a:rPr>
              <a:t> Backend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</a:rPr>
              <a:t>Einbinden</a:t>
            </a:r>
            <a:r>
              <a:rPr lang="en-US" sz="1800" dirty="0">
                <a:solidFill>
                  <a:schemeClr val="tx2"/>
                </a:solidFill>
              </a:rPr>
              <a:t> der KI und API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</a:rPr>
              <a:t>Testen</a:t>
            </a:r>
            <a:r>
              <a:rPr lang="en-US" sz="1800" dirty="0">
                <a:solidFill>
                  <a:schemeClr val="tx2"/>
                </a:solidFill>
              </a:rPr>
              <a:t> der Website</a:t>
            </a:r>
          </a:p>
          <a:p>
            <a:r>
              <a:rPr lang="en-US" sz="2000" dirty="0">
                <a:solidFill>
                  <a:schemeClr val="tx2"/>
                </a:solidFill>
              </a:rPr>
              <a:t>Leonardo Golubovic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Mockup UI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CSS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Login Page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</a:rPr>
              <a:t>Testen</a:t>
            </a:r>
            <a:r>
              <a:rPr lang="en-US" sz="1800" dirty="0">
                <a:solidFill>
                  <a:schemeClr val="tx2"/>
                </a:solidFill>
              </a:rPr>
              <a:t> der Website</a:t>
            </a:r>
          </a:p>
          <a:p>
            <a:r>
              <a:rPr lang="en-US" sz="2000" dirty="0">
                <a:solidFill>
                  <a:schemeClr val="tx2"/>
                </a:solidFill>
              </a:rPr>
              <a:t>Irsad Celik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Login Page</a:t>
            </a:r>
          </a:p>
          <a:p>
            <a:pPr lvl="1"/>
            <a:r>
              <a:rPr lang="en-US" sz="1800" dirty="0" err="1">
                <a:solidFill>
                  <a:schemeClr val="tx2"/>
                </a:solidFill>
              </a:rPr>
              <a:t>Funktion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zum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Bilder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 err="1">
                <a:solidFill>
                  <a:schemeClr val="tx2"/>
                </a:solidFill>
              </a:rPr>
              <a:t>hochladen</a:t>
            </a:r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 err="1">
                <a:solidFill>
                  <a:schemeClr val="tx2"/>
                </a:solidFill>
              </a:rPr>
              <a:t>Testen</a:t>
            </a:r>
            <a:r>
              <a:rPr lang="en-US" sz="1800" dirty="0">
                <a:solidFill>
                  <a:schemeClr val="tx2"/>
                </a:solidFill>
              </a:rPr>
              <a:t> der Website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PM</a:t>
            </a:r>
          </a:p>
        </p:txBody>
      </p:sp>
    </p:spTree>
    <p:extLst>
      <p:ext uri="{BB962C8B-B14F-4D97-AF65-F5344CB8AC3E}">
        <p14:creationId xmlns:p14="http://schemas.microsoft.com/office/powerpoint/2010/main" val="41006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ACBEDD2-3D35-4319-8968-3EC3B7702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5106ED-0017-48D8-8BEE-8CE02272E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D34821-6FBE-3974-2597-EFF2A0D3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5063603"/>
            <a:ext cx="6083146" cy="9902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Projektstand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22FA0FD-813C-451C-AE23-125FEE88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832880" cy="2876136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DF15559-EF5F-416E-A50C-95FF9B635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410B3EC-094F-49A9-A2D2-63B1EDC66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F0E3061-A38C-4474-80BA-6B9782395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6D04B60-C0AA-40C2-A246-C29A1DD4E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6D1D3BAA-3DCE-3006-3717-2EEE2010BF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85" r="25587" b="7461"/>
          <a:stretch/>
        </p:blipFill>
        <p:spPr>
          <a:xfrm>
            <a:off x="7176052" y="232228"/>
            <a:ext cx="2353337" cy="287895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D5231A6-1664-4F74-6A42-6D223B0864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27" r="6673" b="4"/>
          <a:stretch/>
        </p:blipFill>
        <p:spPr>
          <a:xfrm>
            <a:off x="9590948" y="1450530"/>
            <a:ext cx="2353337" cy="1635722"/>
          </a:xfrm>
          <a:prstGeom prst="rect">
            <a:avLst/>
          </a:prstGeom>
        </p:spPr>
      </p:pic>
      <p:pic>
        <p:nvPicPr>
          <p:cNvPr id="15" name="Inhaltsplatzhalter 4">
            <a:extLst>
              <a:ext uri="{FF2B5EF4-FFF2-40B4-BE49-F238E27FC236}">
                <a16:creationId xmlns:a16="http://schemas.microsoft.com/office/drawing/2014/main" id="{B3E37821-04CF-8CDD-93F7-2E2176BA09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142" r="29039" b="3157"/>
          <a:stretch/>
        </p:blipFill>
        <p:spPr>
          <a:xfrm>
            <a:off x="7176052" y="3171549"/>
            <a:ext cx="2353337" cy="249473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028AFF9-1A42-CD00-D736-0DFACE746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0948" y="3171549"/>
            <a:ext cx="2353337" cy="111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5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986C6B4-D622-7245-6E39-89D1623C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AT" dirty="0"/>
              <a:t>Erfolge / Herausforderungen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800C3A-DFA1-DA4B-34F4-A3C5DEF62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Erfolge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E3FCBCE-9981-D8F2-233A-D29165571B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AT" dirty="0"/>
              <a:t>Bilder hochladen funktioniert</a:t>
            </a:r>
          </a:p>
          <a:p>
            <a:r>
              <a:rPr lang="de-AT" dirty="0"/>
              <a:t>Anmeldung und Abmeldung funktioniert</a:t>
            </a:r>
          </a:p>
          <a:p>
            <a:r>
              <a:rPr lang="de-AT" dirty="0"/>
              <a:t>Zutaten werden aus Bildern gelesen</a:t>
            </a:r>
          </a:p>
          <a:p>
            <a:r>
              <a:rPr lang="de-AT" dirty="0"/>
              <a:t>Rezepte werden aus Labels </a:t>
            </a:r>
            <a:r>
              <a:rPr lang="de-AT" dirty="0" err="1"/>
              <a:t>gefetched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27A7694-53A9-ABBA-65D2-4D319AA27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AT" dirty="0"/>
              <a:t>Herausforderungen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F0A0A48-E05B-46A6-9F4F-C82E4DBF57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AT" dirty="0"/>
              <a:t>KI erkennt einige Objekte, die nicht existieren oder die es nicht braucht</a:t>
            </a:r>
          </a:p>
          <a:p>
            <a:r>
              <a:rPr lang="de-AT" dirty="0"/>
              <a:t>Sich mit „Next“ vertraut machen</a:t>
            </a:r>
          </a:p>
          <a:p>
            <a:r>
              <a:rPr lang="de-AT" dirty="0"/>
              <a:t>Google Vision (API) aufsetzen</a:t>
            </a:r>
          </a:p>
        </p:txBody>
      </p:sp>
      <p:grpSp>
        <p:nvGrpSpPr>
          <p:cNvPr id="9" name="Group 1040">
            <a:extLst>
              <a:ext uri="{FF2B5EF4-FFF2-40B4-BE49-F238E27FC236}">
                <a16:creationId xmlns:a16="http://schemas.microsoft.com/office/drawing/2014/main" id="{17CFEF13-89B7-F386-1D60-B04E3FF1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915607" cy="2187829"/>
            <a:chOff x="-305" y="-1"/>
            <a:chExt cx="3832880" cy="2876136"/>
          </a:xfrm>
        </p:grpSpPr>
        <p:sp>
          <p:nvSpPr>
            <p:cNvPr id="10" name="Freeform: Shape 1041">
              <a:extLst>
                <a:ext uri="{FF2B5EF4-FFF2-40B4-BE49-F238E27FC236}">
                  <a16:creationId xmlns:a16="http://schemas.microsoft.com/office/drawing/2014/main" id="{92E3250D-B401-D5EA-EC85-021D2D1B9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42">
              <a:extLst>
                <a:ext uri="{FF2B5EF4-FFF2-40B4-BE49-F238E27FC236}">
                  <a16:creationId xmlns:a16="http://schemas.microsoft.com/office/drawing/2014/main" id="{9EBBBCF7-C1EB-E77B-C6B3-61AB821E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043">
              <a:extLst>
                <a:ext uri="{FF2B5EF4-FFF2-40B4-BE49-F238E27FC236}">
                  <a16:creationId xmlns:a16="http://schemas.microsoft.com/office/drawing/2014/main" id="{53558494-4EF8-B6E8-3077-53901B874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044">
              <a:extLst>
                <a:ext uri="{FF2B5EF4-FFF2-40B4-BE49-F238E27FC236}">
                  <a16:creationId xmlns:a16="http://schemas.microsoft.com/office/drawing/2014/main" id="{55E3DC4F-16AE-C1D7-4E65-2A70A303C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54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01FD9-E764-6DB5-2044-DCD93C762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335270-FF55-65A7-463A-62DADB0C1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2640B0-5B23-1669-7B2D-18C8A326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6C19162-16AE-4022-FF2A-3692076F3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42442C5-C34D-15A0-76AA-47A33B9FD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C08F77-A16B-023E-B6C5-8625BF386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C04A109-0261-81FC-A53F-398D24A5E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itel 6">
            <a:extLst>
              <a:ext uri="{FF2B5EF4-FFF2-40B4-BE49-F238E27FC236}">
                <a16:creationId xmlns:a16="http://schemas.microsoft.com/office/drawing/2014/main" id="{999AFE55-3616-09CC-445A-14A72CDF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de-AT" sz="3600">
                <a:solidFill>
                  <a:schemeClr val="tx2"/>
                </a:solidFill>
              </a:rPr>
              <a:t>Erforderliche Kenntnisse</a:t>
            </a:r>
          </a:p>
        </p:txBody>
      </p:sp>
      <p:graphicFrame>
        <p:nvGraphicFramePr>
          <p:cNvPr id="23" name="Inhaltsplatzhalter 7">
            <a:extLst>
              <a:ext uri="{FF2B5EF4-FFF2-40B4-BE49-F238E27FC236}">
                <a16:creationId xmlns:a16="http://schemas.microsoft.com/office/drawing/2014/main" id="{EFD09C6D-AD9D-5AAF-602C-4BEBE93801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72200" y="804672"/>
          <a:ext cx="5221224" cy="523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19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85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87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89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14" name="Freeform: Shape 90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91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: Shape 92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2D8219-0A1C-8CDB-85BE-44048650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658053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Weiteres Vorgehen</a:t>
            </a:r>
          </a:p>
        </p:txBody>
      </p:sp>
      <p:graphicFrame>
        <p:nvGraphicFramePr>
          <p:cNvPr id="81" name="Inhaltsplatzhalter 2">
            <a:extLst>
              <a:ext uri="{FF2B5EF4-FFF2-40B4-BE49-F238E27FC236}">
                <a16:creationId xmlns:a16="http://schemas.microsoft.com/office/drawing/2014/main" id="{56D87927-0C46-50D7-4FF6-10D6FB1C5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883256"/>
              </p:ext>
            </p:extLst>
          </p:nvPr>
        </p:nvGraphicFramePr>
        <p:xfrm>
          <a:off x="6172200" y="804672"/>
          <a:ext cx="5221224" cy="5230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595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D88F0A-C73A-5328-E170-883F4FAED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282" y="342302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Vielen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Dank für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eure</a:t>
            </a: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Aufmerksamkeit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59917-BA2D-507D-63A1-D3658B828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587" y="454222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Noch </a:t>
            </a:r>
            <a:r>
              <a:rPr lang="en-US" sz="200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Fragen</a:t>
            </a: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?</a:t>
            </a:r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23CE8EB5-8987-0F5F-A0C7-84711E741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703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Breitbild</PresentationFormat>
  <Paragraphs>52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FridgeMinder </vt:lpstr>
      <vt:lpstr>Inhaltsverzeichnis</vt:lpstr>
      <vt:lpstr>Team</vt:lpstr>
      <vt:lpstr>Zuständigkeiten</vt:lpstr>
      <vt:lpstr>Projektstand</vt:lpstr>
      <vt:lpstr>Erfolge / Herausforderungen</vt:lpstr>
      <vt:lpstr>Erforderliche Kenntnisse</vt:lpstr>
      <vt:lpstr>Weiteres Vorgehen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FridgeMinder</dc:title>
  <dc:creator>Celik Irsad</dc:creator>
  <cp:lastModifiedBy>Celik Irsad</cp:lastModifiedBy>
  <cp:revision>4</cp:revision>
  <dcterms:created xsi:type="dcterms:W3CDTF">2023-11-21T12:40:41Z</dcterms:created>
  <dcterms:modified xsi:type="dcterms:W3CDTF">2023-12-11T14:26:24Z</dcterms:modified>
</cp:coreProperties>
</file>