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ac14449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ac14449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03a169f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03a169f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03a169f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03a169f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03a169f4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03a169f4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292e5f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292e5f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f4ee5c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f4ee5c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25c8409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25c8409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1b7ffe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1b7ffe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f4ee5c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f4ee5c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1b7ff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1b7ff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1b7ffe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f1b7ffe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f9e0ae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f9e0ae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1b7ffe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f1b7ffe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f4ee5c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f4ee5c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25c840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f25c840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f25c840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f25c840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f25c840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f25c84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f25c840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f25c840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fac14449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fac14449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f9e0ae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f9e0ae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f9e0ae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f9e0ae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f4ee5c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f4ee5c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03a16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03a16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03a169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03a169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f4ee5c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f4ee5c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1b7ffe8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1b7ffe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ubtitle">
  <p:cSld name="Title-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0"/>
            <a:ext cx="9144000" cy="186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36931" y="452267"/>
            <a:ext cx="1836179" cy="10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952255" y="2782758"/>
            <a:ext cx="52395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359" y="4678114"/>
            <a:ext cx="1119353" cy="376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CSC490 Final Presentation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Project GetThisBread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Richard Abrams, Michael Calvo, Ronald Abrams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Emily Ashburn, Jason Manning, Ian Wilhelmsen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23900" y="101324"/>
            <a:ext cx="7886700" cy="101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SSO Using Firebase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623900" y="1411155"/>
            <a:ext cx="7886700" cy="31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Using @angular firebase, users are able to log in with their google account.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75" y="1776725"/>
            <a:ext cx="5452098" cy="31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23900" y="101324"/>
            <a:ext cx="7886700" cy="101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SSO Using Firebase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623900" y="1411155"/>
            <a:ext cx="7886700" cy="31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Using angular firebase, users are able to log in with their google account.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58" y="1979100"/>
            <a:ext cx="4029818" cy="233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175" y="1979100"/>
            <a:ext cx="4203121" cy="2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23900" y="101324"/>
            <a:ext cx="7886700" cy="101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SSO Using Firebase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23900" y="1411155"/>
            <a:ext cx="7886700" cy="31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Angular firebase uses a popup and a google login function to create a user at login.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25" y="1999225"/>
            <a:ext cx="2935699" cy="26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924" y="1999229"/>
            <a:ext cx="3476100" cy="13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925" y="3318425"/>
            <a:ext cx="2250790" cy="13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23900" y="388724"/>
            <a:ext cx="7886700" cy="1003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SSO to DB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23900" y="1754704"/>
            <a:ext cx="7886700" cy="28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After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user is signed in via google sso, the google email is split to give a username that correlates with the DB. That is pulled to give the rest of the user info. 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Ashburn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Point of Sale Subsystem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of Sale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Facilitates the ordering of product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within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 business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Pulls menus from store via StoreID and populates the menu tabs with menuitem vars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Char char="•"/>
            </a:pPr>
            <a:r>
              <a:rPr lang="en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(For later implementation)</a:t>
            </a:r>
            <a:endParaRPr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Char char="•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Makes calculations of each ticket placed to allow purchase of items</a:t>
            </a:r>
            <a:endParaRPr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Char char="•"/>
            </a:pPr>
            <a:r>
              <a:rPr lang="en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(For later implementation)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Allows host to view available seating/unavailable seating/customers waiting-on-order.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Available seating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Unavailable seating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In-progress seating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of Sale - Order View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5" y="1175013"/>
            <a:ext cx="8515348" cy="396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Manning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Scheduling </a:t>
            </a: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Subsystem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623900" y="242824"/>
            <a:ext cx="7886700" cy="75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Scheduling - </a:t>
            </a:r>
            <a:r>
              <a:rPr lang="en" sz="3000"/>
              <a:t>Jason Manning</a:t>
            </a:r>
            <a:endParaRPr sz="3000"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623900" y="1133200"/>
            <a:ext cx="7742700" cy="366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23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784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Char char="●"/>
            </a:pPr>
            <a:r>
              <a:rPr lang="en" sz="202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Creating the front end with the Angular CLI 11.2 </a:t>
            </a:r>
            <a:r>
              <a:rPr lang="en" sz="202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framework</a:t>
            </a:r>
            <a:r>
              <a:rPr lang="en" sz="202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 we can create components within the subsystem to handle different tasks such as scheduling and payroll tasks.</a:t>
            </a:r>
            <a:endParaRPr sz="2023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23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784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Char char="●"/>
            </a:pPr>
            <a:r>
              <a:rPr lang="en" sz="202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scheduling subsystem will have components for viewing employee schedules as well as a time clock function for employees to use to clock in and out for their shifts. </a:t>
            </a:r>
            <a:endParaRPr sz="2023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23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784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Char char="●"/>
            </a:pPr>
            <a:r>
              <a:rPr lang="en" sz="202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 the future, the scheduling subsystem will include components for editing schedules, requesting time off and switching schedules with another employee and send such requests to the appropriate manager. </a:t>
            </a:r>
            <a:endParaRPr sz="2023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6750" y="1190425"/>
            <a:ext cx="3337500" cy="329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scheduling page component is the main scheduling page displaying the options for time clock and schedule. </a:t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 scheduling-clock component handles the time clock tasks such as clocking in and out for the given shift.</a:t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view-schedule component handles viewing the current employee schedule.</a:t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623900" y="242824"/>
            <a:ext cx="7886700" cy="75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Scheduling</a:t>
            </a:r>
            <a:r>
              <a:rPr lang="en" sz="3700"/>
              <a:t> - </a:t>
            </a:r>
            <a:r>
              <a:rPr lang="en" sz="3000"/>
              <a:t>Jason Manning</a:t>
            </a:r>
            <a:endParaRPr sz="3000"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5531" r="5540" t="0"/>
          <a:stretch/>
        </p:blipFill>
        <p:spPr>
          <a:xfrm>
            <a:off x="3414250" y="1154450"/>
            <a:ext cx="5679575" cy="3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Point of Sales Suite application that supports business management tasks.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623900" y="101325"/>
            <a:ext cx="3948000" cy="261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Scheduling and Time Clock Visualization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623900" y="2444175"/>
            <a:ext cx="4560000" cy="212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-The Time Clock displays the current date and time showing the employees the exact time they would be clocking in or out.</a:t>
            </a:r>
            <a:endParaRPr sz="17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-The Schedule displays the current employee schedule.</a:t>
            </a:r>
            <a:endParaRPr sz="17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951" y="628258"/>
            <a:ext cx="3273250" cy="388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Wilhelmsen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Database</a:t>
            </a: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Subsystem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Page CRUD API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Simple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Precise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Easy to use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Easy to Debug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816" y="342900"/>
            <a:ext cx="5260059" cy="406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of CRUD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Relational CRUD DB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Supports all subsystems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Matches all the models in the other subsystems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41" y="152400"/>
            <a:ext cx="5260063" cy="477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Page API Design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Convenient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for devs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for additional subsystems to tack 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Relatively Safe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debug request errors.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Easier to spin up more instances.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Slows down large scale traffic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Less scalability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API traffic congestion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Doesn’t conform to the modern design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CRUD SP Executables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Pros: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3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Very Secure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parameters are very secure.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build an API skeleton around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 use and freely pass around LUs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Decreases spin up time of the next instance.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Highly scriptable and easily testable.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3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3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Limits types of API calls.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speciality calls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Doesn’t support very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functionality.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Slower O(n)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1952255" y="2782758"/>
            <a:ext cx="5239500" cy="11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Inventory Management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Google SSO Login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Point of Sale System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Scheduling Management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•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Database Subsystem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Angular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Bootstrap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TypeScript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HTML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JavaScript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PHP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MySQL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17" y="3623350"/>
            <a:ext cx="1840815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301" y="2980100"/>
            <a:ext cx="3130800" cy="20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583" y="1782118"/>
            <a:ext cx="1810051" cy="173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5155" y="644426"/>
            <a:ext cx="1118756" cy="10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3871" y="644437"/>
            <a:ext cx="1118754" cy="10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0651" y="566725"/>
            <a:ext cx="1204555" cy="123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8234" y="1899263"/>
            <a:ext cx="1102652" cy="147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20375" y="2198300"/>
            <a:ext cx="1102650" cy="11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Abrams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Inventory Management</a:t>
            </a:r>
            <a:endParaRPr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623900" y="242824"/>
            <a:ext cx="7886700" cy="75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Inventory - </a:t>
            </a:r>
            <a:r>
              <a:rPr lang="en" sz="2500"/>
              <a:t>Richard Abrams</a:t>
            </a:r>
            <a:endParaRPr sz="25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23900" y="1133200"/>
            <a:ext cx="6881700" cy="343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Handles things like showing a current listing of Menu Items.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Utilizes Angular CLI 11.2 framework for front end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which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includes specific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components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a dedicated service.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Also able to modify if a menu item is active or not as well as add items.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76750" y="1190425"/>
            <a:ext cx="3337500" cy="329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Utilizes an inventory page component for main styling and routing</a:t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Has an inventory list component that deals with the HTML table for display as well as button operations.</a:t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Uses an inventory service to call to the backend </a:t>
            </a: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using</a:t>
            </a:r>
            <a:r>
              <a:rPr lang="en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 transporter class.</a:t>
            </a:r>
            <a:endParaRPr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623900" y="242824"/>
            <a:ext cx="7886700" cy="75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Inventory - </a:t>
            </a:r>
            <a:r>
              <a:rPr lang="en" sz="2500"/>
              <a:t>Richard Abrams</a:t>
            </a:r>
            <a:endParaRPr sz="25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250" y="1154450"/>
            <a:ext cx="5679576" cy="33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Ronald Abrams + Mike Calvo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Google SSO Login Subsystem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628650" y="355878"/>
            <a:ext cx="7886700" cy="59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Note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628650" y="1300225"/>
            <a:ext cx="7886700" cy="176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premise is that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ultimately,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the user will only login in using a Google Account, and that this will return a user and its authority level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SQL database, assuming that user and authority level exists in the SQL database, which will determine what the user can access and see on the Front-End. If the user is an Admin, then that user can create other users from an accessible page.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