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0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359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10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699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9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680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412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72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5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3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C2A9DE-BFFE-45CC-B7B7-8F98794B561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4C6B5E-4F91-49F0-A902-FAB20B15F566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5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9600" dirty="0" smtClean="0">
                <a:latin typeface="Comic Sans MS" panose="030F0702030302020204" pitchFamily="66" charset="0"/>
              </a:rPr>
              <a:t>3 FAZA </a:t>
            </a:r>
            <a:endParaRPr lang="pl-PL" sz="96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Comic Sans MS" panose="030F0702030302020204" pitchFamily="66" charset="0"/>
              </a:rPr>
              <a:t>Dzień </a:t>
            </a:r>
            <a:r>
              <a:rPr lang="pl-PL" dirty="0" err="1" smtClean="0">
                <a:latin typeface="Comic Sans MS" panose="030F0702030302020204" pitchFamily="66" charset="0"/>
              </a:rPr>
              <a:t>doberek</a:t>
            </a:r>
            <a:r>
              <a:rPr lang="pl-PL" dirty="0" smtClean="0">
                <a:latin typeface="Comic Sans MS" panose="030F0702030302020204" pitchFamily="66" charset="0"/>
              </a:rPr>
              <a:t> </a:t>
            </a:r>
            <a:r>
              <a:rPr lang="pl-PL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endParaRPr lang="pl-PL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43" y="200297"/>
            <a:ext cx="4180114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latin typeface="Comic Sans MS" panose="030F0702030302020204" pitchFamily="66" charset="0"/>
              </a:rPr>
              <a:t>FAZA OPRACOWANIA </a:t>
            </a:r>
            <a:r>
              <a:rPr lang="pl-PL" sz="2000" dirty="0" smtClean="0">
                <a:latin typeface="Comic Sans MS" panose="030F0702030302020204" pitchFamily="66" charset="0"/>
              </a:rPr>
              <a:t>(ta stara)</a:t>
            </a:r>
            <a:endParaRPr lang="pl-PL" sz="20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latin typeface="Comic Sans MS" panose="030F0702030302020204" pitchFamily="66" charset="0"/>
              </a:rPr>
              <a:t>CO POWINNIŚMY MIEĆ ZROBIONE I GOTOWE PO TEJ FAZIE?</a:t>
            </a:r>
          </a:p>
          <a:p>
            <a:r>
              <a:rPr lang="pl-PL" dirty="0" smtClean="0">
                <a:latin typeface="Comic Sans MS" panose="030F0702030302020204" pitchFamily="66" charset="0"/>
              </a:rPr>
              <a:t>-</a:t>
            </a:r>
            <a:r>
              <a:rPr lang="pl-PL" dirty="0">
                <a:latin typeface="Comic Sans MS" panose="030F0702030302020204" pitchFamily="66" charset="0"/>
              </a:rPr>
              <a:t>Kompletny model przypadków użycia ( w 80</a:t>
            </a:r>
            <a:r>
              <a:rPr lang="pl-PL" dirty="0" smtClean="0">
                <a:latin typeface="Comic Sans MS" panose="030F0702030302020204" pitchFamily="66" charset="0"/>
              </a:rPr>
              <a:t>%)</a:t>
            </a:r>
            <a:br>
              <a:rPr lang="pl-PL" dirty="0" smtClean="0">
                <a:latin typeface="Comic Sans MS" panose="030F0702030302020204" pitchFamily="66" charset="0"/>
              </a:rPr>
            </a:br>
            <a:r>
              <a:rPr lang="pl-PL" dirty="0" smtClean="0">
                <a:latin typeface="Comic Sans MS" panose="030F0702030302020204" pitchFamily="66" charset="0"/>
              </a:rPr>
              <a:t>-</a:t>
            </a:r>
            <a:r>
              <a:rPr lang="pl-PL" dirty="0">
                <a:latin typeface="Comic Sans MS" panose="030F0702030302020204" pitchFamily="66" charset="0"/>
              </a:rPr>
              <a:t>Opis </a:t>
            </a:r>
            <a:r>
              <a:rPr lang="pl-PL" dirty="0" smtClean="0">
                <a:latin typeface="Comic Sans MS" panose="030F0702030302020204" pitchFamily="66" charset="0"/>
              </a:rPr>
              <a:t>architektury</a:t>
            </a:r>
            <a:br>
              <a:rPr lang="pl-PL" dirty="0" smtClean="0">
                <a:latin typeface="Comic Sans MS" panose="030F0702030302020204" pitchFamily="66" charset="0"/>
              </a:rPr>
            </a:br>
            <a:r>
              <a:rPr lang="pl-PL" dirty="0" smtClean="0">
                <a:latin typeface="Comic Sans MS" panose="030F0702030302020204" pitchFamily="66" charset="0"/>
              </a:rPr>
              <a:t>-Prototyp</a:t>
            </a:r>
            <a:br>
              <a:rPr lang="pl-PL" dirty="0" smtClean="0">
                <a:latin typeface="Comic Sans MS" panose="030F0702030302020204" pitchFamily="66" charset="0"/>
              </a:rPr>
            </a:br>
            <a:r>
              <a:rPr lang="pl-PL" dirty="0" smtClean="0">
                <a:latin typeface="Comic Sans MS" panose="030F0702030302020204" pitchFamily="66" charset="0"/>
              </a:rPr>
              <a:t>-Plan </a:t>
            </a:r>
            <a:r>
              <a:rPr lang="pl-PL" dirty="0">
                <a:latin typeface="Comic Sans MS" panose="030F0702030302020204" pitchFamily="66" charset="0"/>
              </a:rPr>
              <a:t>dla całości </a:t>
            </a:r>
            <a:r>
              <a:rPr lang="pl-PL" dirty="0" smtClean="0">
                <a:latin typeface="Comic Sans MS" panose="030F0702030302020204" pitchFamily="66" charset="0"/>
              </a:rPr>
              <a:t>projektu</a:t>
            </a:r>
            <a:br>
              <a:rPr lang="pl-PL" dirty="0" smtClean="0">
                <a:latin typeface="Comic Sans MS" panose="030F0702030302020204" pitchFamily="66" charset="0"/>
              </a:rPr>
            </a:br>
            <a:r>
              <a:rPr lang="pl-PL" dirty="0" smtClean="0">
                <a:latin typeface="Comic Sans MS" panose="030F0702030302020204" pitchFamily="66" charset="0"/>
              </a:rPr>
              <a:t>-</a:t>
            </a:r>
            <a:r>
              <a:rPr lang="pl-PL" dirty="0">
                <a:latin typeface="Comic Sans MS" panose="030F0702030302020204" pitchFamily="66" charset="0"/>
              </a:rPr>
              <a:t>Specyfikacje procesów, które będą </a:t>
            </a:r>
            <a:r>
              <a:rPr lang="pl-PL" dirty="0" smtClean="0">
                <a:latin typeface="Comic Sans MS" panose="030F0702030302020204" pitchFamily="66" charset="0"/>
              </a:rPr>
              <a:t>wykorzystywane</a:t>
            </a:r>
            <a:br>
              <a:rPr lang="pl-PL" dirty="0" smtClean="0">
                <a:latin typeface="Comic Sans MS" panose="030F0702030302020204" pitchFamily="66" charset="0"/>
              </a:rPr>
            </a:br>
            <a:endParaRPr lang="pl-PL" dirty="0" smtClean="0">
              <a:latin typeface="Comic Sans MS" panose="030F0702030302020204" pitchFamily="66" charset="0"/>
            </a:endParaRPr>
          </a:p>
          <a:p>
            <a:endParaRPr lang="pl-PL" dirty="0" smtClean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pl-PL" sz="1200" i="1" dirty="0" smtClean="0">
                <a:latin typeface="Comic Sans MS" panose="030F0702030302020204" pitchFamily="66" charset="0"/>
              </a:rPr>
              <a:t>PROSZĘ </a:t>
            </a:r>
            <a:r>
              <a:rPr lang="pl-PL" sz="1200" i="1" u="sng" dirty="0" smtClean="0">
                <a:latin typeface="Comic Sans MS" panose="030F0702030302020204" pitchFamily="66" charset="0"/>
              </a:rPr>
              <a:t>ODPOWIEDNIE OSOBY</a:t>
            </a:r>
            <a:r>
              <a:rPr lang="pl-PL" sz="1200" i="1" dirty="0" smtClean="0">
                <a:latin typeface="Comic Sans MS" panose="030F0702030302020204" pitchFamily="66" charset="0"/>
              </a:rPr>
              <a:t> O KOMENTARZ CZY ZOSTAŁO TO ZREALIZOWANE ORAZ O </a:t>
            </a:r>
            <a:r>
              <a:rPr lang="pl-PL" sz="1200" i="1" dirty="0" smtClean="0">
                <a:latin typeface="Comic Sans MS" panose="030F0702030302020204" pitchFamily="66" charset="0"/>
              </a:rPr>
              <a:t>RECENZJĘ </a:t>
            </a:r>
            <a:r>
              <a:rPr lang="pl-PL" sz="1200" i="1" dirty="0" smtClean="0">
                <a:latin typeface="Comic Sans MS" panose="030F0702030302020204" pitchFamily="66" charset="0"/>
              </a:rPr>
              <a:t>FAZY</a:t>
            </a:r>
          </a:p>
          <a:p>
            <a:endParaRPr lang="pl-PL" dirty="0">
              <a:latin typeface="Comic Sans MS" panose="030F0702030302020204" pitchFamily="66" charset="0"/>
            </a:endParaRPr>
          </a:p>
          <a:p>
            <a:endParaRPr lang="pl-PL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Comic Sans MS" panose="030F0702030302020204" pitchFamily="66" charset="0"/>
              </a:rPr>
              <a:t>FAZA IMPLEMENTACJI </a:t>
            </a:r>
            <a:r>
              <a:rPr lang="pl-PL" sz="2000" dirty="0" smtClean="0">
                <a:latin typeface="Comic Sans MS" panose="030F0702030302020204" pitchFamily="66" charset="0"/>
              </a:rPr>
              <a:t>(ta nowa)</a:t>
            </a: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latin typeface="Comic Sans MS" panose="030F0702030302020204" pitchFamily="66" charset="0"/>
            </a:endParaRPr>
          </a:p>
          <a:p>
            <a:endParaRPr lang="pl-PL" dirty="0">
              <a:latin typeface="Comic Sans MS" panose="030F0702030302020204" pitchFamily="66" charset="0"/>
            </a:endParaRPr>
          </a:p>
          <a:p>
            <a:r>
              <a:rPr lang="pl-PL" dirty="0" smtClean="0">
                <a:latin typeface="Comic Sans MS" panose="030F0702030302020204" pitchFamily="66" charset="0"/>
              </a:rPr>
              <a:t>CO </a:t>
            </a:r>
            <a:r>
              <a:rPr lang="pl-PL" dirty="0" smtClean="0">
                <a:latin typeface="Comic Sans MS" panose="030F0702030302020204" pitchFamily="66" charset="0"/>
              </a:rPr>
              <a:t>TRZEBA ZROBIĆ?</a:t>
            </a:r>
          </a:p>
          <a:p>
            <a:r>
              <a:rPr lang="pl-PL" dirty="0" smtClean="0">
                <a:latin typeface="Comic Sans MS" panose="030F0702030302020204" pitchFamily="66" charset="0"/>
              </a:rPr>
              <a:t>-</a:t>
            </a:r>
            <a:r>
              <a:rPr lang="pl-PL" sz="2000" dirty="0" smtClean="0">
                <a:latin typeface="Comic Sans MS" panose="030F0702030302020204" pitchFamily="66" charset="0"/>
              </a:rPr>
              <a:t>B</a:t>
            </a:r>
            <a:r>
              <a:rPr lang="pl-PL" altLang="pl-PL" sz="2000" dirty="0" smtClean="0">
                <a:latin typeface="Comic Sans MS" panose="030F0702030302020204" pitchFamily="66" charset="0"/>
              </a:rPr>
              <a:t>udowa </a:t>
            </a:r>
            <a:r>
              <a:rPr lang="pl-PL" altLang="pl-PL" sz="2000" dirty="0">
                <a:latin typeface="Comic Sans MS" panose="030F0702030302020204" pitchFamily="66" charset="0"/>
              </a:rPr>
              <a:t>i rozwój </a:t>
            </a:r>
            <a:r>
              <a:rPr lang="pl-PL" altLang="pl-PL" sz="2000" dirty="0" smtClean="0">
                <a:latin typeface="Comic Sans MS" panose="030F0702030302020204" pitchFamily="66" charset="0"/>
              </a:rPr>
              <a:t>komponentów</a:t>
            </a:r>
            <a:br>
              <a:rPr lang="pl-PL" altLang="pl-PL" sz="2000" dirty="0" smtClean="0">
                <a:latin typeface="Comic Sans MS" panose="030F0702030302020204" pitchFamily="66" charset="0"/>
              </a:rPr>
            </a:br>
            <a:r>
              <a:rPr lang="pl-PL" altLang="pl-PL" sz="2000" dirty="0" smtClean="0">
                <a:latin typeface="Comic Sans MS" panose="030F0702030302020204" pitchFamily="66" charset="0"/>
              </a:rPr>
              <a:t>-Integracja komponentów</a:t>
            </a:r>
            <a:br>
              <a:rPr lang="pl-PL" altLang="pl-PL" sz="2000" dirty="0" smtClean="0">
                <a:latin typeface="Comic Sans MS" panose="030F0702030302020204" pitchFamily="66" charset="0"/>
              </a:rPr>
            </a:br>
            <a:r>
              <a:rPr lang="pl-PL" altLang="pl-PL" sz="2000" dirty="0" smtClean="0">
                <a:latin typeface="Comic Sans MS" panose="030F0702030302020204" pitchFamily="66" charset="0"/>
              </a:rPr>
              <a:t>-Testowanie komponentów</a:t>
            </a:r>
            <a:endParaRPr lang="pl-PL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10" y="2084832"/>
            <a:ext cx="4848225" cy="4743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3822" y="1614916"/>
            <a:ext cx="28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mic Sans MS" panose="030F0702030302020204" pitchFamily="66" charset="0"/>
              </a:rPr>
              <a:t>19 XII 2019 – 16 I 2020</a:t>
            </a:r>
            <a:endParaRPr lang="pl-PL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dirty="0" smtClean="0">
                <a:latin typeface="Comic Sans MS" panose="030F0702030302020204" pitchFamily="66" charset="0"/>
              </a:rPr>
              <a:t>CO Powinniśmy mieć po tej fazie?</a:t>
            </a:r>
            <a:endParaRPr lang="pl-PL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latin typeface="Comic Sans MS" panose="030F0702030302020204" pitchFamily="66" charset="0"/>
            </a:endParaRPr>
          </a:p>
          <a:p>
            <a:endParaRPr lang="pl-PL" dirty="0">
              <a:latin typeface="Comic Sans MS" panose="030F0702030302020204" pitchFamily="66" charset="0"/>
            </a:endParaRPr>
          </a:p>
          <a:p>
            <a:r>
              <a:rPr lang="pl-PL" dirty="0" smtClean="0">
                <a:latin typeface="Comic Sans MS" panose="030F0702030302020204" pitchFamily="66" charset="0"/>
              </a:rPr>
              <a:t>-</a:t>
            </a:r>
            <a:r>
              <a:rPr lang="pl-PL" altLang="pl-PL" dirty="0">
                <a:latin typeface="Comic Sans MS" panose="030F0702030302020204" pitchFamily="66" charset="0"/>
              </a:rPr>
              <a:t>Produkt zintegrowany z docelową </a:t>
            </a:r>
            <a:r>
              <a:rPr lang="pl-PL" altLang="pl-PL" dirty="0" smtClean="0">
                <a:latin typeface="Comic Sans MS" panose="030F0702030302020204" pitchFamily="66" charset="0"/>
              </a:rPr>
              <a:t>platformą (Integrator)</a:t>
            </a:r>
            <a:br>
              <a:rPr lang="pl-PL" altLang="pl-PL" dirty="0" smtClean="0">
                <a:latin typeface="Comic Sans MS" panose="030F0702030302020204" pitchFamily="66" charset="0"/>
              </a:rPr>
            </a:br>
            <a:r>
              <a:rPr lang="pl-PL" altLang="pl-PL" dirty="0" smtClean="0">
                <a:latin typeface="Comic Sans MS" panose="030F0702030302020204" pitchFamily="66" charset="0"/>
              </a:rPr>
              <a:t>-Podręcznik użytkownika (Deweloperzy Kursu)</a:t>
            </a:r>
            <a:br>
              <a:rPr lang="pl-PL" altLang="pl-PL" dirty="0" smtClean="0">
                <a:latin typeface="Comic Sans MS" panose="030F0702030302020204" pitchFamily="66" charset="0"/>
              </a:rPr>
            </a:br>
            <a:r>
              <a:rPr lang="pl-PL" altLang="pl-PL" dirty="0" smtClean="0">
                <a:latin typeface="Comic Sans MS" panose="030F0702030302020204" pitchFamily="66" charset="0"/>
              </a:rPr>
              <a:t>-</a:t>
            </a:r>
            <a:r>
              <a:rPr lang="pl-PL" altLang="pl-PL" dirty="0">
                <a:latin typeface="Comic Sans MS" panose="030F0702030302020204" pitchFamily="66" charset="0"/>
              </a:rPr>
              <a:t>Opis bieżącego </a:t>
            </a:r>
            <a:r>
              <a:rPr lang="pl-PL" altLang="pl-PL" dirty="0" smtClean="0">
                <a:latin typeface="Comic Sans MS" panose="030F0702030302020204" pitchFamily="66" charset="0"/>
              </a:rPr>
              <a:t>wydania (Architekci/Menadżer)</a:t>
            </a:r>
            <a:endParaRPr lang="pl-PL" altLang="pl-PL" dirty="0">
              <a:latin typeface="Comic Sans MS" panose="030F0702030302020204" pitchFamily="66" charset="0"/>
            </a:endParaRPr>
          </a:p>
          <a:p>
            <a:endParaRPr lang="pl-PL" altLang="pl-PL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993" y="1880131"/>
            <a:ext cx="2987041" cy="48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4290"/>
            <a:ext cx="9720072" cy="1499616"/>
          </a:xfrm>
        </p:spPr>
        <p:txBody>
          <a:bodyPr/>
          <a:lstStyle/>
          <a:p>
            <a:pPr algn="ctr"/>
            <a:r>
              <a:rPr lang="pl-PL" dirty="0" smtClean="0">
                <a:latin typeface="Comic Sans MS" panose="030F0702030302020204" pitchFamily="66" charset="0"/>
              </a:rPr>
              <a:t>MIŁEGO DNIA KOCHANI</a:t>
            </a: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7279" y="1664334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Comic Sans MS" panose="030F0702030302020204" pitchFamily="66" charset="0"/>
              </a:rPr>
              <a:t>WESOŁYCH ŚWIĄT </a:t>
            </a:r>
            <a:r>
              <a:rPr lang="pl-PL" dirty="0" smtClean="0">
                <a:latin typeface="Comic Sans MS" panose="030F0702030302020204" pitchFamily="66" charset="0"/>
                <a:sym typeface="Wingdings" panose="05000000000000000000" pitchFamily="2" charset="2"/>
              </a:rPr>
              <a:t></a:t>
            </a:r>
            <a:endParaRPr lang="pl-PL" dirty="0">
              <a:latin typeface="Comic Sans MS" panose="030F070203030202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052" y="2163511"/>
            <a:ext cx="3971108" cy="4260845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2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52AD6C38EF16E46AC634FE256848A58" ma:contentTypeVersion="4" ma:contentTypeDescription="Utwórz nowy dokument." ma:contentTypeScope="" ma:versionID="4457910c757ba1053b8238276204b486">
  <xsd:schema xmlns:xsd="http://www.w3.org/2001/XMLSchema" xmlns:xs="http://www.w3.org/2001/XMLSchema" xmlns:p="http://schemas.microsoft.com/office/2006/metadata/properties" xmlns:ns2="cb11729a-8bd2-4c27-9c5c-98a2f23277df" targetNamespace="http://schemas.microsoft.com/office/2006/metadata/properties" ma:root="true" ma:fieldsID="3a3bed92d1e6b5ae85780388f2c0753c" ns2:_="">
    <xsd:import namespace="cb11729a-8bd2-4c27-9c5c-98a2f23277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11729a-8bd2-4c27-9c5c-98a2f2327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C66754-AD9D-4A73-8BEE-4404CFD8B292}"/>
</file>

<file path=customXml/itemProps2.xml><?xml version="1.0" encoding="utf-8"?>
<ds:datastoreItem xmlns:ds="http://schemas.openxmlformats.org/officeDocument/2006/customXml" ds:itemID="{7A52C285-579D-4322-8F9C-1CC616DFBD27}"/>
</file>

<file path=customXml/itemProps3.xml><?xml version="1.0" encoding="utf-8"?>
<ds:datastoreItem xmlns:ds="http://schemas.openxmlformats.org/officeDocument/2006/customXml" ds:itemID="{64A1ABCE-A413-4796-A188-3C2ED21C312E}"/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75</TotalTime>
  <Words>74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Comic Sans MS</vt:lpstr>
      <vt:lpstr>Tw Cen MT</vt:lpstr>
      <vt:lpstr>Tw Cen MT Condensed</vt:lpstr>
      <vt:lpstr>Wingdings</vt:lpstr>
      <vt:lpstr>Wingdings 3</vt:lpstr>
      <vt:lpstr>Integral</vt:lpstr>
      <vt:lpstr>3 FAZA </vt:lpstr>
      <vt:lpstr>FAZA OPRACOWANIA (ta stara)</vt:lpstr>
      <vt:lpstr>FAZA IMPLEMENTACJI (ta nowa)</vt:lpstr>
      <vt:lpstr>CO Powinniśmy mieć po tej fazie?</vt:lpstr>
      <vt:lpstr>MIŁEGO DNIA KOCHANI</vt:lpstr>
    </vt:vector>
  </TitlesOfParts>
  <Company>Wydział Matematyki i Informatyki UAM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FAZA </dc:title>
  <dc:creator>Dominik Małyszka</dc:creator>
  <cp:lastModifiedBy>Dominik Małyszka</cp:lastModifiedBy>
  <cp:revision>12</cp:revision>
  <dcterms:created xsi:type="dcterms:W3CDTF">2019-12-19T09:12:06Z</dcterms:created>
  <dcterms:modified xsi:type="dcterms:W3CDTF">2019-12-19T10:28:43Z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0x010100A52AD6C38EF16E46AC634FE256848A58</vt:lpwstr>
  </property>
</Properties>
</file>