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Paterka" userId="bbea5908-e005-4f52-92a1-292589d394f1" providerId="ADAL" clId="{548CDBAE-FDEC-4E7F-B24C-3CA753CCD13D}"/>
    <pc:docChg chg="modSld">
      <pc:chgData name="Mikołaj Paterka" userId="bbea5908-e005-4f52-92a1-292589d394f1" providerId="ADAL" clId="{548CDBAE-FDEC-4E7F-B24C-3CA753CCD13D}" dt="2020-01-22T21:20:37.735" v="0" actId="6549"/>
      <pc:docMkLst>
        <pc:docMk/>
      </pc:docMkLst>
      <pc:sldChg chg="modSp">
        <pc:chgData name="Mikołaj Paterka" userId="bbea5908-e005-4f52-92a1-292589d394f1" providerId="ADAL" clId="{548CDBAE-FDEC-4E7F-B24C-3CA753CCD13D}" dt="2020-01-22T21:20:37.735" v="0" actId="6549"/>
        <pc:sldMkLst>
          <pc:docMk/>
          <pc:sldMk cId="1440721655" sldId="258"/>
        </pc:sldMkLst>
        <pc:spChg chg="mod">
          <ac:chgData name="Mikołaj Paterka" userId="bbea5908-e005-4f52-92a1-292589d394f1" providerId="ADAL" clId="{548CDBAE-FDEC-4E7F-B24C-3CA753CCD13D}" dt="2020-01-22T21:20:37.735" v="0" actId="6549"/>
          <ac:spMkLst>
            <pc:docMk/>
            <pc:sldMk cId="1440721655" sldId="258"/>
            <ac:spMk id="5" creationId="{B304AFDC-E6E7-4500-BA0C-36FC90381A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6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1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57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95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3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434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219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18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3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0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577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847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8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787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3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62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18E6-9F0B-4B4A-96CF-B95389C5F031}" type="datetimeFigureOut">
              <a:rPr lang="pl-PL" smtClean="0"/>
              <a:t>23.01.2020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D3040B-6230-47CA-ABC3-09B281164B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79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3D4A87-091D-44D4-8DA0-CACC39027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sz="9600" dirty="0">
                <a:solidFill>
                  <a:schemeClr val="tx1"/>
                </a:solidFill>
              </a:rPr>
              <a:t>4 FAZA</a:t>
            </a:r>
          </a:p>
        </p:txBody>
      </p:sp>
    </p:spTree>
    <p:extLst>
      <p:ext uri="{BB962C8B-B14F-4D97-AF65-F5344CB8AC3E}">
        <p14:creationId xmlns:p14="http://schemas.microsoft.com/office/powerpoint/2010/main" val="166395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E469B0-602F-42E0-A1DB-D6657B6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Faza przekazania (</a:t>
            </a:r>
            <a:r>
              <a:rPr lang="pl-PL" dirty="0" err="1"/>
              <a:t>Transition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)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304AFDC-E6E7-4500-BA0C-36FC9038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7547"/>
            <a:ext cx="8596668" cy="3068233"/>
          </a:xfrm>
        </p:spPr>
        <p:txBody>
          <a:bodyPr/>
          <a:lstStyle/>
          <a:p>
            <a:r>
              <a:rPr lang="pl-PL" dirty="0"/>
              <a:t>Skończony produkt</a:t>
            </a:r>
          </a:p>
          <a:p>
            <a:r>
              <a:rPr lang="pl-PL" dirty="0"/>
              <a:t>Kompletne testy jak i raporty z nich</a:t>
            </a:r>
          </a:p>
          <a:p>
            <a:r>
              <a:rPr lang="pl-PL" dirty="0"/>
              <a:t>Dokumentacja przekazana do klienta (w naszym przypadku tego nie będzie, jedynie będziemy ją pokazywać)</a:t>
            </a:r>
          </a:p>
          <a:p>
            <a:r>
              <a:rPr lang="pl-PL"/>
              <a:t>Stworzona instrukcja </a:t>
            </a:r>
            <a:r>
              <a:rPr lang="pl-PL" dirty="0"/>
              <a:t>dla użytkownika</a:t>
            </a:r>
          </a:p>
          <a:p>
            <a:r>
              <a:rPr lang="pl-PL" dirty="0"/>
              <a:t>Sprawdzona poprawność dokumentacji z produktem</a:t>
            </a:r>
          </a:p>
          <a:p>
            <a:r>
              <a:rPr lang="pl-PL" dirty="0"/>
              <a:t>System przetestowany przez użytkownika (nie klienta)</a:t>
            </a:r>
          </a:p>
          <a:p>
            <a:r>
              <a:rPr lang="pl-PL" dirty="0"/>
              <a:t>Dopracowane szczegóły i detale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149DB8B-F562-4C7C-B6BD-C94C14240C70}"/>
              </a:ext>
            </a:extLst>
          </p:cNvPr>
          <p:cNvSpPr txBox="1"/>
          <p:nvPr/>
        </p:nvSpPr>
        <p:spPr>
          <a:xfrm>
            <a:off x="677334" y="2156480"/>
            <a:ext cx="821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 (Tekst podstawowy)"/>
              </a:rPr>
              <a:t>Co powinniśmy mieć zrobione po tej fazie</a:t>
            </a:r>
          </a:p>
        </p:txBody>
      </p:sp>
    </p:spTree>
    <p:extLst>
      <p:ext uri="{BB962C8B-B14F-4D97-AF65-F5344CB8AC3E}">
        <p14:creationId xmlns:p14="http://schemas.microsoft.com/office/powerpoint/2010/main" val="144072165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2AD6C38EF16E46AC634FE256848A58" ma:contentTypeVersion="6" ma:contentTypeDescription="Utwórz nowy dokument." ma:contentTypeScope="" ma:versionID="27ed119e44a0e71cd7c9db4ead39e03e">
  <xsd:schema xmlns:xsd="http://www.w3.org/2001/XMLSchema" xmlns:xs="http://www.w3.org/2001/XMLSchema" xmlns:p="http://schemas.microsoft.com/office/2006/metadata/properties" xmlns:ns2="cb11729a-8bd2-4c27-9c5c-98a2f23277df" targetNamespace="http://schemas.microsoft.com/office/2006/metadata/properties" ma:root="true" ma:fieldsID="98bdc60be5caad8aa2fb9aac512244a4" ns2:_="">
    <xsd:import namespace="cb11729a-8bd2-4c27-9c5c-98a2f23277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1729a-8bd2-4c27-9c5c-98a2f2327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5B64E-BCE2-4ACD-AEE7-42D79B292F9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0faa5e-1272-47c6-933a-03b71c0e9a97"/>
    <ds:schemaRef ds:uri="http://purl.org/dc/terms/"/>
    <ds:schemaRef ds:uri="http://schemas.openxmlformats.org/package/2006/metadata/core-properties"/>
    <ds:schemaRef ds:uri="6e22f2eb-fb0f-4153-b228-1d1e0d67205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0812A3-C00B-4A38-AAFF-C94DDF66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D4DDA7-D322-485E-B936-D889BCB3442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62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Trebuchet MS (Tekst podstawowy)</vt:lpstr>
      <vt:lpstr>Wingdings 3</vt:lpstr>
      <vt:lpstr>Faseta</vt:lpstr>
      <vt:lpstr>4 FAZA</vt:lpstr>
      <vt:lpstr>Faza przekazania (Transition phase)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Mikołaj Paterka</dc:creator>
  <cp:lastModifiedBy>Mikołaj Paterka</cp:lastModifiedBy>
  <cp:revision>5</cp:revision>
  <dcterms:created xsi:type="dcterms:W3CDTF">2020-01-22T17:13:18Z</dcterms:created>
  <dcterms:modified xsi:type="dcterms:W3CDTF">2020-01-23T11:51:42Z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0x010100A52AD6C38EF16E46AC634FE256848A58</vt:lpwstr>
  </property>
</Properties>
</file>