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60" r:id="rId10"/>
    <p:sldId id="369" r:id="rId11"/>
    <p:sldId id="274" r:id="rId12"/>
    <p:sldId id="361" r:id="rId13"/>
    <p:sldId id="362" r:id="rId14"/>
    <p:sldId id="363" r:id="rId15"/>
    <p:sldId id="358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Program Design Principles (Part 1)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E88DE-585C-4296-84AA-9FD73C5885B0}"/>
              </a:ext>
            </a:extLst>
          </p:cNvPr>
          <p:cNvSpPr/>
          <p:nvPr/>
        </p:nvSpPr>
        <p:spPr>
          <a:xfrm>
            <a:off x="1106659" y="22654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8364600" y="4228088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r>
              <a:rPr lang="en-US" dirty="0"/>
              <a:t>I need to represent the fact that red is the color of my shirt.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first need to represent my shirt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725546" y="4479917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725545" y="2297081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725546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Bracket =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Bracket[]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Bracket[]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2223</Words>
  <Application>Microsoft Office PowerPoint</Application>
  <PresentationFormat>Widescreen</PresentationFormat>
  <Paragraphs>278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1.2 Program Design Principles (Part 1)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general-purpose principles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38</cp:revision>
  <dcterms:created xsi:type="dcterms:W3CDTF">2021-01-07T15:19:22Z</dcterms:created>
  <dcterms:modified xsi:type="dcterms:W3CDTF">2021-01-11T14:00:50Z</dcterms:modified>
</cp:coreProperties>
</file>