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355" r:id="rId3"/>
    <p:sldId id="302" r:id="rId4"/>
    <p:sldId id="351" r:id="rId5"/>
    <p:sldId id="396" r:id="rId6"/>
    <p:sldId id="397" r:id="rId7"/>
    <p:sldId id="399" r:id="rId8"/>
    <p:sldId id="398" r:id="rId9"/>
    <p:sldId id="400" r:id="rId10"/>
    <p:sldId id="401" r:id="rId11"/>
    <p:sldId id="402" r:id="rId12"/>
    <p:sldId id="403" r:id="rId13"/>
    <p:sldId id="404" r:id="rId14"/>
    <p:sldId id="405" r:id="rId15"/>
    <p:sldId id="376" r:id="rId16"/>
    <p:sldId id="29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Ink Free" panose="03080402000500000000" pitchFamily="66" charset="0"/>
      <p:regular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4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" y="4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119D4-857B-6442-8A58-0C23510BBA4B}" type="doc">
      <dgm:prSet loTypeId="urn:microsoft.com/office/officeart/2008/layout/VerticalCurvedList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D6D590-0754-704D-8DE5-60E3CF16E401}">
      <dgm:prSet phldrT="[Text]"/>
      <dgm:spPr/>
      <dgm:t>
        <a:bodyPr/>
        <a:lstStyle/>
        <a:p>
          <a:r>
            <a:rPr lang="en-US" dirty="0"/>
            <a:t>Commit 1 (no error)</a:t>
          </a:r>
        </a:p>
      </dgm:t>
    </dgm:pt>
    <dgm:pt modelId="{94BE93E8-AFAB-394E-ACB3-7A029303984A}" type="parTrans" cxnId="{C3E4D088-0302-F345-978C-6974BB1DC00B}">
      <dgm:prSet/>
      <dgm:spPr/>
      <dgm:t>
        <a:bodyPr/>
        <a:lstStyle/>
        <a:p>
          <a:endParaRPr lang="en-US"/>
        </a:p>
      </dgm:t>
    </dgm:pt>
    <dgm:pt modelId="{6A8411DD-4CBB-4944-93FF-61CA1D2DB8C0}" type="sibTrans" cxnId="{C3E4D088-0302-F345-978C-6974BB1DC00B}">
      <dgm:prSet/>
      <dgm:spPr/>
      <dgm:t>
        <a:bodyPr/>
        <a:lstStyle/>
        <a:p>
          <a:endParaRPr lang="en-US"/>
        </a:p>
      </dgm:t>
    </dgm:pt>
    <dgm:pt modelId="{60FB0060-F7F2-4044-95E2-710A890DE734}">
      <dgm:prSet phldrT="[Text]"/>
      <dgm:spPr/>
      <dgm:t>
        <a:bodyPr/>
        <a:lstStyle/>
        <a:p>
          <a:r>
            <a:rPr lang="en-US" dirty="0"/>
            <a:t>Commit 2</a:t>
          </a:r>
        </a:p>
      </dgm:t>
    </dgm:pt>
    <dgm:pt modelId="{5A49B8AF-4EED-2B4F-AFA0-E78585ADBEB8}" type="parTrans" cxnId="{507A580C-E457-D746-88D7-F0D20AFC8930}">
      <dgm:prSet/>
      <dgm:spPr/>
      <dgm:t>
        <a:bodyPr/>
        <a:lstStyle/>
        <a:p>
          <a:endParaRPr lang="en-US"/>
        </a:p>
      </dgm:t>
    </dgm:pt>
    <dgm:pt modelId="{D9BF75E1-48E8-7346-ACE7-AEEAD403184A}" type="sibTrans" cxnId="{507A580C-E457-D746-88D7-F0D20AFC8930}">
      <dgm:prSet/>
      <dgm:spPr/>
      <dgm:t>
        <a:bodyPr/>
        <a:lstStyle/>
        <a:p>
          <a:endParaRPr lang="en-US"/>
        </a:p>
      </dgm:t>
    </dgm:pt>
    <dgm:pt modelId="{EB220A00-AE12-384F-A4B9-84C1677254CC}">
      <dgm:prSet phldrT="[Text]"/>
      <dgm:spPr/>
      <dgm:t>
        <a:bodyPr/>
        <a:lstStyle/>
        <a:p>
          <a:r>
            <a:rPr lang="en-US" dirty="0"/>
            <a:t>Commit 3</a:t>
          </a:r>
        </a:p>
      </dgm:t>
    </dgm:pt>
    <dgm:pt modelId="{1E648275-B504-3D4F-93DF-17E26684C832}" type="parTrans" cxnId="{CD59E16C-668C-A843-8E9B-160637D0A586}">
      <dgm:prSet/>
      <dgm:spPr/>
      <dgm:t>
        <a:bodyPr/>
        <a:lstStyle/>
        <a:p>
          <a:endParaRPr lang="en-US"/>
        </a:p>
      </dgm:t>
    </dgm:pt>
    <dgm:pt modelId="{B2E6A9EB-C17D-0847-A93B-79B98495BC24}" type="sibTrans" cxnId="{CD59E16C-668C-A843-8E9B-160637D0A586}">
      <dgm:prSet/>
      <dgm:spPr/>
      <dgm:t>
        <a:bodyPr/>
        <a:lstStyle/>
        <a:p>
          <a:endParaRPr lang="en-US"/>
        </a:p>
      </dgm:t>
    </dgm:pt>
    <dgm:pt modelId="{FF5D130E-20C7-9144-95ED-96FA93931934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8F6870A6-61CD-F04B-8973-F4D056DCE675}" type="parTrans" cxnId="{EFC4CB11-37FE-A24B-8301-EABA326B49DB}">
      <dgm:prSet/>
      <dgm:spPr/>
      <dgm:t>
        <a:bodyPr/>
        <a:lstStyle/>
        <a:p>
          <a:endParaRPr lang="en-US"/>
        </a:p>
      </dgm:t>
    </dgm:pt>
    <dgm:pt modelId="{607BEFB7-3D1F-294E-A34F-3458157DA211}" type="sibTrans" cxnId="{EFC4CB11-37FE-A24B-8301-EABA326B49DB}">
      <dgm:prSet/>
      <dgm:spPr/>
      <dgm:t>
        <a:bodyPr/>
        <a:lstStyle/>
        <a:p>
          <a:endParaRPr lang="en-US"/>
        </a:p>
      </dgm:t>
    </dgm:pt>
    <dgm:pt modelId="{9887F9AF-AE3B-F043-A6EC-48A93BE3846B}">
      <dgm:prSet/>
      <dgm:spPr/>
      <dgm:t>
        <a:bodyPr/>
        <a:lstStyle/>
        <a:p>
          <a:r>
            <a:rPr lang="en-US" dirty="0"/>
            <a:t>Commit introducing fault</a:t>
          </a:r>
        </a:p>
      </dgm:t>
    </dgm:pt>
    <dgm:pt modelId="{1E5426F2-9EDB-594A-A705-312633FAD5BF}" type="parTrans" cxnId="{3B9B5719-6B11-084B-B1EE-10720197C05A}">
      <dgm:prSet/>
      <dgm:spPr/>
      <dgm:t>
        <a:bodyPr/>
        <a:lstStyle/>
        <a:p>
          <a:endParaRPr lang="en-US"/>
        </a:p>
      </dgm:t>
    </dgm:pt>
    <dgm:pt modelId="{C1E6ABB5-E17B-6A4D-A931-585FB9271C56}" type="sibTrans" cxnId="{3B9B5719-6B11-084B-B1EE-10720197C05A}">
      <dgm:prSet/>
      <dgm:spPr/>
      <dgm:t>
        <a:bodyPr/>
        <a:lstStyle/>
        <a:p>
          <a:endParaRPr lang="en-US"/>
        </a:p>
      </dgm:t>
    </dgm:pt>
    <dgm:pt modelId="{F608CD40-B51D-5940-9B95-6EC967284D11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1E9FCA65-0A55-0748-B139-15DE8C2C40A6}" type="parTrans" cxnId="{172CD4CC-D211-624D-838D-4A0EADF4AA9F}">
      <dgm:prSet/>
      <dgm:spPr/>
      <dgm:t>
        <a:bodyPr/>
        <a:lstStyle/>
        <a:p>
          <a:endParaRPr lang="en-US"/>
        </a:p>
      </dgm:t>
    </dgm:pt>
    <dgm:pt modelId="{7486D9D8-CCDD-E746-933D-355DB880E859}" type="sibTrans" cxnId="{172CD4CC-D211-624D-838D-4A0EADF4AA9F}">
      <dgm:prSet/>
      <dgm:spPr/>
      <dgm:t>
        <a:bodyPr/>
        <a:lstStyle/>
        <a:p>
          <a:endParaRPr lang="en-US"/>
        </a:p>
      </dgm:t>
    </dgm:pt>
    <dgm:pt modelId="{6D296225-C035-154E-91D1-34D1AC71E38F}">
      <dgm:prSet/>
      <dgm:spPr/>
      <dgm:t>
        <a:bodyPr/>
        <a:lstStyle/>
        <a:p>
          <a:r>
            <a:rPr lang="en-US" dirty="0"/>
            <a:t>Commit N (error present)</a:t>
          </a:r>
        </a:p>
      </dgm:t>
    </dgm:pt>
    <dgm:pt modelId="{D03DF2C3-B4E0-494E-9D98-843A310F51EE}" type="parTrans" cxnId="{7F0A1C7A-536A-B340-96AA-D8284D0EEDF2}">
      <dgm:prSet/>
      <dgm:spPr/>
      <dgm:t>
        <a:bodyPr/>
        <a:lstStyle/>
        <a:p>
          <a:endParaRPr lang="en-US"/>
        </a:p>
      </dgm:t>
    </dgm:pt>
    <dgm:pt modelId="{91B849A2-B652-434E-8C25-4884DCFA6BEF}" type="sibTrans" cxnId="{7F0A1C7A-536A-B340-96AA-D8284D0EEDF2}">
      <dgm:prSet/>
      <dgm:spPr/>
      <dgm:t>
        <a:bodyPr/>
        <a:lstStyle/>
        <a:p>
          <a:endParaRPr lang="en-US"/>
        </a:p>
      </dgm:t>
    </dgm:pt>
    <dgm:pt modelId="{03A5EFB2-CD88-1C4A-9474-F006EC8D61EC}" type="pres">
      <dgm:prSet presAssocID="{169119D4-857B-6442-8A58-0C23510BBA4B}" presName="Name0" presStyleCnt="0">
        <dgm:presLayoutVars>
          <dgm:chMax val="7"/>
          <dgm:chPref val="7"/>
          <dgm:dir/>
        </dgm:presLayoutVars>
      </dgm:prSet>
      <dgm:spPr/>
    </dgm:pt>
    <dgm:pt modelId="{F0AD0507-E2D2-364B-AC3B-31723B24758F}" type="pres">
      <dgm:prSet presAssocID="{169119D4-857B-6442-8A58-0C23510BBA4B}" presName="Name1" presStyleCnt="0"/>
      <dgm:spPr/>
    </dgm:pt>
    <dgm:pt modelId="{C379C0DA-8462-2840-9207-1F262440B5EE}" type="pres">
      <dgm:prSet presAssocID="{169119D4-857B-6442-8A58-0C23510BBA4B}" presName="cycle" presStyleCnt="0"/>
      <dgm:spPr/>
    </dgm:pt>
    <dgm:pt modelId="{7EFB6A25-B54E-A94B-A530-2D4A20689E1D}" type="pres">
      <dgm:prSet presAssocID="{169119D4-857B-6442-8A58-0C23510BBA4B}" presName="srcNode" presStyleLbl="node1" presStyleIdx="0" presStyleCnt="7"/>
      <dgm:spPr/>
    </dgm:pt>
    <dgm:pt modelId="{BFCB63BC-E9A9-0F41-9C31-DD8773610F47}" type="pres">
      <dgm:prSet presAssocID="{169119D4-857B-6442-8A58-0C23510BBA4B}" presName="conn" presStyleLbl="parChTrans1D2" presStyleIdx="0" presStyleCnt="1"/>
      <dgm:spPr/>
    </dgm:pt>
    <dgm:pt modelId="{07EC6D7F-8B26-A148-9A70-DB0768D5373A}" type="pres">
      <dgm:prSet presAssocID="{169119D4-857B-6442-8A58-0C23510BBA4B}" presName="extraNode" presStyleLbl="node1" presStyleIdx="0" presStyleCnt="7"/>
      <dgm:spPr/>
    </dgm:pt>
    <dgm:pt modelId="{6F56B78E-E8A5-7B4C-ACBC-267B040274B7}" type="pres">
      <dgm:prSet presAssocID="{169119D4-857B-6442-8A58-0C23510BBA4B}" presName="dstNode" presStyleLbl="node1" presStyleIdx="0" presStyleCnt="7"/>
      <dgm:spPr/>
    </dgm:pt>
    <dgm:pt modelId="{23B7DF65-732E-7249-A0CB-9F20ED44A6CC}" type="pres">
      <dgm:prSet presAssocID="{92D6D590-0754-704D-8DE5-60E3CF16E401}" presName="text_1" presStyleLbl="node1" presStyleIdx="0" presStyleCnt="7">
        <dgm:presLayoutVars>
          <dgm:bulletEnabled val="1"/>
        </dgm:presLayoutVars>
      </dgm:prSet>
      <dgm:spPr/>
    </dgm:pt>
    <dgm:pt modelId="{4D6BD567-0456-C24D-944C-99DDDFFD3DEC}" type="pres">
      <dgm:prSet presAssocID="{92D6D590-0754-704D-8DE5-60E3CF16E401}" presName="accent_1" presStyleCnt="0"/>
      <dgm:spPr/>
    </dgm:pt>
    <dgm:pt modelId="{3AC96BD6-6C01-964A-B85B-E5A023106371}" type="pres">
      <dgm:prSet presAssocID="{92D6D590-0754-704D-8DE5-60E3CF16E401}" presName="accentRepeatNode" presStyleLbl="solidFgAcc1" presStyleIdx="0" presStyleCnt="7"/>
      <dgm:spPr/>
    </dgm:pt>
    <dgm:pt modelId="{08E0D6C4-52D2-344A-B4F6-9721E4B0A30E}" type="pres">
      <dgm:prSet presAssocID="{60FB0060-F7F2-4044-95E2-710A890DE734}" presName="text_2" presStyleLbl="node1" presStyleIdx="1" presStyleCnt="7">
        <dgm:presLayoutVars>
          <dgm:bulletEnabled val="1"/>
        </dgm:presLayoutVars>
      </dgm:prSet>
      <dgm:spPr/>
    </dgm:pt>
    <dgm:pt modelId="{15DAF8A4-A080-1942-8C4F-FD92B2543FCD}" type="pres">
      <dgm:prSet presAssocID="{60FB0060-F7F2-4044-95E2-710A890DE734}" presName="accent_2" presStyleCnt="0"/>
      <dgm:spPr/>
    </dgm:pt>
    <dgm:pt modelId="{82BBDB75-60A2-E647-8E13-48E4AA8B1B5B}" type="pres">
      <dgm:prSet presAssocID="{60FB0060-F7F2-4044-95E2-710A890DE734}" presName="accentRepeatNode" presStyleLbl="solidFgAcc1" presStyleIdx="1" presStyleCnt="7"/>
      <dgm:spPr/>
    </dgm:pt>
    <dgm:pt modelId="{B34444CD-008D-5245-BD18-672C1AE386CF}" type="pres">
      <dgm:prSet presAssocID="{EB220A00-AE12-384F-A4B9-84C1677254CC}" presName="text_3" presStyleLbl="node1" presStyleIdx="2" presStyleCnt="7">
        <dgm:presLayoutVars>
          <dgm:bulletEnabled val="1"/>
        </dgm:presLayoutVars>
      </dgm:prSet>
      <dgm:spPr/>
    </dgm:pt>
    <dgm:pt modelId="{0CF22AB7-2A94-2E47-9973-D41EBAA52B03}" type="pres">
      <dgm:prSet presAssocID="{EB220A00-AE12-384F-A4B9-84C1677254CC}" presName="accent_3" presStyleCnt="0"/>
      <dgm:spPr/>
    </dgm:pt>
    <dgm:pt modelId="{E077FDA4-88D6-9045-9F0E-E6FB69868D1B}" type="pres">
      <dgm:prSet presAssocID="{EB220A00-AE12-384F-A4B9-84C1677254CC}" presName="accentRepeatNode" presStyleLbl="solidFgAcc1" presStyleIdx="2" presStyleCnt="7"/>
      <dgm:spPr/>
    </dgm:pt>
    <dgm:pt modelId="{6C1AB709-0017-9B48-91D5-4CFDCF172E93}" type="pres">
      <dgm:prSet presAssocID="{FF5D130E-20C7-9144-95ED-96FA93931934}" presName="text_4" presStyleLbl="node1" presStyleIdx="3" presStyleCnt="7">
        <dgm:presLayoutVars>
          <dgm:bulletEnabled val="1"/>
        </dgm:presLayoutVars>
      </dgm:prSet>
      <dgm:spPr/>
    </dgm:pt>
    <dgm:pt modelId="{4475A9E7-DC7B-104E-89AE-73AC7023520B}" type="pres">
      <dgm:prSet presAssocID="{FF5D130E-20C7-9144-95ED-96FA93931934}" presName="accent_4" presStyleCnt="0"/>
      <dgm:spPr/>
    </dgm:pt>
    <dgm:pt modelId="{9B180E88-2135-D04D-9FA9-56433DBB86B0}" type="pres">
      <dgm:prSet presAssocID="{FF5D130E-20C7-9144-95ED-96FA93931934}" presName="accentRepeatNode" presStyleLbl="solidFgAcc1" presStyleIdx="3" presStyleCnt="7"/>
      <dgm:spPr/>
    </dgm:pt>
    <dgm:pt modelId="{9BC18DF4-C49B-8F42-9B77-CE13085204A5}" type="pres">
      <dgm:prSet presAssocID="{9887F9AF-AE3B-F043-A6EC-48A93BE3846B}" presName="text_5" presStyleLbl="node1" presStyleIdx="4" presStyleCnt="7">
        <dgm:presLayoutVars>
          <dgm:bulletEnabled val="1"/>
        </dgm:presLayoutVars>
      </dgm:prSet>
      <dgm:spPr/>
    </dgm:pt>
    <dgm:pt modelId="{4C93020C-F26B-934B-94DE-78D9C4CCF012}" type="pres">
      <dgm:prSet presAssocID="{9887F9AF-AE3B-F043-A6EC-48A93BE3846B}" presName="accent_5" presStyleCnt="0"/>
      <dgm:spPr/>
    </dgm:pt>
    <dgm:pt modelId="{24F82B16-E5D3-FB4F-B7A1-D19B56ECF59B}" type="pres">
      <dgm:prSet presAssocID="{9887F9AF-AE3B-F043-A6EC-48A93BE3846B}" presName="accentRepeatNode" presStyleLbl="solidFgAcc1" presStyleIdx="4" presStyleCnt="7"/>
      <dgm:spPr/>
    </dgm:pt>
    <dgm:pt modelId="{3DD6BAA6-30F5-7146-BC54-C98451EEADEE}" type="pres">
      <dgm:prSet presAssocID="{F608CD40-B51D-5940-9B95-6EC967284D11}" presName="text_6" presStyleLbl="node1" presStyleIdx="5" presStyleCnt="7">
        <dgm:presLayoutVars>
          <dgm:bulletEnabled val="1"/>
        </dgm:presLayoutVars>
      </dgm:prSet>
      <dgm:spPr/>
    </dgm:pt>
    <dgm:pt modelId="{D17A8E35-C46D-C242-AD58-C8605E9CEA5C}" type="pres">
      <dgm:prSet presAssocID="{F608CD40-B51D-5940-9B95-6EC967284D11}" presName="accent_6" presStyleCnt="0"/>
      <dgm:spPr/>
    </dgm:pt>
    <dgm:pt modelId="{953074E5-4DDE-5F4F-BAEA-B78B1FF8973E}" type="pres">
      <dgm:prSet presAssocID="{F608CD40-B51D-5940-9B95-6EC967284D11}" presName="accentRepeatNode" presStyleLbl="solidFgAcc1" presStyleIdx="5" presStyleCnt="7"/>
      <dgm:spPr/>
    </dgm:pt>
    <dgm:pt modelId="{64ABFB0D-98E1-F24E-B671-3F74F31237CB}" type="pres">
      <dgm:prSet presAssocID="{6D296225-C035-154E-91D1-34D1AC71E38F}" presName="text_7" presStyleLbl="node1" presStyleIdx="6" presStyleCnt="7">
        <dgm:presLayoutVars>
          <dgm:bulletEnabled val="1"/>
        </dgm:presLayoutVars>
      </dgm:prSet>
      <dgm:spPr/>
    </dgm:pt>
    <dgm:pt modelId="{71BB9507-FF42-654B-94C2-556551F6CCF6}" type="pres">
      <dgm:prSet presAssocID="{6D296225-C035-154E-91D1-34D1AC71E38F}" presName="accent_7" presStyleCnt="0"/>
      <dgm:spPr/>
    </dgm:pt>
    <dgm:pt modelId="{B2837375-926F-4641-BBEC-91D505E1835D}" type="pres">
      <dgm:prSet presAssocID="{6D296225-C035-154E-91D1-34D1AC71E38F}" presName="accentRepeatNode" presStyleLbl="solidFgAcc1" presStyleIdx="6" presStyleCnt="7"/>
      <dgm:spPr/>
    </dgm:pt>
  </dgm:ptLst>
  <dgm:cxnLst>
    <dgm:cxn modelId="{137A9303-2B4C-D845-99F0-1E1603858B78}" type="presOf" srcId="{EB220A00-AE12-384F-A4B9-84C1677254CC}" destId="{B34444CD-008D-5245-BD18-672C1AE386CF}" srcOrd="0" destOrd="0" presId="urn:microsoft.com/office/officeart/2008/layout/VerticalCurvedList"/>
    <dgm:cxn modelId="{507A580C-E457-D746-88D7-F0D20AFC8930}" srcId="{169119D4-857B-6442-8A58-0C23510BBA4B}" destId="{60FB0060-F7F2-4044-95E2-710A890DE734}" srcOrd="1" destOrd="0" parTransId="{5A49B8AF-4EED-2B4F-AFA0-E78585ADBEB8}" sibTransId="{D9BF75E1-48E8-7346-ACE7-AEEAD403184A}"/>
    <dgm:cxn modelId="{EFC4CB11-37FE-A24B-8301-EABA326B49DB}" srcId="{169119D4-857B-6442-8A58-0C23510BBA4B}" destId="{FF5D130E-20C7-9144-95ED-96FA93931934}" srcOrd="3" destOrd="0" parTransId="{8F6870A6-61CD-F04B-8973-F4D056DCE675}" sibTransId="{607BEFB7-3D1F-294E-A34F-3458157DA211}"/>
    <dgm:cxn modelId="{3B9B5719-6B11-084B-B1EE-10720197C05A}" srcId="{169119D4-857B-6442-8A58-0C23510BBA4B}" destId="{9887F9AF-AE3B-F043-A6EC-48A93BE3846B}" srcOrd="4" destOrd="0" parTransId="{1E5426F2-9EDB-594A-A705-312633FAD5BF}" sibTransId="{C1E6ABB5-E17B-6A4D-A931-585FB9271C56}"/>
    <dgm:cxn modelId="{3E28E325-3B50-5146-8F49-26BE62BB9C42}" type="presOf" srcId="{6A8411DD-4CBB-4944-93FF-61CA1D2DB8C0}" destId="{BFCB63BC-E9A9-0F41-9C31-DD8773610F47}" srcOrd="0" destOrd="0" presId="urn:microsoft.com/office/officeart/2008/layout/VerticalCurvedList"/>
    <dgm:cxn modelId="{5A96FA34-DF59-554B-8127-A9B1E1C2D78A}" type="presOf" srcId="{92D6D590-0754-704D-8DE5-60E3CF16E401}" destId="{23B7DF65-732E-7249-A0CB-9F20ED44A6CC}" srcOrd="0" destOrd="0" presId="urn:microsoft.com/office/officeart/2008/layout/VerticalCurvedList"/>
    <dgm:cxn modelId="{5848004D-B8F0-DE44-ADD8-0C956BB20C4E}" type="presOf" srcId="{F608CD40-B51D-5940-9B95-6EC967284D11}" destId="{3DD6BAA6-30F5-7146-BC54-C98451EEADEE}" srcOrd="0" destOrd="0" presId="urn:microsoft.com/office/officeart/2008/layout/VerticalCurvedList"/>
    <dgm:cxn modelId="{4D93AE5F-66C3-DF44-8F4B-D83667FF59F2}" type="presOf" srcId="{FF5D130E-20C7-9144-95ED-96FA93931934}" destId="{6C1AB709-0017-9B48-91D5-4CFDCF172E93}" srcOrd="0" destOrd="0" presId="urn:microsoft.com/office/officeart/2008/layout/VerticalCurvedList"/>
    <dgm:cxn modelId="{CD59E16C-668C-A843-8E9B-160637D0A586}" srcId="{169119D4-857B-6442-8A58-0C23510BBA4B}" destId="{EB220A00-AE12-384F-A4B9-84C1677254CC}" srcOrd="2" destOrd="0" parTransId="{1E648275-B504-3D4F-93DF-17E26684C832}" sibTransId="{B2E6A9EB-C17D-0847-A93B-79B98495BC24}"/>
    <dgm:cxn modelId="{BF15F376-83A4-C64E-B902-670B547A5FA7}" type="presOf" srcId="{60FB0060-F7F2-4044-95E2-710A890DE734}" destId="{08E0D6C4-52D2-344A-B4F6-9721E4B0A30E}" srcOrd="0" destOrd="0" presId="urn:microsoft.com/office/officeart/2008/layout/VerticalCurvedList"/>
    <dgm:cxn modelId="{7F0A1C7A-536A-B340-96AA-D8284D0EEDF2}" srcId="{169119D4-857B-6442-8A58-0C23510BBA4B}" destId="{6D296225-C035-154E-91D1-34D1AC71E38F}" srcOrd="6" destOrd="0" parTransId="{D03DF2C3-B4E0-494E-9D98-843A310F51EE}" sibTransId="{91B849A2-B652-434E-8C25-4884DCFA6BEF}"/>
    <dgm:cxn modelId="{C3E4D088-0302-F345-978C-6974BB1DC00B}" srcId="{169119D4-857B-6442-8A58-0C23510BBA4B}" destId="{92D6D590-0754-704D-8DE5-60E3CF16E401}" srcOrd="0" destOrd="0" parTransId="{94BE93E8-AFAB-394E-ACB3-7A029303984A}" sibTransId="{6A8411DD-4CBB-4944-93FF-61CA1D2DB8C0}"/>
    <dgm:cxn modelId="{9EB270C7-8F48-4C43-9A73-D30354362226}" type="presOf" srcId="{6D296225-C035-154E-91D1-34D1AC71E38F}" destId="{64ABFB0D-98E1-F24E-B671-3F74F31237CB}" srcOrd="0" destOrd="0" presId="urn:microsoft.com/office/officeart/2008/layout/VerticalCurvedList"/>
    <dgm:cxn modelId="{172CD4CC-D211-624D-838D-4A0EADF4AA9F}" srcId="{169119D4-857B-6442-8A58-0C23510BBA4B}" destId="{F608CD40-B51D-5940-9B95-6EC967284D11}" srcOrd="5" destOrd="0" parTransId="{1E9FCA65-0A55-0748-B139-15DE8C2C40A6}" sibTransId="{7486D9D8-CCDD-E746-933D-355DB880E859}"/>
    <dgm:cxn modelId="{1DB2E1DC-C31B-9D4C-AF5E-EF2C2460E457}" type="presOf" srcId="{169119D4-857B-6442-8A58-0C23510BBA4B}" destId="{03A5EFB2-CD88-1C4A-9474-F006EC8D61EC}" srcOrd="0" destOrd="0" presId="urn:microsoft.com/office/officeart/2008/layout/VerticalCurvedList"/>
    <dgm:cxn modelId="{F89BE3F3-E248-8843-BA1B-2D6D6871A03E}" type="presOf" srcId="{9887F9AF-AE3B-F043-A6EC-48A93BE3846B}" destId="{9BC18DF4-C49B-8F42-9B77-CE13085204A5}" srcOrd="0" destOrd="0" presId="urn:microsoft.com/office/officeart/2008/layout/VerticalCurvedList"/>
    <dgm:cxn modelId="{963CA8D6-B962-C24F-9A48-E87F8890F569}" type="presParOf" srcId="{03A5EFB2-CD88-1C4A-9474-F006EC8D61EC}" destId="{F0AD0507-E2D2-364B-AC3B-31723B24758F}" srcOrd="0" destOrd="0" presId="urn:microsoft.com/office/officeart/2008/layout/VerticalCurvedList"/>
    <dgm:cxn modelId="{4D15B300-3AA6-CC4B-999E-9EC1570E50E4}" type="presParOf" srcId="{F0AD0507-E2D2-364B-AC3B-31723B24758F}" destId="{C379C0DA-8462-2840-9207-1F262440B5EE}" srcOrd="0" destOrd="0" presId="urn:microsoft.com/office/officeart/2008/layout/VerticalCurvedList"/>
    <dgm:cxn modelId="{0DD6F34D-64AB-344B-B438-25F87AAB2DCE}" type="presParOf" srcId="{C379C0DA-8462-2840-9207-1F262440B5EE}" destId="{7EFB6A25-B54E-A94B-A530-2D4A20689E1D}" srcOrd="0" destOrd="0" presId="urn:microsoft.com/office/officeart/2008/layout/VerticalCurvedList"/>
    <dgm:cxn modelId="{E9720518-0EAC-B143-934C-CDFEFF265931}" type="presParOf" srcId="{C379C0DA-8462-2840-9207-1F262440B5EE}" destId="{BFCB63BC-E9A9-0F41-9C31-DD8773610F47}" srcOrd="1" destOrd="0" presId="urn:microsoft.com/office/officeart/2008/layout/VerticalCurvedList"/>
    <dgm:cxn modelId="{28019670-01B8-9747-9166-0B4B4A622C8E}" type="presParOf" srcId="{C379C0DA-8462-2840-9207-1F262440B5EE}" destId="{07EC6D7F-8B26-A148-9A70-DB0768D5373A}" srcOrd="2" destOrd="0" presId="urn:microsoft.com/office/officeart/2008/layout/VerticalCurvedList"/>
    <dgm:cxn modelId="{38C19CBD-8330-DB43-ABB6-7F59EB892088}" type="presParOf" srcId="{C379C0DA-8462-2840-9207-1F262440B5EE}" destId="{6F56B78E-E8A5-7B4C-ACBC-267B040274B7}" srcOrd="3" destOrd="0" presId="urn:microsoft.com/office/officeart/2008/layout/VerticalCurvedList"/>
    <dgm:cxn modelId="{709A95EA-1337-C745-AFD8-0B05EA61CBBA}" type="presParOf" srcId="{F0AD0507-E2D2-364B-AC3B-31723B24758F}" destId="{23B7DF65-732E-7249-A0CB-9F20ED44A6CC}" srcOrd="1" destOrd="0" presId="urn:microsoft.com/office/officeart/2008/layout/VerticalCurvedList"/>
    <dgm:cxn modelId="{95766134-C69D-F740-BA53-F9A9C6950B7E}" type="presParOf" srcId="{F0AD0507-E2D2-364B-AC3B-31723B24758F}" destId="{4D6BD567-0456-C24D-944C-99DDDFFD3DEC}" srcOrd="2" destOrd="0" presId="urn:microsoft.com/office/officeart/2008/layout/VerticalCurvedList"/>
    <dgm:cxn modelId="{79BF11AF-8C36-0046-AE32-F33FADA26ED7}" type="presParOf" srcId="{4D6BD567-0456-C24D-944C-99DDDFFD3DEC}" destId="{3AC96BD6-6C01-964A-B85B-E5A023106371}" srcOrd="0" destOrd="0" presId="urn:microsoft.com/office/officeart/2008/layout/VerticalCurvedList"/>
    <dgm:cxn modelId="{B4CE2C1B-DE64-9E43-B362-F62E47CD8BF0}" type="presParOf" srcId="{F0AD0507-E2D2-364B-AC3B-31723B24758F}" destId="{08E0D6C4-52D2-344A-B4F6-9721E4B0A30E}" srcOrd="3" destOrd="0" presId="urn:microsoft.com/office/officeart/2008/layout/VerticalCurvedList"/>
    <dgm:cxn modelId="{E6A8798A-7A8C-8F42-BADA-6877F5D13001}" type="presParOf" srcId="{F0AD0507-E2D2-364B-AC3B-31723B24758F}" destId="{15DAF8A4-A080-1942-8C4F-FD92B2543FCD}" srcOrd="4" destOrd="0" presId="urn:microsoft.com/office/officeart/2008/layout/VerticalCurvedList"/>
    <dgm:cxn modelId="{27B8F7E5-224F-C94D-A6B5-CABB7051F6E7}" type="presParOf" srcId="{15DAF8A4-A080-1942-8C4F-FD92B2543FCD}" destId="{82BBDB75-60A2-E647-8E13-48E4AA8B1B5B}" srcOrd="0" destOrd="0" presId="urn:microsoft.com/office/officeart/2008/layout/VerticalCurvedList"/>
    <dgm:cxn modelId="{EE53C2D0-4D29-D944-B8C1-95E06F473BF4}" type="presParOf" srcId="{F0AD0507-E2D2-364B-AC3B-31723B24758F}" destId="{B34444CD-008D-5245-BD18-672C1AE386CF}" srcOrd="5" destOrd="0" presId="urn:microsoft.com/office/officeart/2008/layout/VerticalCurvedList"/>
    <dgm:cxn modelId="{426993BD-696C-1449-8684-874D814296D6}" type="presParOf" srcId="{F0AD0507-E2D2-364B-AC3B-31723B24758F}" destId="{0CF22AB7-2A94-2E47-9973-D41EBAA52B03}" srcOrd="6" destOrd="0" presId="urn:microsoft.com/office/officeart/2008/layout/VerticalCurvedList"/>
    <dgm:cxn modelId="{184BCDFC-66FA-0B4A-9668-61405816DF63}" type="presParOf" srcId="{0CF22AB7-2A94-2E47-9973-D41EBAA52B03}" destId="{E077FDA4-88D6-9045-9F0E-E6FB69868D1B}" srcOrd="0" destOrd="0" presId="urn:microsoft.com/office/officeart/2008/layout/VerticalCurvedList"/>
    <dgm:cxn modelId="{1FBFF8CC-72A4-8D4F-988E-DAF983D5AC81}" type="presParOf" srcId="{F0AD0507-E2D2-364B-AC3B-31723B24758F}" destId="{6C1AB709-0017-9B48-91D5-4CFDCF172E93}" srcOrd="7" destOrd="0" presId="urn:microsoft.com/office/officeart/2008/layout/VerticalCurvedList"/>
    <dgm:cxn modelId="{56AEDF07-315E-AF45-957E-EEC92EF09A01}" type="presParOf" srcId="{F0AD0507-E2D2-364B-AC3B-31723B24758F}" destId="{4475A9E7-DC7B-104E-89AE-73AC7023520B}" srcOrd="8" destOrd="0" presId="urn:microsoft.com/office/officeart/2008/layout/VerticalCurvedList"/>
    <dgm:cxn modelId="{095B4AAB-39C9-3C43-B747-A625B73FB5F7}" type="presParOf" srcId="{4475A9E7-DC7B-104E-89AE-73AC7023520B}" destId="{9B180E88-2135-D04D-9FA9-56433DBB86B0}" srcOrd="0" destOrd="0" presId="urn:microsoft.com/office/officeart/2008/layout/VerticalCurvedList"/>
    <dgm:cxn modelId="{EC49083D-1DC9-0F49-A335-F17D6522218C}" type="presParOf" srcId="{F0AD0507-E2D2-364B-AC3B-31723B24758F}" destId="{9BC18DF4-C49B-8F42-9B77-CE13085204A5}" srcOrd="9" destOrd="0" presId="urn:microsoft.com/office/officeart/2008/layout/VerticalCurvedList"/>
    <dgm:cxn modelId="{7F3B9DF2-149C-3A42-A9D0-A372640BAC90}" type="presParOf" srcId="{F0AD0507-E2D2-364B-AC3B-31723B24758F}" destId="{4C93020C-F26B-934B-94DE-78D9C4CCF012}" srcOrd="10" destOrd="0" presId="urn:microsoft.com/office/officeart/2008/layout/VerticalCurvedList"/>
    <dgm:cxn modelId="{4A1E78C0-7EA2-E548-A26B-89972202465E}" type="presParOf" srcId="{4C93020C-F26B-934B-94DE-78D9C4CCF012}" destId="{24F82B16-E5D3-FB4F-B7A1-D19B56ECF59B}" srcOrd="0" destOrd="0" presId="urn:microsoft.com/office/officeart/2008/layout/VerticalCurvedList"/>
    <dgm:cxn modelId="{D3F0E204-0FE2-9441-9FC0-5ABB9FE57676}" type="presParOf" srcId="{F0AD0507-E2D2-364B-AC3B-31723B24758F}" destId="{3DD6BAA6-30F5-7146-BC54-C98451EEADEE}" srcOrd="11" destOrd="0" presId="urn:microsoft.com/office/officeart/2008/layout/VerticalCurvedList"/>
    <dgm:cxn modelId="{7DABCB58-3D31-4748-B102-E8EC8B242755}" type="presParOf" srcId="{F0AD0507-E2D2-364B-AC3B-31723B24758F}" destId="{D17A8E35-C46D-C242-AD58-C8605E9CEA5C}" srcOrd="12" destOrd="0" presId="urn:microsoft.com/office/officeart/2008/layout/VerticalCurvedList"/>
    <dgm:cxn modelId="{50F7D3C1-A97B-6E45-B974-F8E3EEFCEE72}" type="presParOf" srcId="{D17A8E35-C46D-C242-AD58-C8605E9CEA5C}" destId="{953074E5-4DDE-5F4F-BAEA-B78B1FF8973E}" srcOrd="0" destOrd="0" presId="urn:microsoft.com/office/officeart/2008/layout/VerticalCurvedList"/>
    <dgm:cxn modelId="{3E79D7E1-CE2D-AA46-9503-CEF8D965FE9C}" type="presParOf" srcId="{F0AD0507-E2D2-364B-AC3B-31723B24758F}" destId="{64ABFB0D-98E1-F24E-B671-3F74F31237CB}" srcOrd="13" destOrd="0" presId="urn:microsoft.com/office/officeart/2008/layout/VerticalCurvedList"/>
    <dgm:cxn modelId="{5C95A1D5-6859-1649-B5B1-C441DFFF5CED}" type="presParOf" srcId="{F0AD0507-E2D2-364B-AC3B-31723B24758F}" destId="{71BB9507-FF42-654B-94C2-556551F6CCF6}" srcOrd="14" destOrd="0" presId="urn:microsoft.com/office/officeart/2008/layout/VerticalCurvedList"/>
    <dgm:cxn modelId="{B3B8970C-C124-5742-96C4-8A44F07249D9}" type="presParOf" srcId="{71BB9507-FF42-654B-94C2-556551F6CCF6}" destId="{B2837375-926F-4641-BBEC-91D505E183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63BC-E9A9-0F41-9C31-DD8773610F47}">
      <dsp:nvSpPr>
        <dsp:cNvPr id="0" name=""/>
        <dsp:cNvSpPr/>
      </dsp:nvSpPr>
      <dsp:spPr>
        <a:xfrm>
          <a:off x="-4917790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7DF65-732E-7249-A0CB-9F20ED44A6CC}">
      <dsp:nvSpPr>
        <dsp:cNvPr id="0" name=""/>
        <dsp:cNvSpPr/>
      </dsp:nvSpPr>
      <dsp:spPr>
        <a:xfrm>
          <a:off x="305246" y="197811"/>
          <a:ext cx="4818263" cy="39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 1 (no error)</a:t>
          </a:r>
        </a:p>
      </dsp:txBody>
      <dsp:txXfrm>
        <a:off x="305246" y="197811"/>
        <a:ext cx="4818263" cy="395449"/>
      </dsp:txXfrm>
    </dsp:sp>
    <dsp:sp modelId="{3AC96BD6-6C01-964A-B85B-E5A023106371}">
      <dsp:nvSpPr>
        <dsp:cNvPr id="0" name=""/>
        <dsp:cNvSpPr/>
      </dsp:nvSpPr>
      <dsp:spPr>
        <a:xfrm>
          <a:off x="58090" y="14838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0D6C4-52D2-344A-B4F6-9721E4B0A30E}">
      <dsp:nvSpPr>
        <dsp:cNvPr id="0" name=""/>
        <dsp:cNvSpPr/>
      </dsp:nvSpPr>
      <dsp:spPr>
        <a:xfrm>
          <a:off x="663361" y="791334"/>
          <a:ext cx="4460148" cy="39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 2</a:t>
          </a:r>
        </a:p>
      </dsp:txBody>
      <dsp:txXfrm>
        <a:off x="663361" y="791334"/>
        <a:ext cx="4460148" cy="395449"/>
      </dsp:txXfrm>
    </dsp:sp>
    <dsp:sp modelId="{82BBDB75-60A2-E647-8E13-48E4AA8B1B5B}">
      <dsp:nvSpPr>
        <dsp:cNvPr id="0" name=""/>
        <dsp:cNvSpPr/>
      </dsp:nvSpPr>
      <dsp:spPr>
        <a:xfrm>
          <a:off x="416205" y="74190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444CD-008D-5245-BD18-672C1AE386CF}">
      <dsp:nvSpPr>
        <dsp:cNvPr id="0" name=""/>
        <dsp:cNvSpPr/>
      </dsp:nvSpPr>
      <dsp:spPr>
        <a:xfrm>
          <a:off x="859606" y="1384421"/>
          <a:ext cx="4263902" cy="39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 3</a:t>
          </a:r>
        </a:p>
      </dsp:txBody>
      <dsp:txXfrm>
        <a:off x="859606" y="1384421"/>
        <a:ext cx="4263902" cy="395449"/>
      </dsp:txXfrm>
    </dsp:sp>
    <dsp:sp modelId="{E077FDA4-88D6-9045-9F0E-E6FB69868D1B}">
      <dsp:nvSpPr>
        <dsp:cNvPr id="0" name=""/>
        <dsp:cNvSpPr/>
      </dsp:nvSpPr>
      <dsp:spPr>
        <a:xfrm>
          <a:off x="612450" y="133499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AB709-0017-9B48-91D5-4CFDCF172E93}">
      <dsp:nvSpPr>
        <dsp:cNvPr id="0" name=""/>
        <dsp:cNvSpPr/>
      </dsp:nvSpPr>
      <dsp:spPr>
        <a:xfrm>
          <a:off x="922266" y="1977944"/>
          <a:ext cx="4201243" cy="39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</a:p>
      </dsp:txBody>
      <dsp:txXfrm>
        <a:off x="922266" y="1977944"/>
        <a:ext cx="4201243" cy="395449"/>
      </dsp:txXfrm>
    </dsp:sp>
    <dsp:sp modelId="{9B180E88-2135-D04D-9FA9-56433DBB86B0}">
      <dsp:nvSpPr>
        <dsp:cNvPr id="0" name=""/>
        <dsp:cNvSpPr/>
      </dsp:nvSpPr>
      <dsp:spPr>
        <a:xfrm>
          <a:off x="675110" y="192851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18DF4-C49B-8F42-9B77-CE13085204A5}">
      <dsp:nvSpPr>
        <dsp:cNvPr id="0" name=""/>
        <dsp:cNvSpPr/>
      </dsp:nvSpPr>
      <dsp:spPr>
        <a:xfrm>
          <a:off x="859606" y="2571466"/>
          <a:ext cx="4263902" cy="39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 introducing fault</a:t>
          </a:r>
        </a:p>
      </dsp:txBody>
      <dsp:txXfrm>
        <a:off x="859606" y="2571466"/>
        <a:ext cx="4263902" cy="395449"/>
      </dsp:txXfrm>
    </dsp:sp>
    <dsp:sp modelId="{24F82B16-E5D3-FB4F-B7A1-D19B56ECF59B}">
      <dsp:nvSpPr>
        <dsp:cNvPr id="0" name=""/>
        <dsp:cNvSpPr/>
      </dsp:nvSpPr>
      <dsp:spPr>
        <a:xfrm>
          <a:off x="612450" y="252203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6BAA6-30F5-7146-BC54-C98451EEADEE}">
      <dsp:nvSpPr>
        <dsp:cNvPr id="0" name=""/>
        <dsp:cNvSpPr/>
      </dsp:nvSpPr>
      <dsp:spPr>
        <a:xfrm>
          <a:off x="663361" y="3164554"/>
          <a:ext cx="4460148" cy="39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...</a:t>
          </a:r>
        </a:p>
      </dsp:txBody>
      <dsp:txXfrm>
        <a:off x="663361" y="3164554"/>
        <a:ext cx="4460148" cy="395449"/>
      </dsp:txXfrm>
    </dsp:sp>
    <dsp:sp modelId="{953074E5-4DDE-5F4F-BAEA-B78B1FF8973E}">
      <dsp:nvSpPr>
        <dsp:cNvPr id="0" name=""/>
        <dsp:cNvSpPr/>
      </dsp:nvSpPr>
      <dsp:spPr>
        <a:xfrm>
          <a:off x="416205" y="3115122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BFB0D-98E1-F24E-B671-3F74F31237CB}">
      <dsp:nvSpPr>
        <dsp:cNvPr id="0" name=""/>
        <dsp:cNvSpPr/>
      </dsp:nvSpPr>
      <dsp:spPr>
        <a:xfrm>
          <a:off x="305246" y="3758076"/>
          <a:ext cx="4818263" cy="39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 N (error present)</a:t>
          </a:r>
        </a:p>
      </dsp:txBody>
      <dsp:txXfrm>
        <a:off x="305246" y="3758076"/>
        <a:ext cx="4818263" cy="395449"/>
      </dsp:txXfrm>
    </dsp:sp>
    <dsp:sp modelId="{B2837375-926F-4641-BBEC-91D505E1835D}">
      <dsp:nvSpPr>
        <dsp:cNvPr id="0" name=""/>
        <dsp:cNvSpPr/>
      </dsp:nvSpPr>
      <dsp:spPr>
        <a:xfrm>
          <a:off x="58090" y="370864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l.acm.org/doi/abs/10.1145/358690.358695" TargetMode="Externa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7.1 Bugs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9BB7-C274-2548-B18A-0C923CF3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(Synchronic) Fault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F56A8-BDCF-764D-9142-A85C8010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Initially, fault must lie between program start and failure point.</a:t>
            </a:r>
          </a:p>
          <a:p>
            <a:r>
              <a:rPr lang="en-US" dirty="0"/>
              <a:t>Use tools to narrow dynamic scope.</a:t>
            </a:r>
          </a:p>
          <a:p>
            <a:r>
              <a:rPr lang="en-US" dirty="0"/>
              <a:t>Iterate until fault located.</a:t>
            </a:r>
          </a:p>
          <a:p>
            <a:r>
              <a:rPr lang="en-US" dirty="0"/>
              <a:t>”</a:t>
            </a:r>
            <a:r>
              <a:rPr lang="en-US" dirty="0">
                <a:hlinkClick r:id="rId2"/>
              </a:rPr>
              <a:t>Wolf Fence</a:t>
            </a:r>
            <a:r>
              <a:rPr lang="en-US" dirty="0"/>
              <a:t>” technique of Edward Gauss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62E6E-C9ED-9442-8316-13758834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pSp>
        <p:nvGrpSpPr>
          <p:cNvPr id="8" name="Group 7" descr="Picture of arrow with two boundaries and a fence halfway between them.  Starburst representing fault is on one side of boundary.">
            <a:extLst>
              <a:ext uri="{FF2B5EF4-FFF2-40B4-BE49-F238E27FC236}">
                <a16:creationId xmlns:a16="http://schemas.microsoft.com/office/drawing/2014/main" id="{195CB86A-7B2F-5144-91CD-3AFB97BB262C}"/>
              </a:ext>
            </a:extLst>
          </p:cNvPr>
          <p:cNvGrpSpPr/>
          <p:nvPr/>
        </p:nvGrpSpPr>
        <p:grpSpPr>
          <a:xfrm>
            <a:off x="1755058" y="1825625"/>
            <a:ext cx="3131470" cy="4351338"/>
            <a:chOff x="1755058" y="1825625"/>
            <a:chExt cx="3131470" cy="4351338"/>
          </a:xfrm>
        </p:grpSpPr>
        <p:pic>
          <p:nvPicPr>
            <p:cNvPr id="3074" name="Picture 2" descr="big arrow pointing down">
              <a:extLst>
                <a:ext uri="{FF2B5EF4-FFF2-40B4-BE49-F238E27FC236}">
                  <a16:creationId xmlns:a16="http://schemas.microsoft.com/office/drawing/2014/main" id="{D126BA47-D38A-C645-B0E1-0ACB77723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71472" y="1825625"/>
              <a:ext cx="2915056" cy="4351338"/>
            </a:xfrm>
            <a:prstGeom prst="rect">
              <a:avLst/>
            </a:prstGeom>
            <a:solidFill>
              <a:srgbClr val="FFFFFF"/>
            </a:solidFill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4DF57E-14B6-714F-AE73-99600C11D719}"/>
                </a:ext>
              </a:extLst>
            </p:cNvPr>
            <p:cNvCxnSpPr/>
            <p:nvPr/>
          </p:nvCxnSpPr>
          <p:spPr>
            <a:xfrm flipV="1">
              <a:off x="1755058" y="2654710"/>
              <a:ext cx="2861187" cy="368709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A001CF-A974-9944-9A3D-D9BB57F673B4}"/>
                </a:ext>
              </a:extLst>
            </p:cNvPr>
            <p:cNvCxnSpPr/>
            <p:nvPr/>
          </p:nvCxnSpPr>
          <p:spPr>
            <a:xfrm flipV="1">
              <a:off x="1907458" y="4576916"/>
              <a:ext cx="2861187" cy="368709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0BE8B4-F2C3-B44D-9445-07B486645FFA}"/>
                </a:ext>
              </a:extLst>
            </p:cNvPr>
            <p:cNvCxnSpPr/>
            <p:nvPr/>
          </p:nvCxnSpPr>
          <p:spPr>
            <a:xfrm flipV="1">
              <a:off x="1804222" y="3603524"/>
              <a:ext cx="2861187" cy="368709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6" name="Picture 4" descr="Image result for star burst clip art">
              <a:extLst>
                <a:ext uri="{FF2B5EF4-FFF2-40B4-BE49-F238E27FC236}">
                  <a16:creationId xmlns:a16="http://schemas.microsoft.com/office/drawing/2014/main" id="{AC5A2BFD-DD1C-E74C-8D5E-86962A564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833" y="3259387"/>
              <a:ext cx="573934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CCC803-2E4F-A14E-967D-BDA88DFA108D}"/>
              </a:ext>
            </a:extLst>
          </p:cNvPr>
          <p:cNvSpPr txBox="1"/>
          <p:nvPr/>
        </p:nvSpPr>
        <p:spPr>
          <a:xfrm>
            <a:off x="7465895" y="5421975"/>
            <a:ext cx="334899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 form of Binary Search</a:t>
            </a:r>
          </a:p>
        </p:txBody>
      </p:sp>
    </p:spTree>
    <p:extLst>
      <p:ext uri="{BB962C8B-B14F-4D97-AF65-F5344CB8AC3E}">
        <p14:creationId xmlns:p14="http://schemas.microsoft.com/office/powerpoint/2010/main" val="65051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FBA-BABF-8942-B511-EBF2DF36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Diachronic Fault Location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430749-7C62-4EC5-BC7B-42887A60C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If the fault was not present in an earlier version, we can use </a:t>
            </a:r>
            <a:r>
              <a:rPr lang="en-US" i="1" dirty="0"/>
              <a:t>diachronic fault location </a:t>
            </a:r>
            <a:r>
              <a:rPr lang="en-US" dirty="0"/>
              <a:t>to find when it was introduced.</a:t>
            </a:r>
          </a:p>
          <a:p>
            <a:r>
              <a:rPr lang="en-US" dirty="0"/>
              <a:t>Same binary search approach, but this time over the versions of software.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git bisect</a:t>
            </a:r>
          </a:p>
          <a:p>
            <a:r>
              <a:rPr lang="en-US" dirty="0"/>
              <a:t>This uses an automated test to indicate presence.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23060-E053-3A46-9F38-61D9271A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888A58-8D4F-7846-945B-97B46C632F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934247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5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DAFF-2441-194B-BAD2-21216D28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as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B230-8556-CA4D-9FE8-22B1FC42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Guessing a diagnosis:</a:t>
            </a:r>
          </a:p>
          <a:p>
            <a:pPr lvl="1"/>
            <a:r>
              <a:rPr lang="en-US" dirty="0"/>
              <a:t>Experience (pattern matching);</a:t>
            </a:r>
          </a:p>
          <a:p>
            <a:pPr lvl="1"/>
            <a:r>
              <a:rPr lang="en-US" dirty="0"/>
              <a:t>Community (colleagues, </a:t>
            </a:r>
            <a:r>
              <a:rPr lang="en-US" dirty="0" err="1"/>
              <a:t>stackoverflow.com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Information from faulty run.</a:t>
            </a:r>
          </a:p>
          <a:p>
            <a:r>
              <a:rPr lang="en-US" dirty="0"/>
              <a:t>Verbalize hypothesis:</a:t>
            </a:r>
          </a:p>
          <a:p>
            <a:pPr lvl="1"/>
            <a:r>
              <a:rPr lang="en-US" dirty="0"/>
              <a:t>Good for bug reporting system;</a:t>
            </a:r>
          </a:p>
          <a:p>
            <a:pPr lvl="1"/>
            <a:r>
              <a:rPr lang="en-US" dirty="0"/>
              <a:t>Direct debugging actions.</a:t>
            </a:r>
          </a:p>
          <a:p>
            <a:r>
              <a:rPr lang="en-US" dirty="0"/>
              <a:t>Testing a diagnosis:</a:t>
            </a:r>
          </a:p>
          <a:p>
            <a:pPr lvl="1"/>
            <a:r>
              <a:rPr lang="en-US" dirty="0"/>
              <a:t>Use debugging techniques to test;</a:t>
            </a:r>
          </a:p>
          <a:p>
            <a:pPr lvl="1"/>
            <a:r>
              <a:rPr lang="en-US" dirty="0"/>
              <a:t>Better once fault located to a narrow area.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7FEB-67A6-6248-B179-F02FB806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81CF-D617-AC47-9AAD-E057F122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Debugging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D225-AEE1-0B4B-9A8A-8DE6A5A3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Print statements,</a:t>
            </a:r>
          </a:p>
          <a:p>
            <a:pPr lvl="1"/>
            <a:r>
              <a:rPr lang="en-US" dirty="0"/>
              <a:t>Special-purpose code changes (e.g., assertions),</a:t>
            </a:r>
          </a:p>
          <a:p>
            <a:pPr lvl="1"/>
            <a:r>
              <a:rPr lang="en-US" dirty="0"/>
              <a:t>Breakpoints,</a:t>
            </a:r>
          </a:p>
          <a:p>
            <a:pPr lvl="1"/>
            <a:r>
              <a:rPr lang="en-US" dirty="0"/>
              <a:t>Stepping,</a:t>
            </a:r>
          </a:p>
          <a:p>
            <a:pPr lvl="1"/>
            <a:r>
              <a:rPr lang="en-US" dirty="0"/>
              <a:t>Watchpoints.</a:t>
            </a:r>
          </a:p>
          <a:p>
            <a:r>
              <a:rPr lang="en-US" dirty="0"/>
              <a:t>Use tools for a purpose:</a:t>
            </a:r>
          </a:p>
          <a:p>
            <a:pPr lvl="1"/>
            <a:r>
              <a:rPr lang="en-US" dirty="0"/>
              <a:t>Fencing the wolf;</a:t>
            </a:r>
          </a:p>
          <a:p>
            <a:pPr lvl="1"/>
            <a:r>
              <a:rPr lang="en-US" dirty="0"/>
              <a:t>Testing the hypothesis.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A50E-D1C7-FC4F-90F7-FA828C0E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6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7E31-3F01-2B4B-80F9-C19C23AC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Assisting Future Debugging</a:t>
            </a:r>
          </a:p>
        </p:txBody>
      </p:sp>
      <p:pic>
        <p:nvPicPr>
          <p:cNvPr id="4098" name="Picture 2" descr="Image result for clip art future">
            <a:extLst>
              <a:ext uri="{FF2B5EF4-FFF2-40B4-BE49-F238E27FC236}">
                <a16:creationId xmlns:a16="http://schemas.microsoft.com/office/drawing/2014/main" id="{C3D1BB73-90FE-8248-9F95-47EEE9EE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5797" y="1825625"/>
            <a:ext cx="416640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444E-DBAF-454A-A980-56BAB84F4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Assisting fault location:</a:t>
            </a:r>
          </a:p>
          <a:p>
            <a:pPr lvl="1"/>
            <a:r>
              <a:rPr lang="en-US" sz="2800"/>
              <a:t>“fail-fast”: stop as soon as problem noticed;</a:t>
            </a:r>
          </a:p>
          <a:p>
            <a:pPr lvl="1"/>
            <a:r>
              <a:rPr lang="en-US" sz="2800"/>
              <a:t>Check invariants frequently during testing.</a:t>
            </a:r>
          </a:p>
          <a:p>
            <a:r>
              <a:rPr lang="en-US" dirty="0"/>
              <a:t>Assisting hypothesis testing:</a:t>
            </a:r>
          </a:p>
          <a:p>
            <a:pPr lvl="1"/>
            <a:r>
              <a:rPr lang="en-US" sz="2800"/>
              <a:t>Make assumptions explicit (and checked!);</a:t>
            </a:r>
          </a:p>
          <a:p>
            <a:pPr lvl="1"/>
            <a:r>
              <a:rPr lang="en-US" sz="2800"/>
              <a:t>Log interactions with other components.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71D57-E5E1-5F4E-BF97-B7C950C2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best practices around bugs; </a:t>
            </a:r>
          </a:p>
          <a:p>
            <a:pPr lvl="1" fontAlgn="base"/>
            <a:r>
              <a:rPr lang="en-US" dirty="0"/>
              <a:t>Distinguish the concept of where a failure is manifest versus where fault is in execution;</a:t>
            </a:r>
          </a:p>
          <a:p>
            <a:pPr lvl="1" fontAlgn="base"/>
            <a:r>
              <a:rPr lang="en-US" dirty="0"/>
              <a:t>Contrast synchronic (in current code) versus diachronic (in changes) fault-locating;</a:t>
            </a:r>
          </a:p>
          <a:p>
            <a:pPr lvl="1" fontAlgn="base"/>
            <a:r>
              <a:rPr lang="en-US" dirty="0"/>
              <a:t>Review the basic operations provided by debuggers.</a:t>
            </a:r>
          </a:p>
          <a:p>
            <a:pPr lvl="1" fontAlgn="base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discuss using git in teams.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a project should handle bug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Effective debugging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Describe best practices around bugs; </a:t>
            </a:r>
          </a:p>
          <a:p>
            <a:pPr lvl="1" fontAlgn="base"/>
            <a:r>
              <a:rPr lang="en-US" dirty="0"/>
              <a:t>Distinguish the concept of where a failure is manifest versus where fault is in execution;</a:t>
            </a:r>
          </a:p>
          <a:p>
            <a:pPr lvl="1" fontAlgn="base"/>
            <a:r>
              <a:rPr lang="en-US" dirty="0"/>
              <a:t>Contrast synchronic (in current code) versus diachronic (in changes) fault-locating;</a:t>
            </a:r>
          </a:p>
          <a:p>
            <a:pPr lvl="1" fontAlgn="base"/>
            <a:r>
              <a:rPr lang="en-US" dirty="0"/>
              <a:t>Review the basic operations provided by debuggers.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 When a Bug is Reported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Log the issue in a tracking system</a:t>
            </a:r>
          </a:p>
          <a:p>
            <a:pPr lvl="1"/>
            <a:r>
              <a:rPr lang="en-US" altLang="en-US" dirty="0"/>
              <a:t>Many possibilities: </a:t>
            </a:r>
            <a:r>
              <a:rPr lang="en-US" altLang="en-US" dirty="0" err="1"/>
              <a:t>github</a:t>
            </a:r>
            <a:r>
              <a:rPr lang="en-US" altLang="en-US" dirty="0"/>
              <a:t> issues, Bugzilla, </a:t>
            </a:r>
            <a:r>
              <a:rPr lang="en-US" altLang="en-US" dirty="0" err="1"/>
              <a:t>gerrit</a:t>
            </a:r>
            <a:r>
              <a:rPr lang="en-US" altLang="en-US" dirty="0"/>
              <a:t>, … .</a:t>
            </a:r>
          </a:p>
          <a:p>
            <a:pPr lvl="1"/>
            <a:r>
              <a:rPr lang="en-US" altLang="en-US" dirty="0"/>
              <a:t>Connect to symptoms, tests, causes and fixes.</a:t>
            </a:r>
          </a:p>
          <a:p>
            <a:pPr lvl="1"/>
            <a:r>
              <a:rPr lang="en-US" altLang="en-US" dirty="0"/>
              <a:t>User-searchable helps prevent duplicate/invalid reports.</a:t>
            </a:r>
          </a:p>
          <a:p>
            <a:pPr lvl="1"/>
            <a:r>
              <a:rPr lang="en-US" altLang="en-US" dirty="0"/>
              <a:t>In an open-source project, recent activity gives confidence to users that the project is still live.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4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411B6-2DBE-714F-8DDA-8D3428D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"/>
          <a:stretch/>
        </p:blipFill>
        <p:spPr bwMode="auto">
          <a:xfrm>
            <a:off x="7186356" y="2014475"/>
            <a:ext cx="3506225" cy="41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0522-8287-6947-B15F-C1B3F8B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625C-A488-934F-8BA8-89CE1A37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a priority</a:t>
            </a:r>
          </a:p>
          <a:p>
            <a:pPr lvl="1"/>
            <a:r>
              <a:rPr lang="en-US" dirty="0"/>
              <a:t>How crucial it is to fix the problem.</a:t>
            </a:r>
          </a:p>
          <a:p>
            <a:r>
              <a:rPr lang="en-US" dirty="0"/>
              <a:t>Assign a responsible party</a:t>
            </a:r>
          </a:p>
          <a:p>
            <a:pPr lvl="1"/>
            <a:r>
              <a:rPr lang="en-US" dirty="0"/>
              <a:t>Not blame: rather who will work on it first.</a:t>
            </a:r>
          </a:p>
          <a:p>
            <a:r>
              <a:rPr lang="en-US" dirty="0"/>
              <a:t>Try to find a Short Self-Contained Correct Example</a:t>
            </a:r>
          </a:p>
          <a:p>
            <a:pPr marL="457200" lvl="1" indent="0">
              <a:buNone/>
            </a:pPr>
            <a:r>
              <a:rPr lang="en-US" dirty="0"/>
              <a:t>S: remove everything that is not necessary;</a:t>
            </a:r>
          </a:p>
          <a:p>
            <a:pPr marL="457200" lvl="1" indent="0">
              <a:buNone/>
            </a:pPr>
            <a:r>
              <a:rPr lang="en-US" dirty="0"/>
              <a:t>S-C: add everything needed to demonstrate problem;</a:t>
            </a:r>
          </a:p>
          <a:p>
            <a:pPr marL="457200" lvl="1" indent="0">
              <a:buNone/>
            </a:pPr>
            <a:r>
              <a:rPr lang="en-US" dirty="0"/>
              <a:t>C: the example is valid;</a:t>
            </a:r>
          </a:p>
          <a:p>
            <a:pPr marL="457200" lvl="1" indent="0">
              <a:buNone/>
            </a:pPr>
            <a:r>
              <a:rPr lang="en-US" dirty="0"/>
              <a:t>E: a concrete example of bug behavior.</a:t>
            </a:r>
          </a:p>
          <a:p>
            <a:pPr marL="457200" lvl="1" indent="0">
              <a:buNone/>
            </a:pPr>
            <a:r>
              <a:rPr lang="en-US" dirty="0"/>
              <a:t>(Ideally reporter gives one or gets close.)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3FDD7-14DF-7248-9464-99D0D187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849B-9BEF-B64C-86EA-FE778851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D1E1-3465-4348-89AB-7A07E5D57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assignee needs to investigate the report to see if it is actionable, or else it is …</a:t>
            </a:r>
          </a:p>
          <a:p>
            <a:pPr lvl="1"/>
            <a:r>
              <a:rPr lang="en-US" dirty="0"/>
              <a:t>Invalid: not relevant to the software</a:t>
            </a:r>
          </a:p>
          <a:p>
            <a:pPr lvl="1"/>
            <a:r>
              <a:rPr lang="en-US" dirty="0"/>
              <a:t>Duplicate: already reported</a:t>
            </a:r>
          </a:p>
          <a:p>
            <a:pPr lvl="1"/>
            <a:r>
              <a:rPr lang="en-US" dirty="0"/>
              <a:t>Fixed: in a recent version</a:t>
            </a:r>
          </a:p>
          <a:p>
            <a:pPr lvl="1"/>
            <a:r>
              <a:rPr lang="en-US" dirty="0"/>
              <a:t>Can’t reproduce: back to reporter for more data</a:t>
            </a:r>
          </a:p>
          <a:p>
            <a:r>
              <a:rPr lang="en-US" dirty="0"/>
              <a:t>Otherwise, if the bug is reproducible:</a:t>
            </a:r>
          </a:p>
          <a:p>
            <a:pPr lvl="1"/>
            <a:r>
              <a:rPr lang="en-US" dirty="0"/>
              <a:t>Complete SSCCE if not already done.</a:t>
            </a:r>
          </a:p>
          <a:p>
            <a:pPr lvl="1"/>
            <a:r>
              <a:rPr lang="en-US" dirty="0"/>
              <a:t>Convert SSCCE into a (failing) test:</a:t>
            </a:r>
          </a:p>
          <a:p>
            <a:pPr lvl="2"/>
            <a:r>
              <a:rPr lang="en-US" dirty="0"/>
              <a:t>Small scope and automated, if 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57CA-DDCA-F147-A654-0C3A962A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AF105-7DD3-7E49-BACF-11C5E14E0F95}"/>
              </a:ext>
            </a:extLst>
          </p:cNvPr>
          <p:cNvSpPr txBox="1"/>
          <p:nvPr/>
        </p:nvSpPr>
        <p:spPr>
          <a:xfrm>
            <a:off x="4424517" y="5642258"/>
            <a:ext cx="478047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You may recall this step from TDD</a:t>
            </a:r>
          </a:p>
        </p:txBody>
      </p:sp>
    </p:spTree>
    <p:extLst>
      <p:ext uri="{BB962C8B-B14F-4D97-AF65-F5344CB8AC3E}">
        <p14:creationId xmlns:p14="http://schemas.microsoft.com/office/powerpoint/2010/main" val="24375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7A10-6D08-0C45-9103-77AA5A3F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“Debugging” </a:t>
            </a:r>
          </a:p>
        </p:txBody>
      </p:sp>
      <p:pic>
        <p:nvPicPr>
          <p:cNvPr id="2050" name="Picture 2" descr="Photo of first Computer bug; moth found in Mark II computer taped to log">
            <a:extLst>
              <a:ext uri="{FF2B5EF4-FFF2-40B4-BE49-F238E27FC236}">
                <a16:creationId xmlns:a16="http://schemas.microsoft.com/office/drawing/2014/main" id="{868AEF5A-A597-AF45-BC1C-A3991ECBE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61039"/>
            <a:ext cx="5181600" cy="40805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D5C7FC41-80F4-437D-B759-5BB78E0C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The term “bug” (or a “glitch”) dates at least back to Thomas Edison in the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”Debugging” also predates the famous bug found in Mark II, as related by Admiral Grace Hopper.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AC8DA-8A1B-ED48-82C0-98337035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EAD7-F809-4D4F-8B06-847CDA67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has Two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A1DE-7336-4F42-8255-7D2E0F55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  <a:p>
            <a:pPr lvl="1"/>
            <a:r>
              <a:rPr lang="en-US" dirty="0"/>
              <a:t>Determine the fault causing the problem observed.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Faulty computation;</a:t>
            </a:r>
          </a:p>
          <a:p>
            <a:pPr lvl="2"/>
            <a:r>
              <a:rPr lang="en-US" dirty="0"/>
              <a:t>Incorrect assumption;</a:t>
            </a:r>
          </a:p>
          <a:p>
            <a:pPr lvl="2"/>
            <a:r>
              <a:rPr lang="en-US" dirty="0"/>
              <a:t>Mis-use of another component.</a:t>
            </a:r>
          </a:p>
          <a:p>
            <a:r>
              <a:rPr lang="en-US" dirty="0"/>
              <a:t>Correction</a:t>
            </a:r>
          </a:p>
          <a:p>
            <a:pPr lvl="1"/>
            <a:r>
              <a:rPr lang="en-US" dirty="0"/>
              <a:t>Correct the fault so that test passes (and none fail).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Fix computation;</a:t>
            </a:r>
          </a:p>
          <a:p>
            <a:pPr lvl="2"/>
            <a:r>
              <a:rPr lang="en-US" dirty="0"/>
              <a:t>Add code to handle unhandled cases.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AC55B-2FEC-5842-9927-58197875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BDB73-0CE6-ED41-BEB5-13D9FB254F25}"/>
              </a:ext>
            </a:extLst>
          </p:cNvPr>
          <p:cNvSpPr txBox="1"/>
          <p:nvPr/>
        </p:nvSpPr>
        <p:spPr>
          <a:xfrm>
            <a:off x="7465895" y="5127007"/>
            <a:ext cx="228940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Basically, coding</a:t>
            </a:r>
          </a:p>
        </p:txBody>
      </p:sp>
    </p:spTree>
    <p:extLst>
      <p:ext uri="{BB962C8B-B14F-4D97-AF65-F5344CB8AC3E}">
        <p14:creationId xmlns:p14="http://schemas.microsoft.com/office/powerpoint/2010/main" val="13075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6378-E1A3-084B-88D4-EC9D5891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 Mutation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F4F3-17BC-0E4C-90D8-DBE4BDEE4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Avoiding diagnosis is a mistake.</a:t>
            </a:r>
          </a:p>
          <a:p>
            <a:pPr lvl="1"/>
            <a:r>
              <a:rPr lang="en-US" dirty="0"/>
              <a:t>If you don’t understand what’s going wrong, how can you fix it?</a:t>
            </a:r>
          </a:p>
          <a:p>
            <a:r>
              <a:rPr lang="en-US" dirty="0"/>
              <a:t>Mutation debugging:</a:t>
            </a:r>
          </a:p>
          <a:p>
            <a:pPr lvl="1"/>
            <a:r>
              <a:rPr lang="en-US" dirty="0"/>
              <a:t>Make a change to the program</a:t>
            </a:r>
          </a:p>
          <a:p>
            <a:pPr lvl="1"/>
            <a:r>
              <a:rPr lang="en-US" dirty="0"/>
              <a:t>Re-run all tests.</a:t>
            </a:r>
          </a:p>
          <a:p>
            <a:pPr lvl="1"/>
            <a:r>
              <a:rPr lang="en-US" dirty="0"/>
              <a:t>Repeat unless all pass.</a:t>
            </a:r>
          </a:p>
          <a:p>
            <a:r>
              <a:rPr lang="en-US" dirty="0"/>
              <a:t>A (poor) version of genetic programming, with similar (unmaintainable)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516F7-C0E1-974A-A1FA-8FAC2104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grpSp>
        <p:nvGrpSpPr>
          <p:cNvPr id="20" name="Group 19" descr="Cycle: start at &quot;Mutate Program&quot;; then Run tests, and if there is a failure back to mutate program.">
            <a:extLst>
              <a:ext uri="{FF2B5EF4-FFF2-40B4-BE49-F238E27FC236}">
                <a16:creationId xmlns:a16="http://schemas.microsoft.com/office/drawing/2014/main" id="{75DEEF96-7A28-AF45-A009-AF9034574EDD}"/>
              </a:ext>
            </a:extLst>
          </p:cNvPr>
          <p:cNvGrpSpPr/>
          <p:nvPr/>
        </p:nvGrpSpPr>
        <p:grpSpPr>
          <a:xfrm>
            <a:off x="6944156" y="1911908"/>
            <a:ext cx="3928963" cy="4665662"/>
            <a:chOff x="6944156" y="1690688"/>
            <a:chExt cx="3928963" cy="466566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9EC049-AC9B-6B44-95CF-730F19ED8A43}"/>
                </a:ext>
              </a:extLst>
            </p:cNvPr>
            <p:cNvSpPr/>
            <p:nvPr/>
          </p:nvSpPr>
          <p:spPr>
            <a:xfrm>
              <a:off x="8185355" y="2344994"/>
              <a:ext cx="1460090" cy="10840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Mutate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6B64917-C608-084B-881F-E88C768BC1E3}"/>
                </a:ext>
              </a:extLst>
            </p:cNvPr>
            <p:cNvSpPr/>
            <p:nvPr/>
          </p:nvSpPr>
          <p:spPr>
            <a:xfrm>
              <a:off x="8185355" y="4618038"/>
              <a:ext cx="1460090" cy="10840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Run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Tests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101EAAB-9837-974F-BED4-4780B5CED412}"/>
                </a:ext>
              </a:extLst>
            </p:cNvPr>
            <p:cNvSpPr/>
            <p:nvPr/>
          </p:nvSpPr>
          <p:spPr>
            <a:xfrm>
              <a:off x="9792928" y="2846439"/>
              <a:ext cx="1080191" cy="2300748"/>
            </a:xfrm>
            <a:custGeom>
              <a:avLst/>
              <a:gdLst>
                <a:gd name="connsiteX0" fmla="*/ 0 w 1447014"/>
                <a:gd name="connsiteY0" fmla="*/ 0 h 2300748"/>
                <a:gd name="connsiteX1" fmla="*/ 1194619 w 1447014"/>
                <a:gd name="connsiteY1" fmla="*/ 575187 h 2300748"/>
                <a:gd name="connsiteX2" fmla="*/ 1356852 w 1447014"/>
                <a:gd name="connsiteY2" fmla="*/ 1740309 h 2300748"/>
                <a:gd name="connsiteX3" fmla="*/ 88490 w 1447014"/>
                <a:gd name="connsiteY3" fmla="*/ 2300748 h 2300748"/>
                <a:gd name="connsiteX0" fmla="*/ 0 w 1383304"/>
                <a:gd name="connsiteY0" fmla="*/ 0 h 2300748"/>
                <a:gd name="connsiteX1" fmla="*/ 1194619 w 1383304"/>
                <a:gd name="connsiteY1" fmla="*/ 575187 h 2300748"/>
                <a:gd name="connsiteX2" fmla="*/ 1268362 w 1383304"/>
                <a:gd name="connsiteY2" fmla="*/ 1755058 h 2300748"/>
                <a:gd name="connsiteX3" fmla="*/ 88490 w 1383304"/>
                <a:gd name="connsiteY3" fmla="*/ 2300748 h 2300748"/>
                <a:gd name="connsiteX0" fmla="*/ 0 w 1389223"/>
                <a:gd name="connsiteY0" fmla="*/ 0 h 2300748"/>
                <a:gd name="connsiteX1" fmla="*/ 1209368 w 1389223"/>
                <a:gd name="connsiteY1" fmla="*/ 501445 h 2300748"/>
                <a:gd name="connsiteX2" fmla="*/ 1268362 w 1389223"/>
                <a:gd name="connsiteY2" fmla="*/ 1755058 h 2300748"/>
                <a:gd name="connsiteX3" fmla="*/ 88490 w 1389223"/>
                <a:gd name="connsiteY3" fmla="*/ 2300748 h 2300748"/>
                <a:gd name="connsiteX0" fmla="*/ 0 w 1319606"/>
                <a:gd name="connsiteY0" fmla="*/ 0 h 2300748"/>
                <a:gd name="connsiteX1" fmla="*/ 884904 w 1319606"/>
                <a:gd name="connsiteY1" fmla="*/ 560439 h 2300748"/>
                <a:gd name="connsiteX2" fmla="*/ 1268362 w 1319606"/>
                <a:gd name="connsiteY2" fmla="*/ 1755058 h 2300748"/>
                <a:gd name="connsiteX3" fmla="*/ 88490 w 1319606"/>
                <a:gd name="connsiteY3" fmla="*/ 2300748 h 2300748"/>
                <a:gd name="connsiteX0" fmla="*/ 0 w 1080191"/>
                <a:gd name="connsiteY0" fmla="*/ 0 h 2300748"/>
                <a:gd name="connsiteX1" fmla="*/ 884904 w 1080191"/>
                <a:gd name="connsiteY1" fmla="*/ 560439 h 2300748"/>
                <a:gd name="connsiteX2" fmla="*/ 988143 w 1080191"/>
                <a:gd name="connsiteY2" fmla="*/ 1681316 h 2300748"/>
                <a:gd name="connsiteX3" fmla="*/ 88490 w 1080191"/>
                <a:gd name="connsiteY3" fmla="*/ 2300748 h 23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191" h="2300748">
                  <a:moveTo>
                    <a:pt x="0" y="0"/>
                  </a:moveTo>
                  <a:cubicBezTo>
                    <a:pt x="484238" y="142568"/>
                    <a:pt x="720214" y="280220"/>
                    <a:pt x="884904" y="560439"/>
                  </a:cubicBezTo>
                  <a:cubicBezTo>
                    <a:pt x="1049594" y="840658"/>
                    <a:pt x="1172498" y="1393723"/>
                    <a:pt x="988143" y="1681316"/>
                  </a:cubicBezTo>
                  <a:cubicBezTo>
                    <a:pt x="803788" y="1968909"/>
                    <a:pt x="630493" y="2164325"/>
                    <a:pt x="88490" y="2300748"/>
                  </a:cubicBezTo>
                </a:path>
              </a:pathLst>
            </a:custGeom>
            <a:noFill/>
            <a:ln w="63500">
              <a:solidFill>
                <a:srgbClr val="0070C0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C4ADE81-18AA-0440-A1AD-6DF044F757BF}"/>
                </a:ext>
              </a:extLst>
            </p:cNvPr>
            <p:cNvSpPr/>
            <p:nvPr/>
          </p:nvSpPr>
          <p:spPr>
            <a:xfrm flipH="1" flipV="1">
              <a:off x="6944156" y="2886997"/>
              <a:ext cx="1080191" cy="2300748"/>
            </a:xfrm>
            <a:custGeom>
              <a:avLst/>
              <a:gdLst>
                <a:gd name="connsiteX0" fmla="*/ 0 w 1447014"/>
                <a:gd name="connsiteY0" fmla="*/ 0 h 2300748"/>
                <a:gd name="connsiteX1" fmla="*/ 1194619 w 1447014"/>
                <a:gd name="connsiteY1" fmla="*/ 575187 h 2300748"/>
                <a:gd name="connsiteX2" fmla="*/ 1356852 w 1447014"/>
                <a:gd name="connsiteY2" fmla="*/ 1740309 h 2300748"/>
                <a:gd name="connsiteX3" fmla="*/ 88490 w 1447014"/>
                <a:gd name="connsiteY3" fmla="*/ 2300748 h 2300748"/>
                <a:gd name="connsiteX0" fmla="*/ 0 w 1383304"/>
                <a:gd name="connsiteY0" fmla="*/ 0 h 2300748"/>
                <a:gd name="connsiteX1" fmla="*/ 1194619 w 1383304"/>
                <a:gd name="connsiteY1" fmla="*/ 575187 h 2300748"/>
                <a:gd name="connsiteX2" fmla="*/ 1268362 w 1383304"/>
                <a:gd name="connsiteY2" fmla="*/ 1755058 h 2300748"/>
                <a:gd name="connsiteX3" fmla="*/ 88490 w 1383304"/>
                <a:gd name="connsiteY3" fmla="*/ 2300748 h 2300748"/>
                <a:gd name="connsiteX0" fmla="*/ 0 w 1389223"/>
                <a:gd name="connsiteY0" fmla="*/ 0 h 2300748"/>
                <a:gd name="connsiteX1" fmla="*/ 1209368 w 1389223"/>
                <a:gd name="connsiteY1" fmla="*/ 501445 h 2300748"/>
                <a:gd name="connsiteX2" fmla="*/ 1268362 w 1389223"/>
                <a:gd name="connsiteY2" fmla="*/ 1755058 h 2300748"/>
                <a:gd name="connsiteX3" fmla="*/ 88490 w 1389223"/>
                <a:gd name="connsiteY3" fmla="*/ 2300748 h 2300748"/>
                <a:gd name="connsiteX0" fmla="*/ 0 w 1319606"/>
                <a:gd name="connsiteY0" fmla="*/ 0 h 2300748"/>
                <a:gd name="connsiteX1" fmla="*/ 884904 w 1319606"/>
                <a:gd name="connsiteY1" fmla="*/ 560439 h 2300748"/>
                <a:gd name="connsiteX2" fmla="*/ 1268362 w 1319606"/>
                <a:gd name="connsiteY2" fmla="*/ 1755058 h 2300748"/>
                <a:gd name="connsiteX3" fmla="*/ 88490 w 1319606"/>
                <a:gd name="connsiteY3" fmla="*/ 2300748 h 2300748"/>
                <a:gd name="connsiteX0" fmla="*/ 0 w 1080191"/>
                <a:gd name="connsiteY0" fmla="*/ 0 h 2300748"/>
                <a:gd name="connsiteX1" fmla="*/ 884904 w 1080191"/>
                <a:gd name="connsiteY1" fmla="*/ 560439 h 2300748"/>
                <a:gd name="connsiteX2" fmla="*/ 988143 w 1080191"/>
                <a:gd name="connsiteY2" fmla="*/ 1681316 h 2300748"/>
                <a:gd name="connsiteX3" fmla="*/ 88490 w 1080191"/>
                <a:gd name="connsiteY3" fmla="*/ 2300748 h 23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191" h="2300748">
                  <a:moveTo>
                    <a:pt x="0" y="0"/>
                  </a:moveTo>
                  <a:cubicBezTo>
                    <a:pt x="484238" y="142568"/>
                    <a:pt x="720214" y="280220"/>
                    <a:pt x="884904" y="560439"/>
                  </a:cubicBezTo>
                  <a:cubicBezTo>
                    <a:pt x="1049594" y="840658"/>
                    <a:pt x="1172498" y="1393723"/>
                    <a:pt x="988143" y="1681316"/>
                  </a:cubicBezTo>
                  <a:cubicBezTo>
                    <a:pt x="803788" y="1968909"/>
                    <a:pt x="630493" y="2164325"/>
                    <a:pt x="88490" y="2300748"/>
                  </a:cubicBezTo>
                </a:path>
              </a:pathLst>
            </a:custGeom>
            <a:noFill/>
            <a:ln w="63500">
              <a:solidFill>
                <a:srgbClr val="0070C0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876497-2C24-8243-B652-4EEB4E8ED9E3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00" y="1690688"/>
              <a:ext cx="0" cy="519369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66C8FB-44A5-8E4E-B32B-565579CBE01F}"/>
                </a:ext>
              </a:extLst>
            </p:cNvPr>
            <p:cNvCxnSpPr/>
            <p:nvPr/>
          </p:nvCxnSpPr>
          <p:spPr>
            <a:xfrm>
              <a:off x="8915400" y="5836981"/>
              <a:ext cx="0" cy="519369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A53869B-9577-0749-8A79-754500B7ABE6}"/>
              </a:ext>
            </a:extLst>
          </p:cNvPr>
          <p:cNvSpPr txBox="1"/>
          <p:nvPr/>
        </p:nvSpPr>
        <p:spPr>
          <a:xfrm>
            <a:off x="9090165" y="6077814"/>
            <a:ext cx="111056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Tests 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62EA43-8235-444E-9550-34003C5F2119}"/>
              </a:ext>
            </a:extLst>
          </p:cNvPr>
          <p:cNvSpPr txBox="1"/>
          <p:nvPr/>
        </p:nvSpPr>
        <p:spPr>
          <a:xfrm>
            <a:off x="6796673" y="5351252"/>
            <a:ext cx="98103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Tests fail</a:t>
            </a:r>
          </a:p>
        </p:txBody>
      </p:sp>
    </p:spTree>
    <p:extLst>
      <p:ext uri="{BB962C8B-B14F-4D97-AF65-F5344CB8AC3E}">
        <p14:creationId xmlns:p14="http://schemas.microsoft.com/office/powerpoint/2010/main" val="234877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864</Words>
  <Application>Microsoft Macintosh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Courier</vt:lpstr>
      <vt:lpstr>Calibri</vt:lpstr>
      <vt:lpstr>Arial</vt:lpstr>
      <vt:lpstr>Verdana</vt:lpstr>
      <vt:lpstr>Calibri Light</vt:lpstr>
      <vt:lpstr>Ink Free</vt:lpstr>
      <vt:lpstr>Office Theme</vt:lpstr>
      <vt:lpstr>CS 4350: Fundamentals of Software Engineering CS 5500: Foundations of Software Engineering  Lesson 7.1 Bugs</vt:lpstr>
      <vt:lpstr>Outline of this lesson</vt:lpstr>
      <vt:lpstr>Learning Objectives for this Lesson</vt:lpstr>
      <vt:lpstr>What to Do When a Bug is Reported</vt:lpstr>
      <vt:lpstr>First Steps</vt:lpstr>
      <vt:lpstr>Assignee tasks</vt:lpstr>
      <vt:lpstr>“Debugging” </vt:lpstr>
      <vt:lpstr>Debugging has Two Phases</vt:lpstr>
      <vt:lpstr>Anti-Pattern: Mutation Debugging</vt:lpstr>
      <vt:lpstr>(Synchronic) Fault Location</vt:lpstr>
      <vt:lpstr>Diachronic Fault Location</vt:lpstr>
      <vt:lpstr>Debugging as Hypothesis Testing</vt:lpstr>
      <vt:lpstr>Using Debugging Tools</vt:lpstr>
      <vt:lpstr>Assisting Future Debugging</vt:lpstr>
      <vt:lpstr>Review: Learning Objectives for this Lesson</vt:lpstr>
      <vt:lpstr>Next steps...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7.1 Bugs</dc:title>
  <dc:creator>John T Boyland</dc:creator>
  <cp:lastModifiedBy>John T Boyland</cp:lastModifiedBy>
  <cp:revision>31</cp:revision>
  <dcterms:created xsi:type="dcterms:W3CDTF">2021-02-03T14:25:06Z</dcterms:created>
  <dcterms:modified xsi:type="dcterms:W3CDTF">2021-02-23T23:58:20Z</dcterms:modified>
</cp:coreProperties>
</file>