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2" r:id="rId3"/>
    <p:sldId id="355" r:id="rId4"/>
    <p:sldId id="351" r:id="rId5"/>
    <p:sldId id="352" r:id="rId6"/>
    <p:sldId id="353" r:id="rId7"/>
    <p:sldId id="354" r:id="rId8"/>
    <p:sldId id="357" r:id="rId9"/>
    <p:sldId id="360" r:id="rId10"/>
    <p:sldId id="369" r:id="rId11"/>
    <p:sldId id="274" r:id="rId12"/>
    <p:sldId id="361" r:id="rId13"/>
    <p:sldId id="362" r:id="rId14"/>
    <p:sldId id="363" r:id="rId15"/>
    <p:sldId id="358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7088074" y="4888104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860360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2E41-477E-4918-A562-D6BC1D2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likely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1980-990E-4929-909C-15E32356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what things are likely to change in the future.</a:t>
            </a:r>
          </a:p>
          <a:p>
            <a:r>
              <a:rPr lang="en-US" dirty="0"/>
              <a:t>Avoid hard-coding those features!</a:t>
            </a:r>
          </a:p>
          <a:p>
            <a:r>
              <a:rPr lang="en-US" dirty="0"/>
              <a:t>Turn them into extension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0D9C-2FAF-4D30-ABCC-AEC7D538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2223</Words>
  <Application>Microsoft Office PowerPoint</Application>
  <PresentationFormat>Widescreen</PresentationFormat>
  <Paragraphs>278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Identifying likely extensions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42</cp:revision>
  <dcterms:created xsi:type="dcterms:W3CDTF">2021-01-07T15:19:22Z</dcterms:created>
  <dcterms:modified xsi:type="dcterms:W3CDTF">2021-01-12T16:21:30Z</dcterms:modified>
</cp:coreProperties>
</file>