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256" r:id="rId2"/>
    <p:sldId id="302" r:id="rId3"/>
    <p:sldId id="262" r:id="rId4"/>
    <p:sldId id="367" r:id="rId5"/>
    <p:sldId id="259" r:id="rId6"/>
    <p:sldId id="283" r:id="rId7"/>
    <p:sldId id="368" r:id="rId8"/>
    <p:sldId id="286" r:id="rId9"/>
    <p:sldId id="290" r:id="rId10"/>
    <p:sldId id="291" r:id="rId11"/>
    <p:sldId id="370" r:id="rId12"/>
    <p:sldId id="292" r:id="rId13"/>
    <p:sldId id="293" r:id="rId14"/>
    <p:sldId id="295" r:id="rId15"/>
    <p:sldId id="305" r:id="rId16"/>
    <p:sldId id="380" r:id="rId17"/>
    <p:sldId id="296" r:id="rId18"/>
    <p:sldId id="297" r:id="rId19"/>
    <p:sldId id="377" r:id="rId20"/>
    <p:sldId id="369" r:id="rId21"/>
    <p:sldId id="300" r:id="rId22"/>
    <p:sldId id="299" r:id="rId23"/>
    <p:sldId id="268" r:id="rId24"/>
    <p:sldId id="379" r:id="rId25"/>
    <p:sldId id="271" r:id="rId26"/>
    <p:sldId id="376" r:id="rId27"/>
    <p:sldId id="298" r:id="rId28"/>
  </p:sldIdLst>
  <p:sldSz cx="12192000" cy="6858000"/>
  <p:notesSz cx="6858000" cy="9144000"/>
  <p:embeddedFontLst>
    <p:embeddedFont>
      <p:font typeface="Algerian" panose="04020705040A02060702" pitchFamily="82" charset="0"/>
      <p:regular r:id="rId30"/>
    </p:embeddedFon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Helvetica" panose="020B0604020202020204" pitchFamily="34" charset="0"/>
      <p:regular r:id="rId39"/>
      <p:bold r:id="rId40"/>
      <p:italic r:id="rId41"/>
      <p:boldItalic r:id="rId42"/>
    </p:embeddedFont>
    <p:embeddedFont>
      <p:font typeface="Ink Free" panose="03080402000500000000" pitchFamily="66" charset="0"/>
      <p:regular r:id="rId43"/>
    </p:embeddedFont>
    <p:embeddedFont>
      <p:font typeface="Verdana" panose="020B0604030504040204" pitchFamily="34" charset="0"/>
      <p:regular r:id="rId44"/>
      <p:bold r:id="rId45"/>
      <p:italic r:id="rId46"/>
      <p:boldItalic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8" d="100"/>
          <a:sy n="68" d="100"/>
        </p:scale>
        <p:origin x="606" y="51"/>
      </p:cViewPr>
      <p:guideLst/>
    </p:cSldViewPr>
  </p:slideViewPr>
  <p:notesTextViewPr>
    <p:cViewPr>
      <p:scale>
        <a:sx n="3" d="2"/>
        <a:sy n="3" d="2"/>
      </p:scale>
      <p:origin x="0" y="0"/>
    </p:cViewPr>
  </p:notesTextViewPr>
  <p:sorterViewPr>
    <p:cViewPr>
      <p:scale>
        <a:sx n="100" d="100"/>
        <a:sy n="100" d="100"/>
      </p:scale>
      <p:origin x="0" y="-418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Booch</a:t>
            </a:r>
            <a:r>
              <a:rPr lang="en-US" dirty="0"/>
              <a:t> Notation (Grady </a:t>
            </a:r>
            <a:r>
              <a:rPr lang="en-US" dirty="0" err="1"/>
              <a:t>Booch</a:t>
            </a:r>
            <a:r>
              <a:rPr lang="en-US" dirty="0"/>
              <a:t>, 1992)</a:t>
            </a:r>
          </a:p>
          <a:p>
            <a:r>
              <a:rPr lang="en-US" dirty="0"/>
              <a:t>OMT = "Object Modeling Technique" (Rumbaugh et al, around 1991)</a:t>
            </a:r>
          </a:p>
          <a:p>
            <a:r>
              <a:rPr lang="en-US" dirty="0"/>
              <a:t>OOSE = "Object-Oriented Software Engineering" (Ivar Jacobson, 1992)</a:t>
            </a:r>
          </a:p>
        </p:txBody>
      </p:sp>
    </p:spTree>
    <p:extLst>
      <p:ext uri="{BB962C8B-B14F-4D97-AF65-F5344CB8AC3E}">
        <p14:creationId xmlns:p14="http://schemas.microsoft.com/office/powerpoint/2010/main" val="1408768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26C8B6FC-0C75-4964-8D19-5484B12E5BBC}"/>
              </a:ext>
            </a:extLst>
          </p:cNvPr>
          <p:cNvSpPr>
            <a:spLocks noGrp="1" noRot="1" noChangeAspect="1" noChangeArrowheads="1"/>
          </p:cNvSpPr>
          <p:nvPr>
            <p:ph type="sldImg"/>
          </p:nvPr>
        </p:nvSpPr>
        <p:spPr/>
      </p:sp>
      <p:sp>
        <p:nvSpPr>
          <p:cNvPr id="45058" name="Rectangle 2">
            <a:extLst>
              <a:ext uri="{FF2B5EF4-FFF2-40B4-BE49-F238E27FC236}">
                <a16:creationId xmlns:a16="http://schemas.microsoft.com/office/drawing/2014/main" id="{B6BE80A1-322D-4118-AE3F-EDEB036D442D}"/>
              </a:ext>
            </a:extLst>
          </p:cNvPr>
          <p:cNvSpPr>
            <a:spLocks noGrp="1" noChangeArrowheads="1"/>
          </p:cNvSpPr>
          <p:nvPr>
            <p:ph type="body" sz="quarter" idx="1"/>
          </p:nvPr>
        </p:nvSpPr>
        <p:spPr/>
        <p:txBody>
          <a:bodyPr/>
          <a:lstStyle/>
          <a:p>
            <a:pPr defTabSz="914400">
              <a:lnSpc>
                <a:spcPct val="100000"/>
              </a:lnSpc>
            </a:pPr>
            <a:r>
              <a:rPr lang="en-US" altLang="en-US" sz="1200">
                <a:latin typeface="Calibri" panose="020F0502020204030204" pitchFamily="34" charset="0"/>
                <a:cs typeface="Calibri" panose="020F0502020204030204" pitchFamily="34" charset="0"/>
                <a:sym typeface="Calibri" panose="020F0502020204030204" pitchFamily="34" charset="0"/>
              </a:rPr>
              <a:t>Three structural relationships form the basis of the semantic network model on which entity-relationship models are based:</a:t>
            </a:r>
          </a:p>
          <a:p>
            <a:pPr lvl="1" indent="179388" defTabSz="914400">
              <a:lnSpc>
                <a:spcPct val="100000"/>
              </a:lnSpc>
            </a:pPr>
            <a:r>
              <a:rPr lang="en-US" altLang="en-US" sz="1200">
                <a:latin typeface="Calibri" panose="020F0502020204030204" pitchFamily="34" charset="0"/>
                <a:cs typeface="Calibri" panose="020F0502020204030204" pitchFamily="34" charset="0"/>
                <a:sym typeface="Calibri" panose="020F0502020204030204" pitchFamily="34" charset="0"/>
              </a:rPr>
              <a:t>1. An entity is associated with another entity and the association contains important facts about the domain (the </a:t>
            </a:r>
            <a:r>
              <a:rPr lang="en-US" altLang="en-US" sz="1200" i="1">
                <a:latin typeface="Calibri" panose="020F0502020204030204" pitchFamily="34" charset="0"/>
                <a:cs typeface="Calibri" panose="020F0502020204030204" pitchFamily="34" charset="0"/>
                <a:sym typeface="Calibri" panose="020F0502020204030204" pitchFamily="34" charset="0"/>
              </a:rPr>
              <a:t>is-associated-with</a:t>
            </a:r>
            <a:r>
              <a:rPr lang="en-US" altLang="en-US" sz="1200">
                <a:latin typeface="Calibri" panose="020F0502020204030204" pitchFamily="34" charset="0"/>
                <a:cs typeface="Calibri" panose="020F0502020204030204" pitchFamily="34" charset="0"/>
                <a:sym typeface="Calibri" panose="020F0502020204030204" pitchFamily="34" charset="0"/>
              </a:rPr>
              <a:t> relationship). This is commonly called </a:t>
            </a:r>
            <a:r>
              <a:rPr lang="en-US" altLang="en-US" sz="1200" i="1">
                <a:latin typeface="Calibri" panose="020F0502020204030204" pitchFamily="34" charset="0"/>
                <a:cs typeface="Calibri" panose="020F0502020204030204" pitchFamily="34" charset="0"/>
                <a:sym typeface="Calibri" panose="020F0502020204030204" pitchFamily="34" charset="0"/>
              </a:rPr>
              <a:t>association</a:t>
            </a:r>
            <a:r>
              <a:rPr lang="en-US" altLang="en-US" sz="1200">
                <a:latin typeface="Calibri" panose="020F0502020204030204" pitchFamily="34" charset="0"/>
                <a:cs typeface="Calibri" panose="020F0502020204030204" pitchFamily="34" charset="0"/>
                <a:sym typeface="Calibri" panose="020F0502020204030204" pitchFamily="34" charset="0"/>
              </a:rPr>
              <a:t>.</a:t>
            </a:r>
          </a:p>
          <a:p>
            <a:pPr lvl="1" indent="179388" defTabSz="914400">
              <a:lnSpc>
                <a:spcPct val="100000"/>
              </a:lnSpc>
            </a:pPr>
            <a:r>
              <a:rPr lang="en-US" altLang="en-US" sz="1200">
                <a:latin typeface="Calibri" panose="020F0502020204030204" pitchFamily="34" charset="0"/>
                <a:cs typeface="Calibri" panose="020F0502020204030204" pitchFamily="34" charset="0"/>
                <a:sym typeface="Calibri" panose="020F0502020204030204" pitchFamily="34" charset="0"/>
              </a:rPr>
              <a:t>2. An entity is built by combining attributes. This is commonly referred to as </a:t>
            </a:r>
            <a:r>
              <a:rPr lang="en-US" altLang="en-US" sz="1200" i="1">
                <a:latin typeface="Calibri" panose="020F0502020204030204" pitchFamily="34" charset="0"/>
                <a:cs typeface="Calibri" panose="020F0502020204030204" pitchFamily="34" charset="0"/>
                <a:sym typeface="Calibri" panose="020F0502020204030204" pitchFamily="34" charset="0"/>
              </a:rPr>
              <a:t>aggregation</a:t>
            </a:r>
            <a:r>
              <a:rPr lang="en-US" altLang="en-US" sz="1200">
                <a:latin typeface="Calibri" panose="020F0502020204030204" pitchFamily="34" charset="0"/>
                <a:cs typeface="Calibri" panose="020F0502020204030204" pitchFamily="34" charset="0"/>
                <a:sym typeface="Calibri" panose="020F0502020204030204" pitchFamily="34" charset="0"/>
              </a:rPr>
              <a:t>.</a:t>
            </a:r>
          </a:p>
          <a:p>
            <a:pPr lvl="1" indent="179388" defTabSz="914400">
              <a:lnSpc>
                <a:spcPct val="100000"/>
              </a:lnSpc>
            </a:pPr>
            <a:r>
              <a:rPr lang="en-US" altLang="en-US" sz="1200">
                <a:latin typeface="Calibri" panose="020F0502020204030204" pitchFamily="34" charset="0"/>
                <a:cs typeface="Calibri" panose="020F0502020204030204" pitchFamily="34" charset="0"/>
                <a:sym typeface="Calibri" panose="020F0502020204030204" pitchFamily="34" charset="0"/>
              </a:rPr>
              <a:t>3. An entity represents a specialization or abstraction of another entity. This is commonly referred to as the </a:t>
            </a:r>
            <a:r>
              <a:rPr lang="en-US" altLang="en-US" sz="1200" i="1">
                <a:latin typeface="Calibri" panose="020F0502020204030204" pitchFamily="34" charset="0"/>
                <a:cs typeface="Calibri" panose="020F0502020204030204" pitchFamily="34" charset="0"/>
                <a:sym typeface="Calibri" panose="020F0502020204030204" pitchFamily="34" charset="0"/>
              </a:rPr>
              <a:t>generalization and specialization</a:t>
            </a:r>
            <a:r>
              <a:rPr lang="en-US" altLang="en-US" sz="1200">
                <a:latin typeface="Calibri" panose="020F0502020204030204" pitchFamily="34" charset="0"/>
                <a:cs typeface="Calibri" panose="020F0502020204030204" pitchFamily="34" charset="0"/>
                <a:sym typeface="Calibri" panose="020F0502020204030204" pitchFamily="34" charset="0"/>
              </a:rPr>
              <a:t> or </a:t>
            </a:r>
            <a:r>
              <a:rPr lang="en-US" altLang="en-US" sz="1200" i="1">
                <a:latin typeface="Calibri" panose="020F0502020204030204" pitchFamily="34" charset="0"/>
                <a:cs typeface="Calibri" panose="020F0502020204030204" pitchFamily="34" charset="0"/>
                <a:sym typeface="Calibri" panose="020F0502020204030204" pitchFamily="34" charset="0"/>
              </a:rPr>
              <a:t>inheritance</a:t>
            </a:r>
            <a:r>
              <a:rPr lang="en-US" altLang="en-US" sz="1200">
                <a:latin typeface="Calibri" panose="020F0502020204030204" pitchFamily="34" charset="0"/>
                <a:cs typeface="Calibri" panose="020F0502020204030204" pitchFamily="34" charset="0"/>
                <a:sym typeface="Calibri" panose="020F0502020204030204" pitchFamily="34" charset="0"/>
              </a:rPr>
              <a:t> abstraction.</a:t>
            </a:r>
          </a:p>
          <a:p>
            <a:pPr lvl="1" indent="179388" defTabSz="914400">
              <a:lnSpc>
                <a:spcPct val="100000"/>
              </a:lnSpc>
            </a:pPr>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70C7684F-C901-4417-BCF1-72005C2C6799}"/>
              </a:ext>
            </a:extLst>
          </p:cNvPr>
          <p:cNvSpPr>
            <a:spLocks noGrp="1" noRot="1" noChangeAspect="1" noChangeArrowheads="1"/>
          </p:cNvSpPr>
          <p:nvPr>
            <p:ph type="sldImg"/>
          </p:nvPr>
        </p:nvSpPr>
        <p:spPr/>
      </p:sp>
      <p:sp>
        <p:nvSpPr>
          <p:cNvPr id="51202" name="Rectangle 2">
            <a:extLst>
              <a:ext uri="{FF2B5EF4-FFF2-40B4-BE49-F238E27FC236}">
                <a16:creationId xmlns:a16="http://schemas.microsoft.com/office/drawing/2014/main" id="{E6CFEC10-1533-4509-9545-41BB7FD26262}"/>
              </a:ext>
            </a:extLst>
          </p:cNvPr>
          <p:cNvSpPr>
            <a:spLocks noGrp="1" noChangeArrowheads="1"/>
          </p:cNvSpPr>
          <p:nvPr>
            <p:ph type="body" sz="quarter" idx="1"/>
          </p:nvPr>
        </p:nvSpPr>
        <p:spPr/>
        <p:txBody>
          <a:bodyPr/>
          <a:lstStyle/>
          <a:p>
            <a:pPr defTabSz="914400">
              <a:lnSpc>
                <a:spcPct val="100000"/>
              </a:lnSpc>
            </a:pPr>
            <a:r>
              <a:rPr lang="en-US" altLang="en-US" sz="1200" dirty="0">
                <a:latin typeface="Calibri" panose="020F0502020204030204" pitchFamily="34" charset="0"/>
                <a:cs typeface="Calibri" panose="020F0502020204030204" pitchFamily="34" charset="0"/>
                <a:sym typeface="Calibri" panose="020F0502020204030204" pitchFamily="34" charset="0"/>
              </a:rPr>
              <a:t>An association can have textual labels indicating its name, role, constraints, and multiplicity and can be further qualified with the use of a stereotype. The multiplicity of an association indicates how many instances of one class participate in the relationship with a single instance of another class. Thus, in the following slide, a particular student object will be related to several course objects, and a particular course object will be related to several student objects.</a:t>
            </a:r>
          </a:p>
          <a:p>
            <a:pPr defTabSz="914400">
              <a:lnSpc>
                <a:spcPct val="100000"/>
              </a:lnSpc>
            </a:pPr>
            <a:r>
              <a:rPr lang="en-US" altLang="en-US" sz="1200" dirty="0">
                <a:latin typeface="Calibri" panose="020F0502020204030204" pitchFamily="34" charset="0"/>
                <a:cs typeface="Calibri" panose="020F0502020204030204" pitchFamily="34" charset="0"/>
                <a:sym typeface="Calibri" panose="020F0502020204030204" pitchFamily="34" charset="0"/>
              </a:rPr>
              <a:t>An association can be implemented through means other than, for example, pointers. Where the linkage is through some kind of key or identification number, that can be notated as in the diagram above (</a:t>
            </a:r>
            <a:r>
              <a:rPr lang="en-US" altLang="en-US" sz="1200" dirty="0" err="1">
                <a:latin typeface="Calibri" panose="020F0502020204030204" pitchFamily="34" charset="0"/>
                <a:cs typeface="Calibri" panose="020F0502020204030204" pitchFamily="34" charset="0"/>
                <a:sym typeface="Calibri" panose="020F0502020204030204" pitchFamily="34" charset="0"/>
              </a:rPr>
              <a:t>courseNo</a:t>
            </a:r>
            <a:r>
              <a:rPr lang="en-US" altLang="en-US" sz="1200" dirty="0">
                <a:latin typeface="Calibri" panose="020F0502020204030204" pitchFamily="34" charset="0"/>
                <a:cs typeface="Calibri" panose="020F0502020204030204" pitchFamily="34" charset="0"/>
                <a:sym typeface="Calibri" panose="020F0502020204030204" pitchFamily="34" charset="0"/>
              </a:rPr>
              <a:t> and </a:t>
            </a:r>
            <a:r>
              <a:rPr lang="en-US" altLang="en-US" sz="1200" dirty="0" err="1">
                <a:latin typeface="Calibri" panose="020F0502020204030204" pitchFamily="34" charset="0"/>
                <a:cs typeface="Calibri" panose="020F0502020204030204" pitchFamily="34" charset="0"/>
                <a:sym typeface="Calibri" panose="020F0502020204030204" pitchFamily="34" charset="0"/>
              </a:rPr>
              <a:t>ssn</a:t>
            </a:r>
            <a:r>
              <a:rPr lang="en-US" altLang="en-US" sz="1200" dirty="0">
                <a:latin typeface="Calibri" panose="020F0502020204030204" pitchFamily="34" charset="0"/>
                <a:cs typeface="Calibri" panose="020F0502020204030204" pitchFamily="34" charset="0"/>
                <a:sym typeface="Calibri" panose="020F0502020204030204" pitchFamily="34" charset="0"/>
              </a:rPr>
              <a:t>). In fact, any attribute that represents a key should be deleted as an attribute and instead an association with the class should be created. The key, of course, will become an implementation level field of the implemented class, but is not one of its attributes. For example, for all order we'll track the employee who placed the order by storing the employee's ID. However, the correct representation should be:</a:t>
            </a:r>
          </a:p>
          <a:p>
            <a:pPr defTabSz="914400">
              <a:lnSpc>
                <a:spcPct val="100000"/>
              </a:lnSpc>
            </a:pPr>
            <a:endParaRPr lang="en-US" altLang="en-US" sz="1200" dirty="0">
              <a:latin typeface="Calibri" panose="020F0502020204030204" pitchFamily="34" charset="0"/>
              <a:cs typeface="Calibri" panose="020F0502020204030204" pitchFamily="34" charset="0"/>
              <a:sym typeface="Calibri" panose="020F0502020204030204" pitchFamily="34" charset="0"/>
            </a:endParaRPr>
          </a:p>
          <a:p>
            <a:pPr defTabSz="914400">
              <a:lnSpc>
                <a:spcPct val="100000"/>
              </a:lnSpc>
            </a:pPr>
            <a:r>
              <a:rPr lang="en-US" altLang="en-US" sz="1200" dirty="0">
                <a:latin typeface="Calibri" panose="020F0502020204030204" pitchFamily="34" charset="0"/>
                <a:cs typeface="Calibri" panose="020F0502020204030204" pitchFamily="34" charset="0"/>
                <a:sym typeface="Calibri" panose="020F0502020204030204" pitchFamily="34" charset="0"/>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3ACB5CA6-D901-46EC-BD9C-D690E02C57CB}"/>
              </a:ext>
            </a:extLst>
          </p:cNvPr>
          <p:cNvSpPr>
            <a:spLocks noGrp="1" noRot="1" noChangeAspect="1" noChangeArrowheads="1"/>
          </p:cNvSpPr>
          <p:nvPr>
            <p:ph type="sldImg"/>
          </p:nvPr>
        </p:nvSpPr>
        <p:spPr/>
      </p:sp>
      <p:sp>
        <p:nvSpPr>
          <p:cNvPr id="56322" name="Rectangle 2">
            <a:extLst>
              <a:ext uri="{FF2B5EF4-FFF2-40B4-BE49-F238E27FC236}">
                <a16:creationId xmlns:a16="http://schemas.microsoft.com/office/drawing/2014/main" id="{81739E6B-DEA4-4A9B-AE2D-CC430127D5C1}"/>
              </a:ext>
            </a:extLst>
          </p:cNvPr>
          <p:cNvSpPr>
            <a:spLocks noGrp="1" noChangeArrowheads="1"/>
          </p:cNvSpPr>
          <p:nvPr>
            <p:ph type="body" sz="quarter" idx="1"/>
          </p:nvPr>
        </p:nvSpPr>
        <p:spPr/>
        <p:txBody>
          <a:bodyPr/>
          <a:lstStyle/>
          <a:p>
            <a:pPr defTabSz="914400">
              <a:lnSpc>
                <a:spcPct val="100000"/>
              </a:lnSpc>
            </a:pPr>
            <a:r>
              <a:rPr lang="en-US" altLang="en-US" sz="1200">
                <a:latin typeface="Calibri" panose="020F0502020204030204" pitchFamily="34" charset="0"/>
                <a:cs typeface="Calibri" panose="020F0502020204030204" pitchFamily="34" charset="0"/>
                <a:sym typeface="Calibri" panose="020F0502020204030204" pitchFamily="34" charset="0"/>
              </a:rPr>
              <a:t>While the distinction between association and aggregation is not always clear, it is important that members of a project team agree about the use of the term. In general, aggregation is reserved for associations with a strict hierarchy.</a:t>
            </a:r>
          </a:p>
          <a:p>
            <a:pPr defTabSz="914400">
              <a:lnSpc>
                <a:spcPct val="100000"/>
              </a:lnSpc>
            </a:pPr>
            <a:r>
              <a:rPr lang="en-US" altLang="en-US" sz="1200">
                <a:latin typeface="Calibri" panose="020F0502020204030204" pitchFamily="34" charset="0"/>
                <a:cs typeface="Calibri" panose="020F0502020204030204" pitchFamily="34" charset="0"/>
                <a:sym typeface="Calibri" panose="020F0502020204030204" pitchFamily="34" charset="0"/>
              </a:rPr>
              <a:t>Composition is a still stronger hierarchical association. Composition implies that the contained object’s lifetime is controlled by the containing object. Thus a car-engine association is aggregation, because the engine might be removed from one car and placed in another. The car-paint association is composition, because the paint does not have an independent lifetime.</a:t>
            </a:r>
          </a:p>
          <a:p>
            <a:pPr defTabSz="914400">
              <a:lnSpc>
                <a:spcPct val="100000"/>
              </a:lnSpc>
            </a:pPr>
            <a:r>
              <a:rPr lang="en-US" altLang="en-US" sz="1200">
                <a:latin typeface="Calibri" panose="020F0502020204030204" pitchFamily="34" charset="0"/>
                <a:cs typeface="Calibri" panose="020F0502020204030204" pitchFamily="34" charset="0"/>
                <a:sym typeface="Calibri" panose="020F0502020204030204" pitchFamily="34" charset="0"/>
              </a:rPr>
              <a:t>By contrast, the car-garage association in neither aggregation nor composition. Neither can be considered part of the other in any sense.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1/21/2021</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1/21/2021</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1/21/2021</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1/21/2021</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1/21/2021</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1/21/2021</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1/21/2021</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1/21/2021</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1/21/2021</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1/21/2021</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1/21/2021</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1/21/2021</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CS 5500: Foundations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2.2 Introduction to UML</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dirty="0"/>
              <a:t>Jon Bell, John </a:t>
            </a:r>
            <a:r>
              <a:rPr lang="en-US" dirty="0" err="1"/>
              <a:t>Boyland</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AF16FD01-2E22-4006-81E7-23305B8DADA6}"/>
              </a:ext>
            </a:extLst>
          </p:cNvPr>
          <p:cNvSpPr>
            <a:spLocks noGrp="1" noChangeArrowheads="1"/>
          </p:cNvSpPr>
          <p:nvPr>
            <p:ph type="title"/>
          </p:nvPr>
        </p:nvSpPr>
        <p:spPr/>
        <p:txBody>
          <a:bodyPr/>
          <a:lstStyle/>
          <a:p>
            <a:r>
              <a:rPr lang="en-US" altLang="en-US" dirty="0"/>
              <a:t>Relationship #1: Association</a:t>
            </a:r>
          </a:p>
        </p:txBody>
      </p:sp>
      <p:sp>
        <p:nvSpPr>
          <p:cNvPr id="46082" name="Rectangle 2">
            <a:extLst>
              <a:ext uri="{FF2B5EF4-FFF2-40B4-BE49-F238E27FC236}">
                <a16:creationId xmlns:a16="http://schemas.microsoft.com/office/drawing/2014/main" id="{26532868-B27C-46F0-87F6-27043D0DD4A2}"/>
              </a:ext>
            </a:extLst>
          </p:cNvPr>
          <p:cNvSpPr>
            <a:spLocks noGrp="1" noChangeArrowheads="1"/>
          </p:cNvSpPr>
          <p:nvPr>
            <p:ph type="body" idx="1"/>
          </p:nvPr>
        </p:nvSpPr>
        <p:spPr/>
        <p:txBody>
          <a:bodyPr>
            <a:normAutofit fontScale="85000" lnSpcReduction="20000"/>
          </a:bodyPr>
          <a:lstStyle/>
          <a:p>
            <a:r>
              <a:rPr lang="en-US" altLang="en-US" dirty="0"/>
              <a:t>An </a:t>
            </a:r>
            <a:r>
              <a:rPr lang="en-US" altLang="en-US" dirty="0">
                <a:sym typeface="Helvetica Neue" charset="0"/>
              </a:rPr>
              <a:t>association</a:t>
            </a:r>
            <a:r>
              <a:rPr lang="en-US" altLang="en-US" dirty="0"/>
              <a:t> is a simple semantic relationship between two objects that indicates a </a:t>
            </a:r>
            <a:r>
              <a:rPr lang="en-US" altLang="en-US" dirty="0">
                <a:sym typeface="Helvetica Neue" charset="0"/>
              </a:rPr>
              <a:t>link</a:t>
            </a:r>
            <a:r>
              <a:rPr lang="en-US" altLang="en-US" dirty="0"/>
              <a:t> or </a:t>
            </a:r>
            <a:r>
              <a:rPr lang="en-US" altLang="en-US" dirty="0">
                <a:sym typeface="Helvetica Neue" charset="0"/>
              </a:rPr>
              <a:t>dependency</a:t>
            </a:r>
            <a:r>
              <a:rPr lang="en-US" altLang="en-US" dirty="0"/>
              <a:t> between them.</a:t>
            </a:r>
          </a:p>
          <a:p>
            <a:r>
              <a:rPr lang="en-US" altLang="en-US" dirty="0"/>
              <a:t>Examples:</a:t>
            </a:r>
          </a:p>
          <a:p>
            <a:pPr lvl="1"/>
            <a:r>
              <a:rPr lang="en-US" altLang="en-US" dirty="0"/>
              <a:t>a </a:t>
            </a:r>
            <a:r>
              <a:rPr lang="en-US" altLang="en-US" dirty="0">
                <a:sym typeface="Helvetica Neue" charset="0"/>
              </a:rPr>
              <a:t>portfolio</a:t>
            </a:r>
            <a:r>
              <a:rPr lang="en-US" altLang="en-US" dirty="0"/>
              <a:t> is associated with an </a:t>
            </a:r>
            <a:r>
              <a:rPr lang="en-US" altLang="en-US" dirty="0">
                <a:sym typeface="Helvetica Neue" charset="0"/>
              </a:rPr>
              <a:t>investor</a:t>
            </a:r>
            <a:endParaRPr lang="en-US" altLang="en-US" dirty="0"/>
          </a:p>
          <a:p>
            <a:pPr lvl="1"/>
            <a:r>
              <a:rPr lang="en-US" altLang="en-US" dirty="0"/>
              <a:t>every </a:t>
            </a:r>
            <a:r>
              <a:rPr lang="en-US" altLang="en-US" dirty="0">
                <a:sym typeface="Helvetica Neue" charset="0"/>
              </a:rPr>
              <a:t>sale</a:t>
            </a:r>
            <a:r>
              <a:rPr lang="en-US" altLang="en-US" dirty="0"/>
              <a:t> is associated with the </a:t>
            </a:r>
            <a:r>
              <a:rPr lang="en-US" altLang="en-US" dirty="0">
                <a:sym typeface="Helvetica Neue" charset="0"/>
              </a:rPr>
              <a:t>sales representatives</a:t>
            </a:r>
            <a:r>
              <a:rPr lang="en-US" altLang="en-US" dirty="0"/>
              <a:t> that worked on the sale</a:t>
            </a:r>
          </a:p>
          <a:p>
            <a:pPr lvl="1"/>
            <a:r>
              <a:rPr lang="en-US" altLang="en-US" dirty="0"/>
              <a:t>every </a:t>
            </a:r>
            <a:r>
              <a:rPr lang="en-US" altLang="en-US" dirty="0">
                <a:sym typeface="Helvetica Neue" charset="0"/>
              </a:rPr>
              <a:t>student</a:t>
            </a:r>
            <a:r>
              <a:rPr lang="en-US" altLang="en-US" dirty="0"/>
              <a:t> is associated with a </a:t>
            </a:r>
            <a:r>
              <a:rPr lang="en-US" altLang="en-US" dirty="0">
                <a:sym typeface="Helvetica Neue" charset="0"/>
              </a:rPr>
              <a:t>transcript</a:t>
            </a:r>
            <a:endParaRPr lang="en-US" altLang="en-US" dirty="0"/>
          </a:p>
          <a:p>
            <a:r>
              <a:rPr lang="en-US" altLang="en-US" dirty="0"/>
              <a:t>Associations can be </a:t>
            </a:r>
            <a:r>
              <a:rPr lang="en-US" altLang="en-US" dirty="0">
                <a:sym typeface="Helvetica Neue" charset="0"/>
              </a:rPr>
              <a:t>directed</a:t>
            </a:r>
            <a:r>
              <a:rPr lang="en-US" altLang="en-US" dirty="0"/>
              <a:t>, meaning there is a relationship from one object to another, or bi-directional, meaning the relationship works both ways.</a:t>
            </a:r>
          </a:p>
          <a:p>
            <a:r>
              <a:rPr lang="en-US" altLang="en-US" dirty="0"/>
              <a:t>Relationships may be </a:t>
            </a:r>
            <a:r>
              <a:rPr lang="en-US" altLang="en-US" dirty="0">
                <a:sym typeface="Helvetica Neue" charset="0"/>
              </a:rPr>
              <a:t>annotated</a:t>
            </a:r>
            <a:r>
              <a:rPr lang="en-US" altLang="en-US" dirty="0"/>
              <a:t> with descriptions.</a:t>
            </a:r>
          </a:p>
          <a:p>
            <a:r>
              <a:rPr lang="en-US" altLang="en-US" dirty="0"/>
              <a:t>An association may be implemented in several possible ways.</a:t>
            </a:r>
          </a:p>
        </p:txBody>
      </p:sp>
      <p:sp>
        <p:nvSpPr>
          <p:cNvPr id="46083" name="Text Box 3">
            <a:extLst>
              <a:ext uri="{FF2B5EF4-FFF2-40B4-BE49-F238E27FC236}">
                <a16:creationId xmlns:a16="http://schemas.microsoft.com/office/drawing/2014/main" id="{15619FAB-5956-4DC7-B64C-0F178B22BCF1}"/>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B1835B6F-D32F-4978-BCEC-6375325E1196}" type="slidenum">
              <a:rPr lang="en-US" altLang="en-US" sz="984">
                <a:latin typeface="Algerian" panose="04020705040A02060702" pitchFamily="82" charset="0"/>
                <a:ea typeface="Helvetica Neue" charset="0"/>
                <a:cs typeface="Calibri" panose="020F0502020204030204" pitchFamily="34" charset="0"/>
                <a:sym typeface="Helvetica Neue" charset="0"/>
              </a:rPr>
              <a:pPr algn="r"/>
              <a:t>10</a:t>
            </a:fld>
            <a:endParaRPr lang="en-US" altLang="en-US" sz="984" dirty="0">
              <a:latin typeface="Algerian" panose="04020705040A02060702" pitchFamily="82" charset="0"/>
              <a:ea typeface="Helvetica Neue" charset="0"/>
              <a:cs typeface="Calibri" panose="020F0502020204030204" pitchFamily="34" charset="0"/>
              <a:sym typeface="Helvetica Neue"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7664B1C-6B69-4FB9-8F21-1B304628B89D}"/>
              </a:ext>
            </a:extLst>
          </p:cNvPr>
          <p:cNvGrpSpPr/>
          <p:nvPr/>
        </p:nvGrpSpPr>
        <p:grpSpPr>
          <a:xfrm>
            <a:off x="2390962" y="4302740"/>
            <a:ext cx="6334584" cy="2383866"/>
            <a:chOff x="1997807" y="5556250"/>
            <a:chExt cx="9009186" cy="3390387"/>
          </a:xfrm>
        </p:grpSpPr>
        <p:pic>
          <p:nvPicPr>
            <p:cNvPr id="6" name="Picture 5" descr="Diagram&#10;&#10;Description automatically generated">
              <a:extLst>
                <a:ext uri="{FF2B5EF4-FFF2-40B4-BE49-F238E27FC236}">
                  <a16:creationId xmlns:a16="http://schemas.microsoft.com/office/drawing/2014/main" id="{FA6F4498-9FF6-4FB9-824E-C385C42EC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807" y="5556250"/>
              <a:ext cx="9009186" cy="2659857"/>
            </a:xfrm>
            <a:prstGeom prst="rect">
              <a:avLst/>
            </a:prstGeom>
          </p:spPr>
        </p:pic>
        <p:sp>
          <p:nvSpPr>
            <p:cNvPr id="7" name="TextBox 6">
              <a:extLst>
                <a:ext uri="{FF2B5EF4-FFF2-40B4-BE49-F238E27FC236}">
                  <a16:creationId xmlns:a16="http://schemas.microsoft.com/office/drawing/2014/main" id="{6073CEF5-BCDB-4535-9176-087742B2C187}"/>
                </a:ext>
              </a:extLst>
            </p:cNvPr>
            <p:cNvSpPr txBox="1"/>
            <p:nvPr/>
          </p:nvSpPr>
          <p:spPr>
            <a:xfrm>
              <a:off x="4292599" y="7982087"/>
              <a:ext cx="5410200" cy="964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l"/>
              <a:r>
                <a:rPr lang="en-US" sz="1969" dirty="0"/>
                <a:t>from A2, you can get to the associated object of B2</a:t>
              </a:r>
            </a:p>
          </p:txBody>
        </p:sp>
      </p:grpSp>
      <p:sp>
        <p:nvSpPr>
          <p:cNvPr id="2" name="Title 1">
            <a:extLst>
              <a:ext uri="{FF2B5EF4-FFF2-40B4-BE49-F238E27FC236}">
                <a16:creationId xmlns:a16="http://schemas.microsoft.com/office/drawing/2014/main" id="{23F5052E-1E87-40C8-A5FA-64A72673546F}"/>
              </a:ext>
            </a:extLst>
          </p:cNvPr>
          <p:cNvSpPr>
            <a:spLocks noGrp="1"/>
          </p:cNvSpPr>
          <p:nvPr>
            <p:ph type="title"/>
          </p:nvPr>
        </p:nvSpPr>
        <p:spPr/>
        <p:txBody>
          <a:bodyPr/>
          <a:lstStyle/>
          <a:p>
            <a:r>
              <a:rPr lang="en-US" dirty="0"/>
              <a:t>Properties of Associations: Navigability</a:t>
            </a:r>
          </a:p>
        </p:txBody>
      </p:sp>
      <p:sp>
        <p:nvSpPr>
          <p:cNvPr id="3" name="Text Placeholder 2">
            <a:extLst>
              <a:ext uri="{FF2B5EF4-FFF2-40B4-BE49-F238E27FC236}">
                <a16:creationId xmlns:a16="http://schemas.microsoft.com/office/drawing/2014/main" id="{39BBB648-A36A-418A-B36F-C926CAFDEBE8}"/>
              </a:ext>
            </a:extLst>
          </p:cNvPr>
          <p:cNvSpPr>
            <a:spLocks noGrp="1"/>
          </p:cNvSpPr>
          <p:nvPr>
            <p:ph type="body" idx="1"/>
          </p:nvPr>
        </p:nvSpPr>
        <p:spPr/>
        <p:txBody>
          <a:bodyPr/>
          <a:lstStyle/>
          <a:p>
            <a:r>
              <a:rPr lang="en-US" altLang="en-US" dirty="0"/>
              <a:t>Associations can be </a:t>
            </a:r>
            <a:r>
              <a:rPr lang="en-US" altLang="en-US" dirty="0">
                <a:sym typeface="Helvetica Neue" charset="0"/>
              </a:rPr>
              <a:t>navigable</a:t>
            </a:r>
            <a:r>
              <a:rPr lang="en-US" altLang="en-US" dirty="0"/>
              <a:t>, meaning that from one object, you can find the associated object. </a:t>
            </a:r>
          </a:p>
          <a:p>
            <a:r>
              <a:rPr lang="en-US" altLang="en-US" dirty="0"/>
              <a:t>A navigable association is notated with an arrow to indicate the direction in which it flows.</a:t>
            </a:r>
          </a:p>
          <a:p>
            <a:r>
              <a:rPr lang="en-US" altLang="en-US" dirty="0"/>
              <a:t>An association with no arrows means that navigability is unspecified.</a:t>
            </a:r>
          </a:p>
          <a:p>
            <a:endParaRPr lang="en-US" dirty="0"/>
          </a:p>
        </p:txBody>
      </p:sp>
      <p:sp>
        <p:nvSpPr>
          <p:cNvPr id="4" name="Slide Number Placeholder 3">
            <a:extLst>
              <a:ext uri="{FF2B5EF4-FFF2-40B4-BE49-F238E27FC236}">
                <a16:creationId xmlns:a16="http://schemas.microsoft.com/office/drawing/2014/main" id="{3DCFBB3E-FD82-460B-9CF2-48242160DD07}"/>
              </a:ext>
            </a:extLst>
          </p:cNvPr>
          <p:cNvSpPr>
            <a:spLocks noGrp="1"/>
          </p:cNvSpPr>
          <p:nvPr>
            <p:ph type="sldNum" sz="quarter" idx="4294967295"/>
          </p:nvPr>
        </p:nvSpPr>
        <p:spPr>
          <a:xfrm>
            <a:off x="11874605" y="9181564"/>
            <a:ext cx="317395" cy="318036"/>
          </a:xfrm>
          <a:prstGeom prst="rect">
            <a:avLst/>
          </a:prstGeom>
          <a:ln w="12700">
            <a:miter lim="400000"/>
          </a:ln>
        </p:spPr>
        <p:txBody>
          <a:bodyPr wrap="none" lIns="50800" tIns="50800" rIns="50800" bIns="50800" anchor="b">
            <a:spAutoFit/>
          </a:bodyPr>
          <a:lstStyle>
            <a:defPPr>
              <a:defRPr lang="en-US"/>
            </a:defPPr>
            <a:lvl1pPr algn="r" defTabSz="584200" rtl="0" fontAlgn="base" hangingPunct="0">
              <a:spcBef>
                <a:spcPct val="0"/>
              </a:spcBef>
              <a:spcAft>
                <a:spcPct val="0"/>
              </a:spcAft>
              <a:defRPr sz="1400" kern="1200">
                <a:solidFill>
                  <a:srgbClr val="000000"/>
                </a:solidFill>
                <a:latin typeface="Helvetica Neue"/>
                <a:ea typeface="Helvetica Neue"/>
                <a:cs typeface="Helvetica Neue"/>
                <a:sym typeface="Helvetica Neue"/>
              </a:defRPr>
            </a:lvl1pPr>
            <a:lvl2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2pPr>
            <a:lvl3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3pPr>
            <a:lvl4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4pPr>
            <a:lvl5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5pPr>
            <a:lvl6pPr marL="2286000" algn="l" defTabSz="914400" rtl="0" eaLnBrk="1" latinLnBrk="0" hangingPunct="1">
              <a:defRPr sz="3600" kern="1200">
                <a:solidFill>
                  <a:srgbClr val="000000"/>
                </a:solidFill>
                <a:latin typeface="Helvetica Neue Light"/>
                <a:ea typeface="Helvetica Neue Light"/>
                <a:cs typeface="Helvetica Neue Light"/>
                <a:sym typeface="Helvetica Neue Light"/>
              </a:defRPr>
            </a:lvl6pPr>
            <a:lvl7pPr marL="2743200" algn="l" defTabSz="914400" rtl="0" eaLnBrk="1" latinLnBrk="0" hangingPunct="1">
              <a:defRPr sz="3600" kern="1200">
                <a:solidFill>
                  <a:srgbClr val="000000"/>
                </a:solidFill>
                <a:latin typeface="Helvetica Neue Light"/>
                <a:ea typeface="Helvetica Neue Light"/>
                <a:cs typeface="Helvetica Neue Light"/>
                <a:sym typeface="Helvetica Neue Light"/>
              </a:defRPr>
            </a:lvl7pPr>
            <a:lvl8pPr marL="3200400" algn="l" defTabSz="914400" rtl="0" eaLnBrk="1" latinLnBrk="0" hangingPunct="1">
              <a:defRPr sz="3600" kern="1200">
                <a:solidFill>
                  <a:srgbClr val="000000"/>
                </a:solidFill>
                <a:latin typeface="Helvetica Neue Light"/>
                <a:ea typeface="Helvetica Neue Light"/>
                <a:cs typeface="Helvetica Neue Light"/>
                <a:sym typeface="Helvetica Neue Light"/>
              </a:defRPr>
            </a:lvl8pPr>
            <a:lvl9pPr marL="3657600" algn="l" defTabSz="914400" rtl="0" eaLnBrk="1" latinLnBrk="0" hangingPunct="1">
              <a:defRPr sz="3600" kern="1200">
                <a:solidFill>
                  <a:srgbClr val="000000"/>
                </a:solidFill>
                <a:latin typeface="Helvetica Neue Light"/>
                <a:ea typeface="Helvetica Neue Light"/>
                <a:cs typeface="Helvetica Neue Light"/>
                <a:sym typeface="Helvetica Neue Light"/>
              </a:defRPr>
            </a:lvl9pPr>
          </a:lstStyle>
          <a:p>
            <a:pPr algn="r" defTabSz="410751" fontAlgn="auto" hangingPunct="0">
              <a:spcBef>
                <a:spcPts val="0"/>
              </a:spcBef>
              <a:spcAft>
                <a:spcPts val="0"/>
              </a:spcAft>
              <a:defRPr/>
            </a:pPr>
            <a:fld id="{86CB4B4D-7CA3-9044-876B-883B54F8677D}" type="slidenum">
              <a:rPr lang="en-US" kern="0" smtClean="0">
                <a:latin typeface="Algerian" panose="04020705040A02060702" pitchFamily="82" charset="0"/>
                <a:cs typeface="Calibri" panose="020F0502020204030204" pitchFamily="34" charset="0"/>
              </a:rPr>
              <a:pPr algn="r" defTabSz="410751" fontAlgn="auto" hangingPunct="0">
                <a:spcBef>
                  <a:spcPts val="0"/>
                </a:spcBef>
                <a:spcAft>
                  <a:spcPts val="0"/>
                </a:spcAft>
                <a:defRPr/>
              </a:pPr>
              <a:t>11</a:t>
            </a:fld>
            <a:endParaRPr lang="en-US" sz="984" kern="0" dirty="0">
              <a:solidFill>
                <a:srgbClr val="000000"/>
              </a:solidFill>
              <a:latin typeface="Algerian" panose="04020705040A02060702" pitchFamily="82" charset="0"/>
              <a:cs typeface="Calibri" panose="020F0502020204030204" pitchFamily="34" charset="0"/>
              <a:sym typeface="Helvetica Neue"/>
            </a:endParaRPr>
          </a:p>
        </p:txBody>
      </p:sp>
    </p:spTree>
    <p:extLst>
      <p:ext uri="{BB962C8B-B14F-4D97-AF65-F5344CB8AC3E}">
        <p14:creationId xmlns:p14="http://schemas.microsoft.com/office/powerpoint/2010/main" val="980804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BA4EF4CD-9D53-40B2-BA67-E5AB65DEF90C}"/>
              </a:ext>
            </a:extLst>
          </p:cNvPr>
          <p:cNvSpPr>
            <a:spLocks noGrp="1" noChangeArrowheads="1"/>
          </p:cNvSpPr>
          <p:nvPr>
            <p:ph type="title"/>
          </p:nvPr>
        </p:nvSpPr>
        <p:spPr/>
        <p:txBody>
          <a:bodyPr/>
          <a:lstStyle/>
          <a:p>
            <a:r>
              <a:rPr lang="en-US" altLang="en-US" dirty="0"/>
              <a:t>Properties of Associations:</a:t>
            </a:r>
            <a:br>
              <a:rPr lang="en-US" altLang="en-US" dirty="0"/>
            </a:br>
            <a:r>
              <a:rPr lang="en-US" altLang="en-US" dirty="0"/>
              <a:t>Cardinality (or Multiplicity)</a:t>
            </a:r>
          </a:p>
        </p:txBody>
      </p:sp>
      <p:sp>
        <p:nvSpPr>
          <p:cNvPr id="47106" name="Rectangle 2">
            <a:extLst>
              <a:ext uri="{FF2B5EF4-FFF2-40B4-BE49-F238E27FC236}">
                <a16:creationId xmlns:a16="http://schemas.microsoft.com/office/drawing/2014/main" id="{F658473D-6FDE-4AE2-B1D9-C582378C7C76}"/>
              </a:ext>
            </a:extLst>
          </p:cNvPr>
          <p:cNvSpPr>
            <a:spLocks noGrp="1" noChangeArrowheads="1"/>
          </p:cNvSpPr>
          <p:nvPr>
            <p:ph type="body" idx="1"/>
          </p:nvPr>
        </p:nvSpPr>
        <p:spPr/>
        <p:txBody>
          <a:bodyPr>
            <a:normAutofit fontScale="92500" lnSpcReduction="20000"/>
          </a:bodyPr>
          <a:lstStyle/>
          <a:p>
            <a:r>
              <a:rPr lang="en-US" altLang="en-US" dirty="0"/>
              <a:t>The relationship between two entities has an associated </a:t>
            </a:r>
            <a:r>
              <a:rPr lang="en-US" altLang="en-US" dirty="0">
                <a:sym typeface="Helvetica Neue" charset="0"/>
              </a:rPr>
              <a:t>cardinality</a:t>
            </a:r>
            <a:r>
              <a:rPr lang="en-US" altLang="en-US" dirty="0"/>
              <a:t> or </a:t>
            </a:r>
            <a:r>
              <a:rPr lang="en-US" altLang="en-US" dirty="0">
                <a:sym typeface="Helvetica Neue" charset="0"/>
              </a:rPr>
              <a:t>multiplicity</a:t>
            </a:r>
            <a:endParaRPr lang="en-US" altLang="en-US" dirty="0"/>
          </a:p>
          <a:p>
            <a:pPr lvl="1"/>
            <a:r>
              <a:rPr lang="en-US" altLang="en-US" dirty="0"/>
              <a:t>multiplicity is expressed with specific numbers or ranges, </a:t>
            </a:r>
          </a:p>
          <a:p>
            <a:pPr lvl="1"/>
            <a:r>
              <a:rPr lang="en-US" altLang="en-US" dirty="0"/>
              <a:t>e.g.:   1:1..2 or 1:1..N</a:t>
            </a:r>
          </a:p>
          <a:p>
            <a:endParaRPr lang="en-US" altLang="en-US" dirty="0"/>
          </a:p>
          <a:p>
            <a:r>
              <a:rPr lang="en-US" altLang="en-US" dirty="0"/>
              <a:t>Examples:</a:t>
            </a:r>
          </a:p>
          <a:p>
            <a:pPr lvl="1"/>
            <a:r>
              <a:rPr lang="en-US" altLang="en-US" dirty="0"/>
              <a:t>A student is associated with exactly one transcript (1:1)</a:t>
            </a:r>
          </a:p>
          <a:p>
            <a:pPr lvl="2"/>
            <a:r>
              <a:rPr lang="en-US" altLang="en-US" dirty="0"/>
              <a:t>One student, one transcript.</a:t>
            </a:r>
          </a:p>
          <a:p>
            <a:pPr lvl="1"/>
            <a:r>
              <a:rPr lang="en-US" altLang="en-US" dirty="0"/>
              <a:t>Every course is taught by a professor, but a professor must teach at least one course  (1:1..*)</a:t>
            </a:r>
          </a:p>
          <a:p>
            <a:pPr lvl="2"/>
            <a:r>
              <a:rPr lang="en-US" altLang="en-US" dirty="0"/>
              <a:t>One course, one professor.    One professor, one or more courses.</a:t>
            </a:r>
          </a:p>
          <a:p>
            <a:pPr lvl="1"/>
            <a:r>
              <a:rPr lang="en-US" altLang="en-US" dirty="0"/>
              <a:t>An address may have a zip code (1:0..1)</a:t>
            </a:r>
          </a:p>
          <a:p>
            <a:pPr lvl="2"/>
            <a:r>
              <a:rPr lang="en-US" altLang="en-US" dirty="0"/>
              <a:t>One address, zero or one zip code</a:t>
            </a:r>
          </a:p>
        </p:txBody>
      </p:sp>
      <p:sp>
        <p:nvSpPr>
          <p:cNvPr id="47107" name="Text Box 3">
            <a:extLst>
              <a:ext uri="{FF2B5EF4-FFF2-40B4-BE49-F238E27FC236}">
                <a16:creationId xmlns:a16="http://schemas.microsoft.com/office/drawing/2014/main" id="{1503FEAC-9FC8-4DE8-8B37-F78DF118BA9B}"/>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2F5E6E1D-52DD-461F-86C3-97026DF9908C}" type="slidenum">
              <a:rPr lang="en-US" altLang="en-US" sz="984">
                <a:latin typeface="Algerian" panose="04020705040A02060702" pitchFamily="82" charset="0"/>
                <a:ea typeface="Helvetica Neue" charset="0"/>
                <a:cs typeface="Calibri" panose="020F0502020204030204" pitchFamily="34" charset="0"/>
                <a:sym typeface="Helvetica Neue" charset="0"/>
              </a:rPr>
              <a:pPr algn="r"/>
              <a:t>12</a:t>
            </a:fld>
            <a:endParaRPr lang="en-US" altLang="en-US" sz="984" dirty="0">
              <a:latin typeface="Algerian" panose="04020705040A02060702" pitchFamily="82" charset="0"/>
              <a:ea typeface="Helvetica Neue" charset="0"/>
              <a:cs typeface="Calibri" panose="020F0502020204030204" pitchFamily="34" charset="0"/>
              <a:sym typeface="Helvetica Neue"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722BBD38-5EF8-4F14-8398-610340370408}"/>
              </a:ext>
            </a:extLst>
          </p:cNvPr>
          <p:cNvSpPr>
            <a:spLocks noGrp="1" noChangeArrowheads="1"/>
          </p:cNvSpPr>
          <p:nvPr>
            <p:ph type="title"/>
          </p:nvPr>
        </p:nvSpPr>
        <p:spPr/>
        <p:txBody>
          <a:bodyPr/>
          <a:lstStyle/>
          <a:p>
            <a:r>
              <a:rPr lang="en-US" altLang="en-US" dirty="0">
                <a:solidFill>
                  <a:srgbClr val="005493"/>
                </a:solidFill>
              </a:rPr>
              <a:t>Notation for Cardinality in Associations</a:t>
            </a:r>
          </a:p>
        </p:txBody>
      </p:sp>
      <p:sp>
        <p:nvSpPr>
          <p:cNvPr id="48130" name="Text Box 2">
            <a:extLst>
              <a:ext uri="{FF2B5EF4-FFF2-40B4-BE49-F238E27FC236}">
                <a16:creationId xmlns:a16="http://schemas.microsoft.com/office/drawing/2014/main" id="{F8A980EC-9CC6-4F33-A43B-86FEB7B09991}"/>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E3FBE30B-68A0-49FD-B445-770F904E1DFF}" type="slidenum">
              <a:rPr lang="en-US" altLang="en-US" sz="984">
                <a:latin typeface="Algerian" panose="04020705040A02060702" pitchFamily="82" charset="0"/>
                <a:ea typeface="Helvetica Neue" charset="0"/>
                <a:cs typeface="Calibri" panose="020F0502020204030204" pitchFamily="34" charset="0"/>
                <a:sym typeface="Helvetica Neue" charset="0"/>
              </a:rPr>
              <a:pPr algn="r"/>
              <a:t>13</a:t>
            </a:fld>
            <a:endParaRPr lang="en-US" altLang="en-US" sz="984" dirty="0">
              <a:latin typeface="Algerian" panose="04020705040A02060702" pitchFamily="82" charset="0"/>
              <a:ea typeface="Helvetica Neue" charset="0"/>
              <a:cs typeface="Calibri" panose="020F0502020204030204" pitchFamily="34" charset="0"/>
              <a:sym typeface="Helvetica Neue" charset="0"/>
            </a:endParaRPr>
          </a:p>
        </p:txBody>
      </p:sp>
      <p:grpSp>
        <p:nvGrpSpPr>
          <p:cNvPr id="48131" name="Group 3">
            <a:extLst>
              <a:ext uri="{FF2B5EF4-FFF2-40B4-BE49-F238E27FC236}">
                <a16:creationId xmlns:a16="http://schemas.microsoft.com/office/drawing/2014/main" id="{2A6E3E8D-2000-4791-A542-5CBFF6707396}"/>
              </a:ext>
            </a:extLst>
          </p:cNvPr>
          <p:cNvGrpSpPr>
            <a:grpSpLocks/>
          </p:cNvGrpSpPr>
          <p:nvPr/>
        </p:nvGrpSpPr>
        <p:grpSpPr bwMode="auto">
          <a:xfrm>
            <a:off x="2053084" y="2028156"/>
            <a:ext cx="8870529" cy="3751585"/>
            <a:chOff x="0" y="-1"/>
            <a:chExt cx="12615660" cy="5335960"/>
          </a:xfrm>
        </p:grpSpPr>
        <p:grpSp>
          <p:nvGrpSpPr>
            <p:cNvPr id="48132" name="Group 4">
              <a:extLst>
                <a:ext uri="{FF2B5EF4-FFF2-40B4-BE49-F238E27FC236}">
                  <a16:creationId xmlns:a16="http://schemas.microsoft.com/office/drawing/2014/main" id="{39A64849-8EA7-4D37-AF6F-99DC5C131C58}"/>
                </a:ext>
              </a:extLst>
            </p:cNvPr>
            <p:cNvGrpSpPr>
              <a:grpSpLocks/>
            </p:cNvGrpSpPr>
            <p:nvPr/>
          </p:nvGrpSpPr>
          <p:grpSpPr bwMode="auto">
            <a:xfrm>
              <a:off x="0" y="-1"/>
              <a:ext cx="12615660" cy="850844"/>
              <a:chOff x="0" y="-1"/>
              <a:chExt cx="12615660" cy="850844"/>
            </a:xfrm>
          </p:grpSpPr>
          <p:sp>
            <p:nvSpPr>
              <p:cNvPr id="48133" name="Text Box 5" descr="Rectangle 8">
                <a:extLst>
                  <a:ext uri="{FF2B5EF4-FFF2-40B4-BE49-F238E27FC236}">
                    <a16:creationId xmlns:a16="http://schemas.microsoft.com/office/drawing/2014/main" id="{6C875927-ACDD-4842-A77B-F77F5B81E0F6}"/>
                  </a:ext>
                </a:extLst>
              </p:cNvPr>
              <p:cNvSpPr txBox="1">
                <a:spLocks/>
              </p:cNvSpPr>
              <p:nvPr/>
            </p:nvSpPr>
            <p:spPr bwMode="auto">
              <a:xfrm>
                <a:off x="5143191" y="-1"/>
                <a:ext cx="7472469" cy="7867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1406">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Any given instructor teaches </a:t>
                </a:r>
                <a:r>
                  <a:rPr lang="en-US" altLang="en-US" sz="1406" u="sng">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 course.  </a:t>
                </a:r>
                <a:br>
                  <a:rPr lang="en-US" altLang="en-US" sz="1406" u="sng">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br>
                <a:r>
                  <a:rPr lang="en-US" altLang="en-US" sz="1406">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Any given course is associated with </a:t>
                </a:r>
                <a:r>
                  <a:rPr lang="en-US" altLang="en-US" sz="1406" u="sng">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one instructor.</a:t>
                </a:r>
                <a:endParaRPr lang="en-US" altLang="en-US" sz="1406">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nvGrpSpPr>
              <p:cNvPr id="48134" name="Group 6">
                <a:extLst>
                  <a:ext uri="{FF2B5EF4-FFF2-40B4-BE49-F238E27FC236}">
                    <a16:creationId xmlns:a16="http://schemas.microsoft.com/office/drawing/2014/main" id="{C43EE201-F308-4F13-AB50-B5E1A3A7D5BD}"/>
                  </a:ext>
                </a:extLst>
              </p:cNvPr>
              <p:cNvGrpSpPr>
                <a:grpSpLocks/>
              </p:cNvGrpSpPr>
              <p:nvPr/>
            </p:nvGrpSpPr>
            <p:grpSpPr bwMode="auto">
              <a:xfrm>
                <a:off x="0" y="24964"/>
                <a:ext cx="4307422" cy="825879"/>
                <a:chOff x="0" y="-1"/>
                <a:chExt cx="4307422" cy="825880"/>
              </a:xfrm>
            </p:grpSpPr>
            <p:grpSp>
              <p:nvGrpSpPr>
                <p:cNvPr id="48135" name="Group 7">
                  <a:extLst>
                    <a:ext uri="{FF2B5EF4-FFF2-40B4-BE49-F238E27FC236}">
                      <a16:creationId xmlns:a16="http://schemas.microsoft.com/office/drawing/2014/main" id="{E4A38AE7-5192-46F6-82AD-B0D924CCA791}"/>
                    </a:ext>
                  </a:extLst>
                </p:cNvPr>
                <p:cNvGrpSpPr>
                  <a:grpSpLocks/>
                </p:cNvGrpSpPr>
                <p:nvPr/>
              </p:nvGrpSpPr>
              <p:grpSpPr bwMode="auto">
                <a:xfrm>
                  <a:off x="0" y="-1"/>
                  <a:ext cx="4307422" cy="825880"/>
                  <a:chOff x="0" y="0"/>
                  <a:chExt cx="4307422" cy="825879"/>
                </a:xfrm>
              </p:grpSpPr>
              <p:grpSp>
                <p:nvGrpSpPr>
                  <p:cNvPr id="48136" name="Group 8">
                    <a:extLst>
                      <a:ext uri="{FF2B5EF4-FFF2-40B4-BE49-F238E27FC236}">
                        <a16:creationId xmlns:a16="http://schemas.microsoft.com/office/drawing/2014/main" id="{E9F51EEE-B2AD-45D1-8DCC-B421139D41D4}"/>
                      </a:ext>
                    </a:extLst>
                  </p:cNvPr>
                  <p:cNvGrpSpPr>
                    <a:grpSpLocks/>
                  </p:cNvGrpSpPr>
                  <p:nvPr/>
                </p:nvGrpSpPr>
                <p:grpSpPr bwMode="auto">
                  <a:xfrm>
                    <a:off x="0" y="14836"/>
                    <a:ext cx="1290743" cy="811043"/>
                    <a:chOff x="0" y="-1"/>
                    <a:chExt cx="1290743" cy="811043"/>
                  </a:xfrm>
                </p:grpSpPr>
                <p:grpSp>
                  <p:nvGrpSpPr>
                    <p:cNvPr id="48137" name="Group 9">
                      <a:extLst>
                        <a:ext uri="{FF2B5EF4-FFF2-40B4-BE49-F238E27FC236}">
                          <a16:creationId xmlns:a16="http://schemas.microsoft.com/office/drawing/2014/main" id="{D8EEDF99-8008-42A1-A8EC-EF540BE19139}"/>
                        </a:ext>
                      </a:extLst>
                    </p:cNvPr>
                    <p:cNvGrpSpPr>
                      <a:grpSpLocks/>
                    </p:cNvGrpSpPr>
                    <p:nvPr/>
                  </p:nvGrpSpPr>
                  <p:grpSpPr bwMode="auto">
                    <a:xfrm>
                      <a:off x="1" y="-1"/>
                      <a:ext cx="1290742" cy="405522"/>
                      <a:chOff x="0" y="-1"/>
                      <a:chExt cx="1290742" cy="405522"/>
                    </a:xfrm>
                  </p:grpSpPr>
                  <p:sp>
                    <p:nvSpPr>
                      <p:cNvPr id="48138" name="Rectangle 10">
                        <a:extLst>
                          <a:ext uri="{FF2B5EF4-FFF2-40B4-BE49-F238E27FC236}">
                            <a16:creationId xmlns:a16="http://schemas.microsoft.com/office/drawing/2014/main" id="{741C7FC9-5B1F-4069-A236-45BCF3AF8A38}"/>
                          </a:ext>
                        </a:extLst>
                      </p:cNvPr>
                      <p:cNvSpPr>
                        <a:spLocks/>
                      </p:cNvSpPr>
                      <p:nvPr/>
                    </p:nvSpPr>
                    <p:spPr bwMode="auto">
                      <a:xfrm>
                        <a:off x="0" y="-1"/>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139" name="Text Box 11">
                        <a:extLst>
                          <a:ext uri="{FF2B5EF4-FFF2-40B4-BE49-F238E27FC236}">
                            <a16:creationId xmlns:a16="http://schemas.microsoft.com/office/drawing/2014/main" id="{BE2CEF60-6B5A-4F30-9507-59FB6C8F5984}"/>
                          </a:ext>
                        </a:extLst>
                      </p:cNvPr>
                      <p:cNvSpPr txBox="1">
                        <a:spLocks/>
                      </p:cNvSpPr>
                      <p:nvPr/>
                    </p:nvSpPr>
                    <p:spPr bwMode="auto">
                      <a:xfrm>
                        <a:off x="0" y="50592"/>
                        <a:ext cx="1290742"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914" b="1">
                            <a:solidFill>
                              <a:srgbClr val="615445"/>
                            </a:solidFill>
                            <a:latin typeface="Arial" panose="020B0604020202020204" pitchFamily="34" charset="0"/>
                            <a:cs typeface="Arial" panose="020B0604020202020204" pitchFamily="34" charset="0"/>
                            <a:sym typeface="Arial" panose="020B0604020202020204" pitchFamily="34" charset="0"/>
                          </a:rPr>
                          <a:t>Instructor</a:t>
                        </a:r>
                      </a:p>
                    </p:txBody>
                  </p:sp>
                </p:grpSp>
                <p:sp>
                  <p:nvSpPr>
                    <p:cNvPr id="48140" name="Rectangle 12" descr="Rectangle 15">
                      <a:extLst>
                        <a:ext uri="{FF2B5EF4-FFF2-40B4-BE49-F238E27FC236}">
                          <a16:creationId xmlns:a16="http://schemas.microsoft.com/office/drawing/2014/main" id="{E3C323FF-8EB4-4224-A586-074BB4C36036}"/>
                        </a:ext>
                      </a:extLst>
                    </p:cNvPr>
                    <p:cNvSpPr>
                      <a:spLocks/>
                    </p:cNvSpPr>
                    <p:nvPr/>
                  </p:nvSpPr>
                  <p:spPr bwMode="auto">
                    <a:xfrm>
                      <a:off x="0" y="405520"/>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grpSp>
                <p:nvGrpSpPr>
                  <p:cNvPr id="48141" name="Group 13">
                    <a:extLst>
                      <a:ext uri="{FF2B5EF4-FFF2-40B4-BE49-F238E27FC236}">
                        <a16:creationId xmlns:a16="http://schemas.microsoft.com/office/drawing/2014/main" id="{2EDD6ADF-8E4A-414D-9CEB-E2016886F163}"/>
                      </a:ext>
                    </a:extLst>
                  </p:cNvPr>
                  <p:cNvGrpSpPr>
                    <a:grpSpLocks/>
                  </p:cNvGrpSpPr>
                  <p:nvPr/>
                </p:nvGrpSpPr>
                <p:grpSpPr bwMode="auto">
                  <a:xfrm>
                    <a:off x="3016678" y="0"/>
                    <a:ext cx="1290744" cy="811042"/>
                    <a:chOff x="0" y="-1"/>
                    <a:chExt cx="1290743" cy="811043"/>
                  </a:xfrm>
                </p:grpSpPr>
                <p:grpSp>
                  <p:nvGrpSpPr>
                    <p:cNvPr id="48142" name="Group 14">
                      <a:extLst>
                        <a:ext uri="{FF2B5EF4-FFF2-40B4-BE49-F238E27FC236}">
                          <a16:creationId xmlns:a16="http://schemas.microsoft.com/office/drawing/2014/main" id="{643853F8-8C16-4A5A-86CB-FDE3736D961E}"/>
                        </a:ext>
                      </a:extLst>
                    </p:cNvPr>
                    <p:cNvGrpSpPr>
                      <a:grpSpLocks/>
                    </p:cNvGrpSpPr>
                    <p:nvPr/>
                  </p:nvGrpSpPr>
                  <p:grpSpPr bwMode="auto">
                    <a:xfrm>
                      <a:off x="1" y="-1"/>
                      <a:ext cx="1290742" cy="405522"/>
                      <a:chOff x="0" y="-1"/>
                      <a:chExt cx="1290742" cy="405522"/>
                    </a:xfrm>
                  </p:grpSpPr>
                  <p:sp>
                    <p:nvSpPr>
                      <p:cNvPr id="48143" name="Rectangle 15">
                        <a:extLst>
                          <a:ext uri="{FF2B5EF4-FFF2-40B4-BE49-F238E27FC236}">
                            <a16:creationId xmlns:a16="http://schemas.microsoft.com/office/drawing/2014/main" id="{0C5BF812-B2E4-4752-94F4-C922D94A4C9A}"/>
                          </a:ext>
                        </a:extLst>
                      </p:cNvPr>
                      <p:cNvSpPr>
                        <a:spLocks/>
                      </p:cNvSpPr>
                      <p:nvPr/>
                    </p:nvSpPr>
                    <p:spPr bwMode="auto">
                      <a:xfrm>
                        <a:off x="0" y="-1"/>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144" name="Text Box 16">
                        <a:extLst>
                          <a:ext uri="{FF2B5EF4-FFF2-40B4-BE49-F238E27FC236}">
                            <a16:creationId xmlns:a16="http://schemas.microsoft.com/office/drawing/2014/main" id="{5DC6879A-6486-4A28-9C24-043FF34306F8}"/>
                          </a:ext>
                        </a:extLst>
                      </p:cNvPr>
                      <p:cNvSpPr txBox="1">
                        <a:spLocks/>
                      </p:cNvSpPr>
                      <p:nvPr/>
                    </p:nvSpPr>
                    <p:spPr bwMode="auto">
                      <a:xfrm>
                        <a:off x="0" y="50592"/>
                        <a:ext cx="1290742"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Course</a:t>
                        </a:r>
                      </a:p>
                    </p:txBody>
                  </p:sp>
                </p:grpSp>
                <p:sp>
                  <p:nvSpPr>
                    <p:cNvPr id="48145" name="Rectangle 17" descr="Rectangle 19">
                      <a:extLst>
                        <a:ext uri="{FF2B5EF4-FFF2-40B4-BE49-F238E27FC236}">
                          <a16:creationId xmlns:a16="http://schemas.microsoft.com/office/drawing/2014/main" id="{DD5BFD4D-43BB-4E68-9973-94CAA6AE5816}"/>
                        </a:ext>
                      </a:extLst>
                    </p:cNvPr>
                    <p:cNvSpPr>
                      <a:spLocks/>
                    </p:cNvSpPr>
                    <p:nvPr/>
                  </p:nvSpPr>
                  <p:spPr bwMode="auto">
                    <a:xfrm>
                      <a:off x="0" y="405520"/>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sp>
                <p:nvSpPr>
                  <p:cNvPr id="48146" name="Line 18" descr="Straight Connector 20">
                    <a:extLst>
                      <a:ext uri="{FF2B5EF4-FFF2-40B4-BE49-F238E27FC236}">
                        <a16:creationId xmlns:a16="http://schemas.microsoft.com/office/drawing/2014/main" id="{3EE6603C-0E31-403B-9597-15010723DE12}"/>
                      </a:ext>
                    </a:extLst>
                  </p:cNvPr>
                  <p:cNvSpPr>
                    <a:spLocks noChangeShapeType="1"/>
                  </p:cNvSpPr>
                  <p:nvPr/>
                </p:nvSpPr>
                <p:spPr bwMode="auto">
                  <a:xfrm flipH="1" flipV="1">
                    <a:off x="1290742" y="405520"/>
                    <a:ext cx="1696267" cy="14838"/>
                  </a:xfrm>
                  <a:prstGeom prst="line">
                    <a:avLst/>
                  </a:prstGeom>
                  <a:noFill/>
                  <a:ln w="6350" cap="flat" cmpd="sng">
                    <a:solidFill>
                      <a:srgbClr val="615445"/>
                    </a:solidFill>
                    <a:prstDash val="solid"/>
                    <a:round/>
                    <a:headEnd type="none"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147" name="Text Box 19" descr="TextBox 22">
                    <a:extLst>
                      <a:ext uri="{FF2B5EF4-FFF2-40B4-BE49-F238E27FC236}">
                        <a16:creationId xmlns:a16="http://schemas.microsoft.com/office/drawing/2014/main" id="{126DA89D-B3CF-4D53-9B58-5044C2B1FEDE}"/>
                      </a:ext>
                    </a:extLst>
                  </p:cNvPr>
                  <p:cNvSpPr txBox="1">
                    <a:spLocks/>
                  </p:cNvSpPr>
                  <p:nvPr/>
                </p:nvSpPr>
                <p:spPr bwMode="auto">
                  <a:xfrm>
                    <a:off x="1290742" y="435194"/>
                    <a:ext cx="241534"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1</a:t>
                    </a:r>
                  </a:p>
                </p:txBody>
              </p:sp>
              <p:sp>
                <p:nvSpPr>
                  <p:cNvPr id="48148" name="Text Box 20" descr="TextBox 24">
                    <a:extLst>
                      <a:ext uri="{FF2B5EF4-FFF2-40B4-BE49-F238E27FC236}">
                        <a16:creationId xmlns:a16="http://schemas.microsoft.com/office/drawing/2014/main" id="{4ECCF4AD-C0C3-48A3-82B5-F4A908E1A55C}"/>
                      </a:ext>
                    </a:extLst>
                  </p:cNvPr>
                  <p:cNvSpPr txBox="1">
                    <a:spLocks/>
                  </p:cNvSpPr>
                  <p:nvPr/>
                </p:nvSpPr>
                <p:spPr bwMode="auto">
                  <a:xfrm>
                    <a:off x="2621044" y="435194"/>
                    <a:ext cx="241534"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1</a:t>
                    </a:r>
                  </a:p>
                </p:txBody>
              </p:sp>
            </p:grpSp>
            <p:sp>
              <p:nvSpPr>
                <p:cNvPr id="48149" name="Text Box 21" descr="TextBox 26">
                  <a:extLst>
                    <a:ext uri="{FF2B5EF4-FFF2-40B4-BE49-F238E27FC236}">
                      <a16:creationId xmlns:a16="http://schemas.microsoft.com/office/drawing/2014/main" id="{4E14F1D9-2A55-4663-892C-62CCDBBD4E3E}"/>
                    </a:ext>
                  </a:extLst>
                </p:cNvPr>
                <p:cNvSpPr txBox="1">
                  <a:spLocks/>
                </p:cNvSpPr>
                <p:nvPr/>
              </p:nvSpPr>
              <p:spPr bwMode="auto">
                <a:xfrm>
                  <a:off x="1708565" y="55634"/>
                  <a:ext cx="961611"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teaches ► </a:t>
                  </a:r>
                </a:p>
              </p:txBody>
            </p:sp>
          </p:grpSp>
        </p:grpSp>
        <p:grpSp>
          <p:nvGrpSpPr>
            <p:cNvPr id="48150" name="Group 22">
              <a:extLst>
                <a:ext uri="{FF2B5EF4-FFF2-40B4-BE49-F238E27FC236}">
                  <a16:creationId xmlns:a16="http://schemas.microsoft.com/office/drawing/2014/main" id="{522A9827-20F0-48BA-98EB-1C377EC0C8F5}"/>
                </a:ext>
              </a:extLst>
            </p:cNvPr>
            <p:cNvGrpSpPr>
              <a:grpSpLocks/>
            </p:cNvGrpSpPr>
            <p:nvPr/>
          </p:nvGrpSpPr>
          <p:grpSpPr bwMode="auto">
            <a:xfrm>
              <a:off x="0" y="2963544"/>
              <a:ext cx="12615660" cy="850844"/>
              <a:chOff x="0" y="-1"/>
              <a:chExt cx="12615660" cy="850844"/>
            </a:xfrm>
          </p:grpSpPr>
          <p:sp>
            <p:nvSpPr>
              <p:cNvPr id="48151" name="Text Box 23" descr="Rectangle 31">
                <a:extLst>
                  <a:ext uri="{FF2B5EF4-FFF2-40B4-BE49-F238E27FC236}">
                    <a16:creationId xmlns:a16="http://schemas.microsoft.com/office/drawing/2014/main" id="{C4DE2690-D641-4BE4-B151-91184785B93E}"/>
                  </a:ext>
                </a:extLst>
              </p:cNvPr>
              <p:cNvSpPr txBox="1">
                <a:spLocks/>
              </p:cNvSpPr>
              <p:nvPr/>
            </p:nvSpPr>
            <p:spPr bwMode="auto">
              <a:xfrm>
                <a:off x="5143191" y="-1"/>
                <a:ext cx="7472469" cy="7867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1406">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Any given instructor teaches </a:t>
                </a:r>
                <a:r>
                  <a:rPr lang="en-US" altLang="en-US" sz="1406" u="sng">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 or more courses.  </a:t>
                </a:r>
                <a:br>
                  <a:rPr lang="en-US" altLang="en-US" sz="1406" u="sng">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br>
                <a:r>
                  <a:rPr lang="en-US" altLang="en-US" sz="1406">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Any given course is associated with </a:t>
                </a:r>
                <a:r>
                  <a:rPr lang="en-US" altLang="en-US" sz="1406" u="sng">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one instructor.</a:t>
                </a:r>
                <a:endParaRPr lang="en-US" altLang="en-US" sz="1406">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nvGrpSpPr>
              <p:cNvPr id="48152" name="Group 24">
                <a:extLst>
                  <a:ext uri="{FF2B5EF4-FFF2-40B4-BE49-F238E27FC236}">
                    <a16:creationId xmlns:a16="http://schemas.microsoft.com/office/drawing/2014/main" id="{CAFD3D28-015C-43B4-AC27-007670121493}"/>
                  </a:ext>
                </a:extLst>
              </p:cNvPr>
              <p:cNvGrpSpPr>
                <a:grpSpLocks/>
              </p:cNvGrpSpPr>
              <p:nvPr/>
            </p:nvGrpSpPr>
            <p:grpSpPr bwMode="auto">
              <a:xfrm>
                <a:off x="0" y="24964"/>
                <a:ext cx="4307422" cy="825879"/>
                <a:chOff x="0" y="-1"/>
                <a:chExt cx="4307422" cy="825880"/>
              </a:xfrm>
            </p:grpSpPr>
            <p:grpSp>
              <p:nvGrpSpPr>
                <p:cNvPr id="48153" name="Group 25">
                  <a:extLst>
                    <a:ext uri="{FF2B5EF4-FFF2-40B4-BE49-F238E27FC236}">
                      <a16:creationId xmlns:a16="http://schemas.microsoft.com/office/drawing/2014/main" id="{B508F8B2-350E-4B50-80EF-5EE4A833F3D9}"/>
                    </a:ext>
                  </a:extLst>
                </p:cNvPr>
                <p:cNvGrpSpPr>
                  <a:grpSpLocks/>
                </p:cNvGrpSpPr>
                <p:nvPr/>
              </p:nvGrpSpPr>
              <p:grpSpPr bwMode="auto">
                <a:xfrm>
                  <a:off x="0" y="-1"/>
                  <a:ext cx="4307422" cy="825880"/>
                  <a:chOff x="0" y="0"/>
                  <a:chExt cx="4307422" cy="825879"/>
                </a:xfrm>
              </p:grpSpPr>
              <p:grpSp>
                <p:nvGrpSpPr>
                  <p:cNvPr id="48154" name="Group 26">
                    <a:extLst>
                      <a:ext uri="{FF2B5EF4-FFF2-40B4-BE49-F238E27FC236}">
                        <a16:creationId xmlns:a16="http://schemas.microsoft.com/office/drawing/2014/main" id="{DCB10B8B-DEE4-498B-B9C6-3F12C651DE82}"/>
                      </a:ext>
                    </a:extLst>
                  </p:cNvPr>
                  <p:cNvGrpSpPr>
                    <a:grpSpLocks/>
                  </p:cNvGrpSpPr>
                  <p:nvPr/>
                </p:nvGrpSpPr>
                <p:grpSpPr bwMode="auto">
                  <a:xfrm>
                    <a:off x="0" y="14836"/>
                    <a:ext cx="1290743" cy="811043"/>
                    <a:chOff x="0" y="-1"/>
                    <a:chExt cx="1290743" cy="811043"/>
                  </a:xfrm>
                </p:grpSpPr>
                <p:grpSp>
                  <p:nvGrpSpPr>
                    <p:cNvPr id="48155" name="Group 27">
                      <a:extLst>
                        <a:ext uri="{FF2B5EF4-FFF2-40B4-BE49-F238E27FC236}">
                          <a16:creationId xmlns:a16="http://schemas.microsoft.com/office/drawing/2014/main" id="{6534CBA0-1AC0-42E1-9B3E-BD9EBF5DA49D}"/>
                        </a:ext>
                      </a:extLst>
                    </p:cNvPr>
                    <p:cNvGrpSpPr>
                      <a:grpSpLocks/>
                    </p:cNvGrpSpPr>
                    <p:nvPr/>
                  </p:nvGrpSpPr>
                  <p:grpSpPr bwMode="auto">
                    <a:xfrm>
                      <a:off x="1" y="-1"/>
                      <a:ext cx="1290742" cy="405522"/>
                      <a:chOff x="0" y="-1"/>
                      <a:chExt cx="1290742" cy="405522"/>
                    </a:xfrm>
                  </p:grpSpPr>
                  <p:sp>
                    <p:nvSpPr>
                      <p:cNvPr id="48156" name="Rectangle 28">
                        <a:extLst>
                          <a:ext uri="{FF2B5EF4-FFF2-40B4-BE49-F238E27FC236}">
                            <a16:creationId xmlns:a16="http://schemas.microsoft.com/office/drawing/2014/main" id="{8CEDD668-CC3D-4441-AB28-B78B57CBADA4}"/>
                          </a:ext>
                        </a:extLst>
                      </p:cNvPr>
                      <p:cNvSpPr>
                        <a:spLocks/>
                      </p:cNvSpPr>
                      <p:nvPr/>
                    </p:nvSpPr>
                    <p:spPr bwMode="auto">
                      <a:xfrm>
                        <a:off x="0" y="-1"/>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157" name="Text Box 29">
                        <a:extLst>
                          <a:ext uri="{FF2B5EF4-FFF2-40B4-BE49-F238E27FC236}">
                            <a16:creationId xmlns:a16="http://schemas.microsoft.com/office/drawing/2014/main" id="{5AC3D07C-E267-4AF1-8E18-A6C5414683F2}"/>
                          </a:ext>
                        </a:extLst>
                      </p:cNvPr>
                      <p:cNvSpPr txBox="1">
                        <a:spLocks/>
                      </p:cNvSpPr>
                      <p:nvPr/>
                    </p:nvSpPr>
                    <p:spPr bwMode="auto">
                      <a:xfrm>
                        <a:off x="0" y="50592"/>
                        <a:ext cx="1290742"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914" b="1">
                            <a:solidFill>
                              <a:srgbClr val="615445"/>
                            </a:solidFill>
                            <a:latin typeface="Arial" panose="020B0604020202020204" pitchFamily="34" charset="0"/>
                            <a:cs typeface="Arial" panose="020B0604020202020204" pitchFamily="34" charset="0"/>
                            <a:sym typeface="Arial" panose="020B0604020202020204" pitchFamily="34" charset="0"/>
                          </a:rPr>
                          <a:t>Instructor</a:t>
                        </a:r>
                      </a:p>
                    </p:txBody>
                  </p:sp>
                </p:grpSp>
                <p:sp>
                  <p:nvSpPr>
                    <p:cNvPr id="48158" name="Rectangle 30" descr="Rectangle 43">
                      <a:extLst>
                        <a:ext uri="{FF2B5EF4-FFF2-40B4-BE49-F238E27FC236}">
                          <a16:creationId xmlns:a16="http://schemas.microsoft.com/office/drawing/2014/main" id="{B38A0440-4B9E-4C12-99EB-392F19F5AA1E}"/>
                        </a:ext>
                      </a:extLst>
                    </p:cNvPr>
                    <p:cNvSpPr>
                      <a:spLocks/>
                    </p:cNvSpPr>
                    <p:nvPr/>
                  </p:nvSpPr>
                  <p:spPr bwMode="auto">
                    <a:xfrm>
                      <a:off x="0" y="405520"/>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grpSp>
                <p:nvGrpSpPr>
                  <p:cNvPr id="48159" name="Group 31">
                    <a:extLst>
                      <a:ext uri="{FF2B5EF4-FFF2-40B4-BE49-F238E27FC236}">
                        <a16:creationId xmlns:a16="http://schemas.microsoft.com/office/drawing/2014/main" id="{A7FEF594-F66A-4631-8624-6BE0D2EA01EB}"/>
                      </a:ext>
                    </a:extLst>
                  </p:cNvPr>
                  <p:cNvGrpSpPr>
                    <a:grpSpLocks/>
                  </p:cNvGrpSpPr>
                  <p:nvPr/>
                </p:nvGrpSpPr>
                <p:grpSpPr bwMode="auto">
                  <a:xfrm>
                    <a:off x="3016678" y="0"/>
                    <a:ext cx="1290744" cy="811042"/>
                    <a:chOff x="0" y="-1"/>
                    <a:chExt cx="1290743" cy="811043"/>
                  </a:xfrm>
                </p:grpSpPr>
                <p:grpSp>
                  <p:nvGrpSpPr>
                    <p:cNvPr id="48160" name="Group 32">
                      <a:extLst>
                        <a:ext uri="{FF2B5EF4-FFF2-40B4-BE49-F238E27FC236}">
                          <a16:creationId xmlns:a16="http://schemas.microsoft.com/office/drawing/2014/main" id="{C782EBC5-5A88-4750-9783-919B6A2B3EBB}"/>
                        </a:ext>
                      </a:extLst>
                    </p:cNvPr>
                    <p:cNvGrpSpPr>
                      <a:grpSpLocks/>
                    </p:cNvGrpSpPr>
                    <p:nvPr/>
                  </p:nvGrpSpPr>
                  <p:grpSpPr bwMode="auto">
                    <a:xfrm>
                      <a:off x="1" y="-1"/>
                      <a:ext cx="1290742" cy="405522"/>
                      <a:chOff x="0" y="-1"/>
                      <a:chExt cx="1290742" cy="405522"/>
                    </a:xfrm>
                  </p:grpSpPr>
                  <p:sp>
                    <p:nvSpPr>
                      <p:cNvPr id="48161" name="Rectangle 33">
                        <a:extLst>
                          <a:ext uri="{FF2B5EF4-FFF2-40B4-BE49-F238E27FC236}">
                            <a16:creationId xmlns:a16="http://schemas.microsoft.com/office/drawing/2014/main" id="{51B1DD92-8997-4E13-BE4B-BFA08F0A552D}"/>
                          </a:ext>
                        </a:extLst>
                      </p:cNvPr>
                      <p:cNvSpPr>
                        <a:spLocks/>
                      </p:cNvSpPr>
                      <p:nvPr/>
                    </p:nvSpPr>
                    <p:spPr bwMode="auto">
                      <a:xfrm>
                        <a:off x="0" y="-1"/>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162" name="Text Box 34">
                        <a:extLst>
                          <a:ext uri="{FF2B5EF4-FFF2-40B4-BE49-F238E27FC236}">
                            <a16:creationId xmlns:a16="http://schemas.microsoft.com/office/drawing/2014/main" id="{A6B4B683-B8E9-47ED-8AEC-9ED71BB80531}"/>
                          </a:ext>
                        </a:extLst>
                      </p:cNvPr>
                      <p:cNvSpPr txBox="1">
                        <a:spLocks/>
                      </p:cNvSpPr>
                      <p:nvPr/>
                    </p:nvSpPr>
                    <p:spPr bwMode="auto">
                      <a:xfrm>
                        <a:off x="0" y="50592"/>
                        <a:ext cx="1290742"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Course</a:t>
                        </a:r>
                      </a:p>
                    </p:txBody>
                  </p:sp>
                </p:grpSp>
                <p:sp>
                  <p:nvSpPr>
                    <p:cNvPr id="48163" name="Rectangle 35" descr="Rectangle 41">
                      <a:extLst>
                        <a:ext uri="{FF2B5EF4-FFF2-40B4-BE49-F238E27FC236}">
                          <a16:creationId xmlns:a16="http://schemas.microsoft.com/office/drawing/2014/main" id="{79C922B5-37C7-45A6-ABFD-A67A723A2670}"/>
                        </a:ext>
                      </a:extLst>
                    </p:cNvPr>
                    <p:cNvSpPr>
                      <a:spLocks/>
                    </p:cNvSpPr>
                    <p:nvPr/>
                  </p:nvSpPr>
                  <p:spPr bwMode="auto">
                    <a:xfrm>
                      <a:off x="0" y="405520"/>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sp>
                <p:nvSpPr>
                  <p:cNvPr id="48164" name="Line 36" descr="Straight Connector 37">
                    <a:extLst>
                      <a:ext uri="{FF2B5EF4-FFF2-40B4-BE49-F238E27FC236}">
                        <a16:creationId xmlns:a16="http://schemas.microsoft.com/office/drawing/2014/main" id="{A4E96FC0-D84D-4328-A1F0-1DA00F34A476}"/>
                      </a:ext>
                    </a:extLst>
                  </p:cNvPr>
                  <p:cNvSpPr>
                    <a:spLocks noChangeShapeType="1"/>
                  </p:cNvSpPr>
                  <p:nvPr/>
                </p:nvSpPr>
                <p:spPr bwMode="auto">
                  <a:xfrm flipH="1" flipV="1">
                    <a:off x="1290742" y="405520"/>
                    <a:ext cx="1696267" cy="14838"/>
                  </a:xfrm>
                  <a:prstGeom prst="line">
                    <a:avLst/>
                  </a:prstGeom>
                  <a:noFill/>
                  <a:ln w="6350" cap="flat" cmpd="sng">
                    <a:solidFill>
                      <a:srgbClr val="615445"/>
                    </a:solidFill>
                    <a:prstDash val="solid"/>
                    <a:round/>
                    <a:headEnd type="none"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165" name="Text Box 37" descr="TextBox 38">
                    <a:extLst>
                      <a:ext uri="{FF2B5EF4-FFF2-40B4-BE49-F238E27FC236}">
                        <a16:creationId xmlns:a16="http://schemas.microsoft.com/office/drawing/2014/main" id="{457731AB-6E9D-46FA-A3FC-5A16C9C77F90}"/>
                      </a:ext>
                    </a:extLst>
                  </p:cNvPr>
                  <p:cNvSpPr txBox="1">
                    <a:spLocks/>
                  </p:cNvSpPr>
                  <p:nvPr/>
                </p:nvSpPr>
                <p:spPr bwMode="auto">
                  <a:xfrm>
                    <a:off x="1290742" y="435194"/>
                    <a:ext cx="241534"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1</a:t>
                    </a:r>
                  </a:p>
                </p:txBody>
              </p:sp>
              <p:sp>
                <p:nvSpPr>
                  <p:cNvPr id="48166" name="Text Box 38" descr="TextBox 39">
                    <a:extLst>
                      <a:ext uri="{FF2B5EF4-FFF2-40B4-BE49-F238E27FC236}">
                        <a16:creationId xmlns:a16="http://schemas.microsoft.com/office/drawing/2014/main" id="{D7AD2092-D783-4D06-BAE5-644417F299B1}"/>
                      </a:ext>
                    </a:extLst>
                  </p:cNvPr>
                  <p:cNvSpPr txBox="1">
                    <a:spLocks/>
                  </p:cNvSpPr>
                  <p:nvPr/>
                </p:nvSpPr>
                <p:spPr bwMode="auto">
                  <a:xfrm>
                    <a:off x="2520074" y="435194"/>
                    <a:ext cx="385862"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1..*</a:t>
                    </a:r>
                  </a:p>
                </p:txBody>
              </p:sp>
            </p:grpSp>
            <p:sp>
              <p:nvSpPr>
                <p:cNvPr id="48167" name="Text Box 39" descr="TextBox 34">
                  <a:extLst>
                    <a:ext uri="{FF2B5EF4-FFF2-40B4-BE49-F238E27FC236}">
                      <a16:creationId xmlns:a16="http://schemas.microsoft.com/office/drawing/2014/main" id="{0A514DBC-61C0-4335-BB41-C6B208CEC22A}"/>
                    </a:ext>
                  </a:extLst>
                </p:cNvPr>
                <p:cNvSpPr txBox="1">
                  <a:spLocks/>
                </p:cNvSpPr>
                <p:nvPr/>
              </p:nvSpPr>
              <p:spPr bwMode="auto">
                <a:xfrm>
                  <a:off x="1708565" y="55634"/>
                  <a:ext cx="961611"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914" b="1">
                      <a:solidFill>
                        <a:srgbClr val="615445"/>
                      </a:solidFill>
                      <a:latin typeface="Arial" panose="020B0604020202020204" pitchFamily="34" charset="0"/>
                      <a:cs typeface="Arial" panose="020B0604020202020204" pitchFamily="34" charset="0"/>
                      <a:sym typeface="Arial" panose="020B0604020202020204" pitchFamily="34" charset="0"/>
                    </a:rPr>
                    <a:t>teaches ► </a:t>
                  </a:r>
                </a:p>
              </p:txBody>
            </p:sp>
          </p:grpSp>
        </p:grpSp>
        <p:grpSp>
          <p:nvGrpSpPr>
            <p:cNvPr id="48168" name="Group 40">
              <a:extLst>
                <a:ext uri="{FF2B5EF4-FFF2-40B4-BE49-F238E27FC236}">
                  <a16:creationId xmlns:a16="http://schemas.microsoft.com/office/drawing/2014/main" id="{C54F331E-E0F4-4CAC-9B41-56C2D9DEA6C9}"/>
                </a:ext>
              </a:extLst>
            </p:cNvPr>
            <p:cNvGrpSpPr>
              <a:grpSpLocks/>
            </p:cNvGrpSpPr>
            <p:nvPr/>
          </p:nvGrpSpPr>
          <p:grpSpPr bwMode="auto">
            <a:xfrm>
              <a:off x="0" y="1481772"/>
              <a:ext cx="12615660" cy="850843"/>
              <a:chOff x="0" y="-1"/>
              <a:chExt cx="12615660" cy="850844"/>
            </a:xfrm>
          </p:grpSpPr>
          <p:sp>
            <p:nvSpPr>
              <p:cNvPr id="48169" name="Text Box 41" descr="Rectangle 59">
                <a:extLst>
                  <a:ext uri="{FF2B5EF4-FFF2-40B4-BE49-F238E27FC236}">
                    <a16:creationId xmlns:a16="http://schemas.microsoft.com/office/drawing/2014/main" id="{BD21081B-DDC0-4A82-A1DA-C7F85E64225F}"/>
                  </a:ext>
                </a:extLst>
              </p:cNvPr>
              <p:cNvSpPr txBox="1">
                <a:spLocks/>
              </p:cNvSpPr>
              <p:nvPr/>
            </p:nvSpPr>
            <p:spPr bwMode="auto">
              <a:xfrm>
                <a:off x="5143191" y="-1"/>
                <a:ext cx="7472469" cy="7867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1406">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Any given instructor teaches </a:t>
                </a:r>
                <a:r>
                  <a:rPr lang="en-US" altLang="en-US" sz="1406" u="sng">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 least 1 and up to 10 courses.  </a:t>
                </a:r>
                <a:br>
                  <a:rPr lang="en-US" altLang="en-US" sz="1406" u="sng">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br>
                <a:r>
                  <a:rPr lang="en-US" altLang="en-US" sz="1406">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Any given course is associated with </a:t>
                </a:r>
                <a:r>
                  <a:rPr lang="en-US" altLang="en-US" sz="1406" u="sng">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one instructor.</a:t>
                </a:r>
                <a:endParaRPr lang="en-US" altLang="en-US" sz="1406">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nvGrpSpPr>
              <p:cNvPr id="48170" name="Group 42">
                <a:extLst>
                  <a:ext uri="{FF2B5EF4-FFF2-40B4-BE49-F238E27FC236}">
                    <a16:creationId xmlns:a16="http://schemas.microsoft.com/office/drawing/2014/main" id="{6CA34A29-96E6-455F-9382-065EF89D9105}"/>
                  </a:ext>
                </a:extLst>
              </p:cNvPr>
              <p:cNvGrpSpPr>
                <a:grpSpLocks/>
              </p:cNvGrpSpPr>
              <p:nvPr/>
            </p:nvGrpSpPr>
            <p:grpSpPr bwMode="auto">
              <a:xfrm>
                <a:off x="0" y="24964"/>
                <a:ext cx="4307422" cy="825879"/>
                <a:chOff x="0" y="-1"/>
                <a:chExt cx="4307422" cy="825880"/>
              </a:xfrm>
            </p:grpSpPr>
            <p:grpSp>
              <p:nvGrpSpPr>
                <p:cNvPr id="48171" name="Group 43">
                  <a:extLst>
                    <a:ext uri="{FF2B5EF4-FFF2-40B4-BE49-F238E27FC236}">
                      <a16:creationId xmlns:a16="http://schemas.microsoft.com/office/drawing/2014/main" id="{FE5B4E70-45F6-4B08-8A5B-17E6B0A333B5}"/>
                    </a:ext>
                  </a:extLst>
                </p:cNvPr>
                <p:cNvGrpSpPr>
                  <a:grpSpLocks/>
                </p:cNvGrpSpPr>
                <p:nvPr/>
              </p:nvGrpSpPr>
              <p:grpSpPr bwMode="auto">
                <a:xfrm>
                  <a:off x="0" y="-1"/>
                  <a:ext cx="4307422" cy="825880"/>
                  <a:chOff x="0" y="0"/>
                  <a:chExt cx="4307422" cy="825879"/>
                </a:xfrm>
              </p:grpSpPr>
              <p:grpSp>
                <p:nvGrpSpPr>
                  <p:cNvPr id="48172" name="Group 44">
                    <a:extLst>
                      <a:ext uri="{FF2B5EF4-FFF2-40B4-BE49-F238E27FC236}">
                        <a16:creationId xmlns:a16="http://schemas.microsoft.com/office/drawing/2014/main" id="{EE8F7B6E-33CF-4814-A74E-423D96BCF8F9}"/>
                      </a:ext>
                    </a:extLst>
                  </p:cNvPr>
                  <p:cNvGrpSpPr>
                    <a:grpSpLocks/>
                  </p:cNvGrpSpPr>
                  <p:nvPr/>
                </p:nvGrpSpPr>
                <p:grpSpPr bwMode="auto">
                  <a:xfrm>
                    <a:off x="0" y="14836"/>
                    <a:ext cx="1290743" cy="811043"/>
                    <a:chOff x="0" y="-1"/>
                    <a:chExt cx="1290743" cy="811043"/>
                  </a:xfrm>
                </p:grpSpPr>
                <p:grpSp>
                  <p:nvGrpSpPr>
                    <p:cNvPr id="48173" name="Group 45">
                      <a:extLst>
                        <a:ext uri="{FF2B5EF4-FFF2-40B4-BE49-F238E27FC236}">
                          <a16:creationId xmlns:a16="http://schemas.microsoft.com/office/drawing/2014/main" id="{F5AF11FD-2863-4C8B-A1C0-060AA2043D9D}"/>
                        </a:ext>
                      </a:extLst>
                    </p:cNvPr>
                    <p:cNvGrpSpPr>
                      <a:grpSpLocks/>
                    </p:cNvGrpSpPr>
                    <p:nvPr/>
                  </p:nvGrpSpPr>
                  <p:grpSpPr bwMode="auto">
                    <a:xfrm>
                      <a:off x="1" y="-1"/>
                      <a:ext cx="1290742" cy="405522"/>
                      <a:chOff x="0" y="-1"/>
                      <a:chExt cx="1290742" cy="405522"/>
                    </a:xfrm>
                  </p:grpSpPr>
                  <p:sp>
                    <p:nvSpPr>
                      <p:cNvPr id="48174" name="Rectangle 46">
                        <a:extLst>
                          <a:ext uri="{FF2B5EF4-FFF2-40B4-BE49-F238E27FC236}">
                            <a16:creationId xmlns:a16="http://schemas.microsoft.com/office/drawing/2014/main" id="{3E8D06F8-5005-4453-9F5E-CB7AEBE995F2}"/>
                          </a:ext>
                        </a:extLst>
                      </p:cNvPr>
                      <p:cNvSpPr>
                        <a:spLocks/>
                      </p:cNvSpPr>
                      <p:nvPr/>
                    </p:nvSpPr>
                    <p:spPr bwMode="auto">
                      <a:xfrm>
                        <a:off x="0" y="-1"/>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175" name="Text Box 47">
                        <a:extLst>
                          <a:ext uri="{FF2B5EF4-FFF2-40B4-BE49-F238E27FC236}">
                            <a16:creationId xmlns:a16="http://schemas.microsoft.com/office/drawing/2014/main" id="{C7B254AD-A325-44D4-A8F0-5A302DCA5D13}"/>
                          </a:ext>
                        </a:extLst>
                      </p:cNvPr>
                      <p:cNvSpPr txBox="1">
                        <a:spLocks/>
                      </p:cNvSpPr>
                      <p:nvPr/>
                    </p:nvSpPr>
                    <p:spPr bwMode="auto">
                      <a:xfrm>
                        <a:off x="0" y="50592"/>
                        <a:ext cx="1290742"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914" b="1">
                            <a:solidFill>
                              <a:srgbClr val="615445"/>
                            </a:solidFill>
                            <a:latin typeface="Arial" panose="020B0604020202020204" pitchFamily="34" charset="0"/>
                            <a:cs typeface="Arial" panose="020B0604020202020204" pitchFamily="34" charset="0"/>
                            <a:sym typeface="Arial" panose="020B0604020202020204" pitchFamily="34" charset="0"/>
                          </a:rPr>
                          <a:t>Instructor</a:t>
                        </a:r>
                      </a:p>
                    </p:txBody>
                  </p:sp>
                </p:grpSp>
                <p:sp>
                  <p:nvSpPr>
                    <p:cNvPr id="48176" name="Rectangle 48" descr="Rectangle 71">
                      <a:extLst>
                        <a:ext uri="{FF2B5EF4-FFF2-40B4-BE49-F238E27FC236}">
                          <a16:creationId xmlns:a16="http://schemas.microsoft.com/office/drawing/2014/main" id="{974BDD32-9AC1-4445-B8B7-2FE15AC40B18}"/>
                        </a:ext>
                      </a:extLst>
                    </p:cNvPr>
                    <p:cNvSpPr>
                      <a:spLocks/>
                    </p:cNvSpPr>
                    <p:nvPr/>
                  </p:nvSpPr>
                  <p:spPr bwMode="auto">
                    <a:xfrm>
                      <a:off x="0" y="405520"/>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grpSp>
                <p:nvGrpSpPr>
                  <p:cNvPr id="48177" name="Group 49">
                    <a:extLst>
                      <a:ext uri="{FF2B5EF4-FFF2-40B4-BE49-F238E27FC236}">
                        <a16:creationId xmlns:a16="http://schemas.microsoft.com/office/drawing/2014/main" id="{490A92FB-CBDD-4EE8-9917-793AD9478A70}"/>
                      </a:ext>
                    </a:extLst>
                  </p:cNvPr>
                  <p:cNvGrpSpPr>
                    <a:grpSpLocks/>
                  </p:cNvGrpSpPr>
                  <p:nvPr/>
                </p:nvGrpSpPr>
                <p:grpSpPr bwMode="auto">
                  <a:xfrm>
                    <a:off x="3016678" y="0"/>
                    <a:ext cx="1290744" cy="811042"/>
                    <a:chOff x="0" y="-1"/>
                    <a:chExt cx="1290743" cy="811043"/>
                  </a:xfrm>
                </p:grpSpPr>
                <p:grpSp>
                  <p:nvGrpSpPr>
                    <p:cNvPr id="48178" name="Group 50">
                      <a:extLst>
                        <a:ext uri="{FF2B5EF4-FFF2-40B4-BE49-F238E27FC236}">
                          <a16:creationId xmlns:a16="http://schemas.microsoft.com/office/drawing/2014/main" id="{4C83A6F4-9BC0-44A9-9536-735AA3FC7298}"/>
                        </a:ext>
                      </a:extLst>
                    </p:cNvPr>
                    <p:cNvGrpSpPr>
                      <a:grpSpLocks/>
                    </p:cNvGrpSpPr>
                    <p:nvPr/>
                  </p:nvGrpSpPr>
                  <p:grpSpPr bwMode="auto">
                    <a:xfrm>
                      <a:off x="1" y="-1"/>
                      <a:ext cx="1290742" cy="405522"/>
                      <a:chOff x="0" y="-1"/>
                      <a:chExt cx="1290742" cy="405522"/>
                    </a:xfrm>
                  </p:grpSpPr>
                  <p:sp>
                    <p:nvSpPr>
                      <p:cNvPr id="48179" name="Rectangle 51">
                        <a:extLst>
                          <a:ext uri="{FF2B5EF4-FFF2-40B4-BE49-F238E27FC236}">
                            <a16:creationId xmlns:a16="http://schemas.microsoft.com/office/drawing/2014/main" id="{7D4DFD0A-8564-489C-AD78-4029440F6547}"/>
                          </a:ext>
                        </a:extLst>
                      </p:cNvPr>
                      <p:cNvSpPr>
                        <a:spLocks/>
                      </p:cNvSpPr>
                      <p:nvPr/>
                    </p:nvSpPr>
                    <p:spPr bwMode="auto">
                      <a:xfrm>
                        <a:off x="0" y="-1"/>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180" name="Text Box 52">
                        <a:extLst>
                          <a:ext uri="{FF2B5EF4-FFF2-40B4-BE49-F238E27FC236}">
                            <a16:creationId xmlns:a16="http://schemas.microsoft.com/office/drawing/2014/main" id="{73F148B7-8779-41CD-B85A-888D5E1057B8}"/>
                          </a:ext>
                        </a:extLst>
                      </p:cNvPr>
                      <p:cNvSpPr txBox="1">
                        <a:spLocks/>
                      </p:cNvSpPr>
                      <p:nvPr/>
                    </p:nvSpPr>
                    <p:spPr bwMode="auto">
                      <a:xfrm>
                        <a:off x="0" y="50592"/>
                        <a:ext cx="1290742"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Course</a:t>
                        </a:r>
                      </a:p>
                    </p:txBody>
                  </p:sp>
                </p:grpSp>
                <p:sp>
                  <p:nvSpPr>
                    <p:cNvPr id="48181" name="Rectangle 53" descr="Rectangle 69">
                      <a:extLst>
                        <a:ext uri="{FF2B5EF4-FFF2-40B4-BE49-F238E27FC236}">
                          <a16:creationId xmlns:a16="http://schemas.microsoft.com/office/drawing/2014/main" id="{FF7858BB-75A5-40A5-B27D-D12BDA8A362A}"/>
                        </a:ext>
                      </a:extLst>
                    </p:cNvPr>
                    <p:cNvSpPr>
                      <a:spLocks/>
                    </p:cNvSpPr>
                    <p:nvPr/>
                  </p:nvSpPr>
                  <p:spPr bwMode="auto">
                    <a:xfrm>
                      <a:off x="0" y="405520"/>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sp>
                <p:nvSpPr>
                  <p:cNvPr id="48182" name="Line 54" descr="Straight Connector 65">
                    <a:extLst>
                      <a:ext uri="{FF2B5EF4-FFF2-40B4-BE49-F238E27FC236}">
                        <a16:creationId xmlns:a16="http://schemas.microsoft.com/office/drawing/2014/main" id="{5A1DB5A3-5272-4F50-8732-00780D6C1A56}"/>
                      </a:ext>
                    </a:extLst>
                  </p:cNvPr>
                  <p:cNvSpPr>
                    <a:spLocks noChangeShapeType="1"/>
                  </p:cNvSpPr>
                  <p:nvPr/>
                </p:nvSpPr>
                <p:spPr bwMode="auto">
                  <a:xfrm flipH="1" flipV="1">
                    <a:off x="1290742" y="405520"/>
                    <a:ext cx="1696267" cy="14838"/>
                  </a:xfrm>
                  <a:prstGeom prst="line">
                    <a:avLst/>
                  </a:prstGeom>
                  <a:noFill/>
                  <a:ln w="6350" cap="flat" cmpd="sng">
                    <a:solidFill>
                      <a:srgbClr val="615445"/>
                    </a:solidFill>
                    <a:prstDash val="solid"/>
                    <a:round/>
                    <a:headEnd type="none"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183" name="Text Box 55" descr="TextBox 66">
                    <a:extLst>
                      <a:ext uri="{FF2B5EF4-FFF2-40B4-BE49-F238E27FC236}">
                        <a16:creationId xmlns:a16="http://schemas.microsoft.com/office/drawing/2014/main" id="{1236C264-239D-4CAD-B4D3-A973B3AD5006}"/>
                      </a:ext>
                    </a:extLst>
                  </p:cNvPr>
                  <p:cNvSpPr txBox="1">
                    <a:spLocks/>
                  </p:cNvSpPr>
                  <p:nvPr/>
                </p:nvSpPr>
                <p:spPr bwMode="auto">
                  <a:xfrm>
                    <a:off x="1290742" y="435194"/>
                    <a:ext cx="241534"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1</a:t>
                    </a:r>
                  </a:p>
                </p:txBody>
              </p:sp>
              <p:sp>
                <p:nvSpPr>
                  <p:cNvPr id="48184" name="Text Box 56" descr="TextBox 67">
                    <a:extLst>
                      <a:ext uri="{FF2B5EF4-FFF2-40B4-BE49-F238E27FC236}">
                        <a16:creationId xmlns:a16="http://schemas.microsoft.com/office/drawing/2014/main" id="{78322FC0-0CEE-40C9-A186-AA542B053E41}"/>
                      </a:ext>
                    </a:extLst>
                  </p:cNvPr>
                  <p:cNvSpPr txBox="1">
                    <a:spLocks/>
                  </p:cNvSpPr>
                  <p:nvPr/>
                </p:nvSpPr>
                <p:spPr bwMode="auto">
                  <a:xfrm>
                    <a:off x="2520074" y="435194"/>
                    <a:ext cx="496328"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1..10</a:t>
                    </a:r>
                  </a:p>
                </p:txBody>
              </p:sp>
            </p:grpSp>
            <p:sp>
              <p:nvSpPr>
                <p:cNvPr id="48185" name="Text Box 57" descr="TextBox 62">
                  <a:extLst>
                    <a:ext uri="{FF2B5EF4-FFF2-40B4-BE49-F238E27FC236}">
                      <a16:creationId xmlns:a16="http://schemas.microsoft.com/office/drawing/2014/main" id="{671FE376-71B0-4C76-ADE6-66A4B693862A}"/>
                    </a:ext>
                  </a:extLst>
                </p:cNvPr>
                <p:cNvSpPr txBox="1">
                  <a:spLocks/>
                </p:cNvSpPr>
                <p:nvPr/>
              </p:nvSpPr>
              <p:spPr bwMode="auto">
                <a:xfrm>
                  <a:off x="1708565" y="55634"/>
                  <a:ext cx="961611"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914" b="1">
                      <a:solidFill>
                        <a:srgbClr val="615445"/>
                      </a:solidFill>
                      <a:latin typeface="Arial" panose="020B0604020202020204" pitchFamily="34" charset="0"/>
                      <a:cs typeface="Arial" panose="020B0604020202020204" pitchFamily="34" charset="0"/>
                      <a:sym typeface="Arial" panose="020B0604020202020204" pitchFamily="34" charset="0"/>
                    </a:rPr>
                    <a:t>teaches ► </a:t>
                  </a:r>
                </a:p>
              </p:txBody>
            </p:sp>
          </p:grpSp>
        </p:grpSp>
        <p:grpSp>
          <p:nvGrpSpPr>
            <p:cNvPr id="48186" name="Group 58">
              <a:extLst>
                <a:ext uri="{FF2B5EF4-FFF2-40B4-BE49-F238E27FC236}">
                  <a16:creationId xmlns:a16="http://schemas.microsoft.com/office/drawing/2014/main" id="{E6BF2A8E-CB99-4851-9E21-6E2D7558F93F}"/>
                </a:ext>
              </a:extLst>
            </p:cNvPr>
            <p:cNvGrpSpPr>
              <a:grpSpLocks/>
            </p:cNvGrpSpPr>
            <p:nvPr/>
          </p:nvGrpSpPr>
          <p:grpSpPr bwMode="auto">
            <a:xfrm>
              <a:off x="0" y="4485115"/>
              <a:ext cx="12615660" cy="850844"/>
              <a:chOff x="0" y="-1"/>
              <a:chExt cx="12615660" cy="850844"/>
            </a:xfrm>
          </p:grpSpPr>
          <p:sp>
            <p:nvSpPr>
              <p:cNvPr id="48187" name="Text Box 59" descr="Rectangle 73">
                <a:extLst>
                  <a:ext uri="{FF2B5EF4-FFF2-40B4-BE49-F238E27FC236}">
                    <a16:creationId xmlns:a16="http://schemas.microsoft.com/office/drawing/2014/main" id="{46C1B44F-1CB3-4E2D-BCAD-09E0BAE4251D}"/>
                  </a:ext>
                </a:extLst>
              </p:cNvPr>
              <p:cNvSpPr txBox="1">
                <a:spLocks/>
              </p:cNvSpPr>
              <p:nvPr/>
            </p:nvSpPr>
            <p:spPr bwMode="auto">
              <a:xfrm>
                <a:off x="5143191" y="-1"/>
                <a:ext cx="7472469" cy="4620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1406">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If no cardinality is specified, it defaults to </a:t>
                </a:r>
                <a:r>
                  <a:rPr lang="en-US" altLang="en-US" sz="1406" u="sng">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r>
                  <a:rPr lang="en-US" altLang="en-US" sz="1406">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
                </a:r>
              </a:p>
            </p:txBody>
          </p:sp>
          <p:grpSp>
            <p:nvGrpSpPr>
              <p:cNvPr id="48188" name="Group 60">
                <a:extLst>
                  <a:ext uri="{FF2B5EF4-FFF2-40B4-BE49-F238E27FC236}">
                    <a16:creationId xmlns:a16="http://schemas.microsoft.com/office/drawing/2014/main" id="{42814FEE-7267-49A1-9C89-9F80D473A4C8}"/>
                  </a:ext>
                </a:extLst>
              </p:cNvPr>
              <p:cNvGrpSpPr>
                <a:grpSpLocks/>
              </p:cNvGrpSpPr>
              <p:nvPr/>
            </p:nvGrpSpPr>
            <p:grpSpPr bwMode="auto">
              <a:xfrm>
                <a:off x="0" y="24964"/>
                <a:ext cx="4307422" cy="825879"/>
                <a:chOff x="0" y="-1"/>
                <a:chExt cx="4307422" cy="825880"/>
              </a:xfrm>
            </p:grpSpPr>
            <p:grpSp>
              <p:nvGrpSpPr>
                <p:cNvPr id="48189" name="Group 61">
                  <a:extLst>
                    <a:ext uri="{FF2B5EF4-FFF2-40B4-BE49-F238E27FC236}">
                      <a16:creationId xmlns:a16="http://schemas.microsoft.com/office/drawing/2014/main" id="{AF19B8D5-F61D-4275-8D7E-56C48524B5E8}"/>
                    </a:ext>
                  </a:extLst>
                </p:cNvPr>
                <p:cNvGrpSpPr>
                  <a:grpSpLocks/>
                </p:cNvGrpSpPr>
                <p:nvPr/>
              </p:nvGrpSpPr>
              <p:grpSpPr bwMode="auto">
                <a:xfrm>
                  <a:off x="0" y="-1"/>
                  <a:ext cx="4307422" cy="825880"/>
                  <a:chOff x="0" y="0"/>
                  <a:chExt cx="4307422" cy="825879"/>
                </a:xfrm>
              </p:grpSpPr>
              <p:grpSp>
                <p:nvGrpSpPr>
                  <p:cNvPr id="48190" name="Group 62">
                    <a:extLst>
                      <a:ext uri="{FF2B5EF4-FFF2-40B4-BE49-F238E27FC236}">
                        <a16:creationId xmlns:a16="http://schemas.microsoft.com/office/drawing/2014/main" id="{CD888FF1-FDD5-4179-90BD-27F27BEDAB9C}"/>
                      </a:ext>
                    </a:extLst>
                  </p:cNvPr>
                  <p:cNvGrpSpPr>
                    <a:grpSpLocks/>
                  </p:cNvGrpSpPr>
                  <p:nvPr/>
                </p:nvGrpSpPr>
                <p:grpSpPr bwMode="auto">
                  <a:xfrm>
                    <a:off x="0" y="14836"/>
                    <a:ext cx="1290743" cy="811043"/>
                    <a:chOff x="0" y="-1"/>
                    <a:chExt cx="1290743" cy="811043"/>
                  </a:xfrm>
                </p:grpSpPr>
                <p:grpSp>
                  <p:nvGrpSpPr>
                    <p:cNvPr id="48191" name="Group 63">
                      <a:extLst>
                        <a:ext uri="{FF2B5EF4-FFF2-40B4-BE49-F238E27FC236}">
                          <a16:creationId xmlns:a16="http://schemas.microsoft.com/office/drawing/2014/main" id="{E56455CA-EF0B-4E90-9CBA-9528607DD799}"/>
                        </a:ext>
                      </a:extLst>
                    </p:cNvPr>
                    <p:cNvGrpSpPr>
                      <a:grpSpLocks/>
                    </p:cNvGrpSpPr>
                    <p:nvPr/>
                  </p:nvGrpSpPr>
                  <p:grpSpPr bwMode="auto">
                    <a:xfrm>
                      <a:off x="1" y="-1"/>
                      <a:ext cx="1290742" cy="405522"/>
                      <a:chOff x="0" y="-1"/>
                      <a:chExt cx="1290742" cy="405522"/>
                    </a:xfrm>
                  </p:grpSpPr>
                  <p:sp>
                    <p:nvSpPr>
                      <p:cNvPr id="48192" name="Rectangle 64">
                        <a:extLst>
                          <a:ext uri="{FF2B5EF4-FFF2-40B4-BE49-F238E27FC236}">
                            <a16:creationId xmlns:a16="http://schemas.microsoft.com/office/drawing/2014/main" id="{1DEF28F3-291B-4DF3-9E8F-0B37AE1FD040}"/>
                          </a:ext>
                        </a:extLst>
                      </p:cNvPr>
                      <p:cNvSpPr>
                        <a:spLocks/>
                      </p:cNvSpPr>
                      <p:nvPr/>
                    </p:nvSpPr>
                    <p:spPr bwMode="auto">
                      <a:xfrm>
                        <a:off x="0" y="-1"/>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193" name="Text Box 65">
                        <a:extLst>
                          <a:ext uri="{FF2B5EF4-FFF2-40B4-BE49-F238E27FC236}">
                            <a16:creationId xmlns:a16="http://schemas.microsoft.com/office/drawing/2014/main" id="{37899E8D-CDC2-4F5A-A663-FF590240EAAE}"/>
                          </a:ext>
                        </a:extLst>
                      </p:cNvPr>
                      <p:cNvSpPr txBox="1">
                        <a:spLocks/>
                      </p:cNvSpPr>
                      <p:nvPr/>
                    </p:nvSpPr>
                    <p:spPr bwMode="auto">
                      <a:xfrm>
                        <a:off x="0" y="50592"/>
                        <a:ext cx="1290742"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Instructor</a:t>
                        </a:r>
                      </a:p>
                    </p:txBody>
                  </p:sp>
                </p:grpSp>
                <p:sp>
                  <p:nvSpPr>
                    <p:cNvPr id="48194" name="Rectangle 66" descr="Rectangle 85">
                      <a:extLst>
                        <a:ext uri="{FF2B5EF4-FFF2-40B4-BE49-F238E27FC236}">
                          <a16:creationId xmlns:a16="http://schemas.microsoft.com/office/drawing/2014/main" id="{C981DBF7-2656-4DE3-9870-1960C928CC83}"/>
                        </a:ext>
                      </a:extLst>
                    </p:cNvPr>
                    <p:cNvSpPr>
                      <a:spLocks/>
                    </p:cNvSpPr>
                    <p:nvPr/>
                  </p:nvSpPr>
                  <p:spPr bwMode="auto">
                    <a:xfrm>
                      <a:off x="0" y="405520"/>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grpSp>
                <p:nvGrpSpPr>
                  <p:cNvPr id="48195" name="Group 67">
                    <a:extLst>
                      <a:ext uri="{FF2B5EF4-FFF2-40B4-BE49-F238E27FC236}">
                        <a16:creationId xmlns:a16="http://schemas.microsoft.com/office/drawing/2014/main" id="{96F18F84-949B-4F14-86E0-6BB85D530C06}"/>
                      </a:ext>
                    </a:extLst>
                  </p:cNvPr>
                  <p:cNvGrpSpPr>
                    <a:grpSpLocks/>
                  </p:cNvGrpSpPr>
                  <p:nvPr/>
                </p:nvGrpSpPr>
                <p:grpSpPr bwMode="auto">
                  <a:xfrm>
                    <a:off x="3016678" y="0"/>
                    <a:ext cx="1290744" cy="811042"/>
                    <a:chOff x="0" y="-1"/>
                    <a:chExt cx="1290743" cy="811043"/>
                  </a:xfrm>
                </p:grpSpPr>
                <p:grpSp>
                  <p:nvGrpSpPr>
                    <p:cNvPr id="48196" name="Group 68">
                      <a:extLst>
                        <a:ext uri="{FF2B5EF4-FFF2-40B4-BE49-F238E27FC236}">
                          <a16:creationId xmlns:a16="http://schemas.microsoft.com/office/drawing/2014/main" id="{72C357A8-CE65-48D5-AE3A-ECCA21BD42CA}"/>
                        </a:ext>
                      </a:extLst>
                    </p:cNvPr>
                    <p:cNvGrpSpPr>
                      <a:grpSpLocks/>
                    </p:cNvGrpSpPr>
                    <p:nvPr/>
                  </p:nvGrpSpPr>
                  <p:grpSpPr bwMode="auto">
                    <a:xfrm>
                      <a:off x="1" y="-1"/>
                      <a:ext cx="1290742" cy="405522"/>
                      <a:chOff x="0" y="-1"/>
                      <a:chExt cx="1290742" cy="405522"/>
                    </a:xfrm>
                  </p:grpSpPr>
                  <p:sp>
                    <p:nvSpPr>
                      <p:cNvPr id="48197" name="Rectangle 69">
                        <a:extLst>
                          <a:ext uri="{FF2B5EF4-FFF2-40B4-BE49-F238E27FC236}">
                            <a16:creationId xmlns:a16="http://schemas.microsoft.com/office/drawing/2014/main" id="{DA856E5E-C677-4AA9-9466-AC4EC24B7960}"/>
                          </a:ext>
                        </a:extLst>
                      </p:cNvPr>
                      <p:cNvSpPr>
                        <a:spLocks/>
                      </p:cNvSpPr>
                      <p:nvPr/>
                    </p:nvSpPr>
                    <p:spPr bwMode="auto">
                      <a:xfrm>
                        <a:off x="0" y="-1"/>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198" name="Text Box 70">
                        <a:extLst>
                          <a:ext uri="{FF2B5EF4-FFF2-40B4-BE49-F238E27FC236}">
                            <a16:creationId xmlns:a16="http://schemas.microsoft.com/office/drawing/2014/main" id="{D8108765-3F31-49DE-A80B-951D3442C70C}"/>
                          </a:ext>
                        </a:extLst>
                      </p:cNvPr>
                      <p:cNvSpPr txBox="1">
                        <a:spLocks/>
                      </p:cNvSpPr>
                      <p:nvPr/>
                    </p:nvSpPr>
                    <p:spPr bwMode="auto">
                      <a:xfrm>
                        <a:off x="0" y="50592"/>
                        <a:ext cx="1290742"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Course</a:t>
                        </a:r>
                      </a:p>
                    </p:txBody>
                  </p:sp>
                </p:grpSp>
                <p:sp>
                  <p:nvSpPr>
                    <p:cNvPr id="48199" name="Rectangle 71" descr="Rectangle 83">
                      <a:extLst>
                        <a:ext uri="{FF2B5EF4-FFF2-40B4-BE49-F238E27FC236}">
                          <a16:creationId xmlns:a16="http://schemas.microsoft.com/office/drawing/2014/main" id="{7CB11DB6-203A-4172-A462-5D84489265DB}"/>
                        </a:ext>
                      </a:extLst>
                    </p:cNvPr>
                    <p:cNvSpPr>
                      <a:spLocks/>
                    </p:cNvSpPr>
                    <p:nvPr/>
                  </p:nvSpPr>
                  <p:spPr bwMode="auto">
                    <a:xfrm>
                      <a:off x="0" y="405520"/>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sp>
                <p:nvSpPr>
                  <p:cNvPr id="48200" name="Line 72" descr="Straight Connector 79">
                    <a:extLst>
                      <a:ext uri="{FF2B5EF4-FFF2-40B4-BE49-F238E27FC236}">
                        <a16:creationId xmlns:a16="http://schemas.microsoft.com/office/drawing/2014/main" id="{820625AB-9D40-4705-8C9A-77F026E33F0B}"/>
                      </a:ext>
                    </a:extLst>
                  </p:cNvPr>
                  <p:cNvSpPr>
                    <a:spLocks noChangeShapeType="1"/>
                  </p:cNvSpPr>
                  <p:nvPr/>
                </p:nvSpPr>
                <p:spPr bwMode="auto">
                  <a:xfrm flipH="1" flipV="1">
                    <a:off x="1290742" y="405520"/>
                    <a:ext cx="1696267" cy="14838"/>
                  </a:xfrm>
                  <a:prstGeom prst="line">
                    <a:avLst/>
                  </a:prstGeom>
                  <a:noFill/>
                  <a:ln w="6350" cap="flat" cmpd="sng">
                    <a:solidFill>
                      <a:srgbClr val="615445"/>
                    </a:solidFill>
                    <a:prstDash val="solid"/>
                    <a:round/>
                    <a:headEnd type="none"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201" name="Text Box 73" descr="TextBox 81">
                    <a:extLst>
                      <a:ext uri="{FF2B5EF4-FFF2-40B4-BE49-F238E27FC236}">
                        <a16:creationId xmlns:a16="http://schemas.microsoft.com/office/drawing/2014/main" id="{84C438A6-2925-45A4-930B-0E3159A952D8}"/>
                      </a:ext>
                    </a:extLst>
                  </p:cNvPr>
                  <p:cNvSpPr txBox="1">
                    <a:spLocks/>
                  </p:cNvSpPr>
                  <p:nvPr/>
                </p:nvSpPr>
                <p:spPr bwMode="auto">
                  <a:xfrm>
                    <a:off x="2520074" y="435194"/>
                    <a:ext cx="385862"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1..*</a:t>
                    </a:r>
                  </a:p>
                </p:txBody>
              </p:sp>
            </p:grpSp>
            <p:sp>
              <p:nvSpPr>
                <p:cNvPr id="48202" name="Text Box 74" descr="TextBox 76">
                  <a:extLst>
                    <a:ext uri="{FF2B5EF4-FFF2-40B4-BE49-F238E27FC236}">
                      <a16:creationId xmlns:a16="http://schemas.microsoft.com/office/drawing/2014/main" id="{C2A345BE-FFCA-4803-879E-4D4DFD2EBEDF}"/>
                    </a:ext>
                  </a:extLst>
                </p:cNvPr>
                <p:cNvSpPr txBox="1">
                  <a:spLocks/>
                </p:cNvSpPr>
                <p:nvPr/>
              </p:nvSpPr>
              <p:spPr bwMode="auto">
                <a:xfrm>
                  <a:off x="1708565" y="55634"/>
                  <a:ext cx="961611"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914" b="1">
                      <a:solidFill>
                        <a:srgbClr val="615445"/>
                      </a:solidFill>
                      <a:latin typeface="Arial" panose="020B0604020202020204" pitchFamily="34" charset="0"/>
                      <a:cs typeface="Arial" panose="020B0604020202020204" pitchFamily="34" charset="0"/>
                      <a:sym typeface="Arial" panose="020B0604020202020204" pitchFamily="34" charset="0"/>
                    </a:rPr>
                    <a:t>teaches ► </a:t>
                  </a:r>
                </a:p>
              </p:txBody>
            </p:sp>
          </p:grpSp>
        </p:grpSp>
      </p:grpSp>
      <p:sp>
        <p:nvSpPr>
          <p:cNvPr id="2" name="TextBox 1">
            <a:extLst>
              <a:ext uri="{FF2B5EF4-FFF2-40B4-BE49-F238E27FC236}">
                <a16:creationId xmlns:a16="http://schemas.microsoft.com/office/drawing/2014/main" id="{17080E5E-9153-4B49-A74C-EC9C255A4B79}"/>
              </a:ext>
            </a:extLst>
          </p:cNvPr>
          <p:cNvSpPr txBox="1"/>
          <p:nvPr/>
        </p:nvSpPr>
        <p:spPr>
          <a:xfrm>
            <a:off x="6637363" y="4503464"/>
            <a:ext cx="4286250" cy="1890326"/>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l"/>
            <a:r>
              <a:rPr lang="en-US" sz="1969" dirty="0"/>
              <a:t>Note: the solid triangle indicates how a human should interpret the relationship ("Instructor teaches Course").  It does not indicate navigability (from an instructor, can you find the list of courses they teach?)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AF5AD214-BCF6-499C-902B-E012A50B81EF}"/>
              </a:ext>
            </a:extLst>
          </p:cNvPr>
          <p:cNvSpPr>
            <a:spLocks noGrp="1" noChangeArrowheads="1"/>
          </p:cNvSpPr>
          <p:nvPr>
            <p:ph type="title"/>
          </p:nvPr>
        </p:nvSpPr>
        <p:spPr/>
        <p:txBody>
          <a:bodyPr/>
          <a:lstStyle/>
          <a:p>
            <a:r>
              <a:rPr lang="en-US" altLang="en-US">
                <a:solidFill>
                  <a:srgbClr val="005493"/>
                </a:solidFill>
              </a:rPr>
              <a:t>Full Association Specification</a:t>
            </a:r>
          </a:p>
        </p:txBody>
      </p:sp>
      <p:sp>
        <p:nvSpPr>
          <p:cNvPr id="50178" name="Text Box 2">
            <a:extLst>
              <a:ext uri="{FF2B5EF4-FFF2-40B4-BE49-F238E27FC236}">
                <a16:creationId xmlns:a16="http://schemas.microsoft.com/office/drawing/2014/main" id="{584CB9F8-8E32-4E15-800F-DE1949467318}"/>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8185FFA5-03A5-4E88-A229-C388D60E4EC8}" type="slidenum">
              <a:rPr lang="en-US" altLang="en-US" sz="984">
                <a:latin typeface="Algerian" panose="04020705040A02060702" pitchFamily="82" charset="0"/>
                <a:ea typeface="Helvetica Neue" charset="0"/>
                <a:cs typeface="Calibri" panose="020F0502020204030204" pitchFamily="34" charset="0"/>
                <a:sym typeface="Helvetica Neue" charset="0"/>
              </a:rPr>
              <a:pPr algn="r"/>
              <a:t>14</a:t>
            </a:fld>
            <a:endParaRPr lang="en-US" altLang="en-US" sz="984" dirty="0">
              <a:latin typeface="Algerian" panose="04020705040A02060702" pitchFamily="82" charset="0"/>
              <a:ea typeface="Helvetica Neue" charset="0"/>
              <a:cs typeface="Calibri" panose="020F0502020204030204" pitchFamily="34" charset="0"/>
              <a:sym typeface="Helvetica Neue" charset="0"/>
            </a:endParaRPr>
          </a:p>
        </p:txBody>
      </p:sp>
      <p:grpSp>
        <p:nvGrpSpPr>
          <p:cNvPr id="50179" name="Group 3">
            <a:extLst>
              <a:ext uri="{FF2B5EF4-FFF2-40B4-BE49-F238E27FC236}">
                <a16:creationId xmlns:a16="http://schemas.microsoft.com/office/drawing/2014/main" id="{7CBFBA67-9A4D-4CF9-97F5-384D642986C4}"/>
              </a:ext>
            </a:extLst>
          </p:cNvPr>
          <p:cNvGrpSpPr>
            <a:grpSpLocks/>
          </p:cNvGrpSpPr>
          <p:nvPr/>
        </p:nvGrpSpPr>
        <p:grpSpPr bwMode="auto">
          <a:xfrm>
            <a:off x="1727151" y="1390799"/>
            <a:ext cx="7504286" cy="4463728"/>
            <a:chOff x="0" y="0"/>
            <a:chExt cx="10671821" cy="6349722"/>
          </a:xfrm>
        </p:grpSpPr>
        <p:sp>
          <p:nvSpPr>
            <p:cNvPr id="50180" name="Text Box 4" descr="Rectangle 4">
              <a:extLst>
                <a:ext uri="{FF2B5EF4-FFF2-40B4-BE49-F238E27FC236}">
                  <a16:creationId xmlns:a16="http://schemas.microsoft.com/office/drawing/2014/main" id="{EACEFF15-2321-4B5A-8356-9FF012481CF3}"/>
                </a:ext>
              </a:extLst>
            </p:cNvPr>
            <p:cNvSpPr txBox="1">
              <a:spLocks/>
            </p:cNvSpPr>
            <p:nvPr/>
          </p:nvSpPr>
          <p:spPr bwMode="auto">
            <a:xfrm>
              <a:off x="1536778" y="5226644"/>
              <a:ext cx="2510914" cy="70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70" tIns="32370" rIns="32370" bIns="32370"/>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1125" b="1">
                  <a:solidFill>
                    <a:srgbClr val="615445"/>
                  </a:solidFill>
                  <a:latin typeface="Arial" panose="020B0604020202020204" pitchFamily="34" charset="0"/>
                  <a:cs typeface="Arial" panose="020B0604020202020204" pitchFamily="34" charset="0"/>
                  <a:sym typeface="Arial" panose="020B0604020202020204" pitchFamily="34" charset="0"/>
                </a:rPr>
                <a:t>Multiplicity</a:t>
              </a:r>
            </a:p>
            <a:p>
              <a:pPr algn="l"/>
              <a:r>
                <a:rPr lang="en-US" altLang="en-US" sz="1125" b="1">
                  <a:solidFill>
                    <a:srgbClr val="615445"/>
                  </a:solidFill>
                  <a:latin typeface="Arial" panose="020B0604020202020204" pitchFamily="34" charset="0"/>
                  <a:cs typeface="Arial" panose="020B0604020202020204" pitchFamily="34" charset="0"/>
                  <a:sym typeface="Arial" panose="020B0604020202020204" pitchFamily="34" charset="0"/>
                </a:rPr>
                <a:t>(* means unbound)</a:t>
              </a:r>
            </a:p>
          </p:txBody>
        </p:sp>
        <p:sp>
          <p:nvSpPr>
            <p:cNvPr id="50181" name="Line 5" descr="Line 5">
              <a:extLst>
                <a:ext uri="{FF2B5EF4-FFF2-40B4-BE49-F238E27FC236}">
                  <a16:creationId xmlns:a16="http://schemas.microsoft.com/office/drawing/2014/main" id="{EF1A2AD0-BE89-4AA4-817E-CD75C7FF2384}"/>
                </a:ext>
              </a:extLst>
            </p:cNvPr>
            <p:cNvSpPr>
              <a:spLocks noChangeShapeType="1"/>
            </p:cNvSpPr>
            <p:nvPr/>
          </p:nvSpPr>
          <p:spPr bwMode="auto">
            <a:xfrm flipV="1">
              <a:off x="3576484" y="3357390"/>
              <a:ext cx="1953289" cy="1869254"/>
            </a:xfrm>
            <a:prstGeom prst="line">
              <a:avLst/>
            </a:prstGeom>
            <a:noFill/>
            <a:ln w="25400" cap="flat" cmpd="sng">
              <a:solidFill>
                <a:srgbClr val="003300"/>
              </a:solidFill>
              <a:prstDash val="solid"/>
              <a:round/>
              <a:headEnd type="none"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182" name="Text Box 6" descr="Rectangle 6">
              <a:extLst>
                <a:ext uri="{FF2B5EF4-FFF2-40B4-BE49-F238E27FC236}">
                  <a16:creationId xmlns:a16="http://schemas.microsoft.com/office/drawing/2014/main" id="{2F2E80BF-1D57-4CB7-B130-9B6A720394B0}"/>
                </a:ext>
              </a:extLst>
            </p:cNvPr>
            <p:cNvSpPr txBox="1">
              <a:spLocks/>
            </p:cNvSpPr>
            <p:nvPr/>
          </p:nvSpPr>
          <p:spPr bwMode="auto">
            <a:xfrm>
              <a:off x="3576484" y="1094611"/>
              <a:ext cx="1491229" cy="405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70" tIns="32370" rIns="32370" bIns="32370"/>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1125" b="1">
                  <a:solidFill>
                    <a:srgbClr val="615445"/>
                  </a:solidFill>
                  <a:latin typeface="Arial" panose="020B0604020202020204" pitchFamily="34" charset="0"/>
                  <a:cs typeface="Arial" panose="020B0604020202020204" pitchFamily="34" charset="0"/>
                  <a:sym typeface="Arial" panose="020B0604020202020204" pitchFamily="34" charset="0"/>
                </a:rPr>
                <a:t>Role Name</a:t>
              </a:r>
            </a:p>
          </p:txBody>
        </p:sp>
        <p:sp>
          <p:nvSpPr>
            <p:cNvPr id="50183" name="Line 7" descr="Line 7">
              <a:extLst>
                <a:ext uri="{FF2B5EF4-FFF2-40B4-BE49-F238E27FC236}">
                  <a16:creationId xmlns:a16="http://schemas.microsoft.com/office/drawing/2014/main" id="{60705AC3-1DAC-4238-9C56-36ABCFB572E2}"/>
                </a:ext>
              </a:extLst>
            </p:cNvPr>
            <p:cNvSpPr>
              <a:spLocks noChangeShapeType="1"/>
            </p:cNvSpPr>
            <p:nvPr/>
          </p:nvSpPr>
          <p:spPr bwMode="auto">
            <a:xfrm>
              <a:off x="5150592" y="1627512"/>
              <a:ext cx="625134" cy="1051457"/>
            </a:xfrm>
            <a:prstGeom prst="line">
              <a:avLst/>
            </a:prstGeom>
            <a:noFill/>
            <a:ln w="25400" cap="flat" cmpd="sng">
              <a:solidFill>
                <a:srgbClr val="003300"/>
              </a:solidFill>
              <a:prstDash val="solid"/>
              <a:round/>
              <a:headEnd type="none"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184" name="Text Box 8" descr="Rectangle 8">
              <a:extLst>
                <a:ext uri="{FF2B5EF4-FFF2-40B4-BE49-F238E27FC236}">
                  <a16:creationId xmlns:a16="http://schemas.microsoft.com/office/drawing/2014/main" id="{96F966C4-2832-4F57-9399-5521CB2B44E0}"/>
                </a:ext>
              </a:extLst>
            </p:cNvPr>
            <p:cNvSpPr txBox="1">
              <a:spLocks/>
            </p:cNvSpPr>
            <p:nvPr/>
          </p:nvSpPr>
          <p:spPr bwMode="auto">
            <a:xfrm>
              <a:off x="6331173" y="701084"/>
              <a:ext cx="1607929" cy="405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70" tIns="32370" rIns="32370" bIns="32370"/>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1125" b="1">
                  <a:solidFill>
                    <a:srgbClr val="615445"/>
                  </a:solidFill>
                  <a:latin typeface="Arial" panose="020B0604020202020204" pitchFamily="34" charset="0"/>
                  <a:cs typeface="Arial" panose="020B0604020202020204" pitchFamily="34" charset="0"/>
                  <a:sym typeface="Arial" panose="020B0604020202020204" pitchFamily="34" charset="0"/>
                </a:rPr>
                <a:t>Name Label</a:t>
              </a:r>
            </a:p>
          </p:txBody>
        </p:sp>
        <p:sp>
          <p:nvSpPr>
            <p:cNvPr id="50185" name="Line 9" descr="Line 9">
              <a:extLst>
                <a:ext uri="{FF2B5EF4-FFF2-40B4-BE49-F238E27FC236}">
                  <a16:creationId xmlns:a16="http://schemas.microsoft.com/office/drawing/2014/main" id="{FDA5C57F-B2EB-4B25-A2D7-88E8682EC91D}"/>
                </a:ext>
              </a:extLst>
            </p:cNvPr>
            <p:cNvSpPr>
              <a:spLocks noChangeShapeType="1"/>
            </p:cNvSpPr>
            <p:nvPr/>
          </p:nvSpPr>
          <p:spPr bwMode="auto">
            <a:xfrm>
              <a:off x="7554795" y="1283176"/>
              <a:ext cx="219311" cy="1467529"/>
            </a:xfrm>
            <a:prstGeom prst="line">
              <a:avLst/>
            </a:prstGeom>
            <a:noFill/>
            <a:ln w="25400" cap="flat" cmpd="sng">
              <a:solidFill>
                <a:srgbClr val="003300"/>
              </a:solidFill>
              <a:prstDash val="solid"/>
              <a:round/>
              <a:headEnd type="none"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186" name="Text Box 10" descr="Rectangle 10">
              <a:extLst>
                <a:ext uri="{FF2B5EF4-FFF2-40B4-BE49-F238E27FC236}">
                  <a16:creationId xmlns:a16="http://schemas.microsoft.com/office/drawing/2014/main" id="{597CFE09-4EEB-4681-BF1C-2E4DAFB12825}"/>
                </a:ext>
              </a:extLst>
            </p:cNvPr>
            <p:cNvSpPr txBox="1">
              <a:spLocks/>
            </p:cNvSpPr>
            <p:nvPr/>
          </p:nvSpPr>
          <p:spPr bwMode="auto">
            <a:xfrm>
              <a:off x="5094739" y="4439591"/>
              <a:ext cx="1913322" cy="70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70" tIns="32370" rIns="32370" bIns="32370"/>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1125" b="1">
                  <a:solidFill>
                    <a:srgbClr val="615445"/>
                  </a:solidFill>
                  <a:latin typeface="Arial" panose="020B0604020202020204" pitchFamily="34" charset="0"/>
                  <a:cs typeface="Arial" panose="020B0604020202020204" pitchFamily="34" charset="0"/>
                  <a:sym typeface="Arial" panose="020B0604020202020204" pitchFamily="34" charset="0"/>
                </a:rPr>
                <a:t>Constraint on</a:t>
              </a:r>
            </a:p>
            <a:p>
              <a:r>
                <a:rPr lang="en-US" altLang="en-US" sz="1125" b="1">
                  <a:solidFill>
                    <a:srgbClr val="615445"/>
                  </a:solidFill>
                  <a:latin typeface="Arial" panose="020B0604020202020204" pitchFamily="34" charset="0"/>
                  <a:cs typeface="Arial" panose="020B0604020202020204" pitchFamily="34" charset="0"/>
                  <a:sym typeface="Arial" panose="020B0604020202020204" pitchFamily="34" charset="0"/>
                </a:rPr>
                <a:t>relationship</a:t>
              </a:r>
            </a:p>
          </p:txBody>
        </p:sp>
        <p:sp>
          <p:nvSpPr>
            <p:cNvPr id="50187" name="Line 11" descr="Line 11">
              <a:extLst>
                <a:ext uri="{FF2B5EF4-FFF2-40B4-BE49-F238E27FC236}">
                  <a16:creationId xmlns:a16="http://schemas.microsoft.com/office/drawing/2014/main" id="{8BF86104-72A2-47E2-B1C5-3D702FAED386}"/>
                </a:ext>
              </a:extLst>
            </p:cNvPr>
            <p:cNvSpPr>
              <a:spLocks noChangeShapeType="1"/>
            </p:cNvSpPr>
            <p:nvPr/>
          </p:nvSpPr>
          <p:spPr bwMode="auto">
            <a:xfrm flipV="1">
              <a:off x="6724699" y="3357390"/>
              <a:ext cx="885437" cy="1084249"/>
            </a:xfrm>
            <a:prstGeom prst="line">
              <a:avLst/>
            </a:prstGeom>
            <a:noFill/>
            <a:ln w="25400" cap="flat" cmpd="sng">
              <a:solidFill>
                <a:srgbClr val="003300"/>
              </a:solidFill>
              <a:prstDash val="solid"/>
              <a:round/>
              <a:headEnd type="none"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188" name="Text Box 12" descr="Rectangle 12">
              <a:extLst>
                <a:ext uri="{FF2B5EF4-FFF2-40B4-BE49-F238E27FC236}">
                  <a16:creationId xmlns:a16="http://schemas.microsoft.com/office/drawing/2014/main" id="{725FCC0A-BE0F-4C0F-AA23-FA45045F9A75}"/>
                </a:ext>
              </a:extLst>
            </p:cNvPr>
            <p:cNvSpPr txBox="1">
              <a:spLocks/>
            </p:cNvSpPr>
            <p:nvPr/>
          </p:nvSpPr>
          <p:spPr bwMode="auto">
            <a:xfrm>
              <a:off x="9151897" y="1389756"/>
              <a:ext cx="1519924" cy="70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70" tIns="32370" rIns="32370" bIns="32370"/>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1125" b="1">
                  <a:solidFill>
                    <a:srgbClr val="615445"/>
                  </a:solidFill>
                  <a:latin typeface="Arial" panose="020B0604020202020204" pitchFamily="34" charset="0"/>
                  <a:cs typeface="Arial" panose="020B0604020202020204" pitchFamily="34" charset="0"/>
                  <a:sym typeface="Arial" panose="020B0604020202020204" pitchFamily="34" charset="0"/>
                </a:rPr>
                <a:t>Constraint</a:t>
              </a:r>
            </a:p>
            <a:p>
              <a:r>
                <a:rPr lang="en-US" altLang="en-US" sz="1125" b="1">
                  <a:solidFill>
                    <a:srgbClr val="615445"/>
                  </a:solidFill>
                  <a:latin typeface="Arial" panose="020B0604020202020204" pitchFamily="34" charset="0"/>
                  <a:cs typeface="Arial" panose="020B0604020202020204" pitchFamily="34" charset="0"/>
                  <a:sym typeface="Arial" panose="020B0604020202020204" pitchFamily="34" charset="0"/>
                </a:rPr>
                <a:t>on role</a:t>
              </a:r>
            </a:p>
          </p:txBody>
        </p:sp>
        <p:sp>
          <p:nvSpPr>
            <p:cNvPr id="50189" name="Line 13" descr="Line 13">
              <a:extLst>
                <a:ext uri="{FF2B5EF4-FFF2-40B4-BE49-F238E27FC236}">
                  <a16:creationId xmlns:a16="http://schemas.microsoft.com/office/drawing/2014/main" id="{2262B973-1E02-4CB7-9F4A-8D991C238AB6}"/>
                </a:ext>
              </a:extLst>
            </p:cNvPr>
            <p:cNvSpPr>
              <a:spLocks noChangeShapeType="1"/>
            </p:cNvSpPr>
            <p:nvPr/>
          </p:nvSpPr>
          <p:spPr bwMode="auto">
            <a:xfrm flipH="1">
              <a:off x="9872915" y="2373574"/>
              <a:ext cx="98383" cy="1278964"/>
            </a:xfrm>
            <a:prstGeom prst="line">
              <a:avLst/>
            </a:prstGeom>
            <a:noFill/>
            <a:ln w="25400" cap="flat" cmpd="sng">
              <a:solidFill>
                <a:srgbClr val="003300"/>
              </a:solidFill>
              <a:prstDash val="solid"/>
              <a:round/>
              <a:headEnd type="none"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190" name="Text Box 14" descr="Rectangle 14">
              <a:extLst>
                <a:ext uri="{FF2B5EF4-FFF2-40B4-BE49-F238E27FC236}">
                  <a16:creationId xmlns:a16="http://schemas.microsoft.com/office/drawing/2014/main" id="{A791AEBF-E09D-4086-9E82-81FBCC11987C}"/>
                </a:ext>
              </a:extLst>
            </p:cNvPr>
            <p:cNvSpPr txBox="1">
              <a:spLocks/>
            </p:cNvSpPr>
            <p:nvPr/>
          </p:nvSpPr>
          <p:spPr bwMode="auto">
            <a:xfrm>
              <a:off x="920177" y="4242827"/>
              <a:ext cx="1753708" cy="405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70" tIns="32370" rIns="32370" bIns="32370"/>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1125" b="1">
                  <a:solidFill>
                    <a:srgbClr val="615445"/>
                  </a:solidFill>
                  <a:latin typeface="Arial" panose="020B0604020202020204" pitchFamily="34" charset="0"/>
                  <a:cs typeface="Arial" panose="020B0604020202020204" pitchFamily="34" charset="0"/>
                  <a:sym typeface="Arial" panose="020B0604020202020204" pitchFamily="34" charset="0"/>
                </a:rPr>
                <a:t>Key/Qualifier</a:t>
              </a:r>
            </a:p>
          </p:txBody>
        </p:sp>
        <p:grpSp>
          <p:nvGrpSpPr>
            <p:cNvPr id="50191" name="Group 15">
              <a:extLst>
                <a:ext uri="{FF2B5EF4-FFF2-40B4-BE49-F238E27FC236}">
                  <a16:creationId xmlns:a16="http://schemas.microsoft.com/office/drawing/2014/main" id="{5574628D-F1A3-40EF-BB44-605324513B22}"/>
                </a:ext>
              </a:extLst>
            </p:cNvPr>
            <p:cNvGrpSpPr>
              <a:grpSpLocks/>
            </p:cNvGrpSpPr>
            <p:nvPr/>
          </p:nvGrpSpPr>
          <p:grpSpPr bwMode="auto">
            <a:xfrm>
              <a:off x="0" y="0"/>
              <a:ext cx="10289088" cy="6349722"/>
              <a:chOff x="0" y="0"/>
              <a:chExt cx="10289088" cy="6349722"/>
            </a:xfrm>
          </p:grpSpPr>
          <p:grpSp>
            <p:nvGrpSpPr>
              <p:cNvPr id="50192" name="Group 16">
                <a:extLst>
                  <a:ext uri="{FF2B5EF4-FFF2-40B4-BE49-F238E27FC236}">
                    <a16:creationId xmlns:a16="http://schemas.microsoft.com/office/drawing/2014/main" id="{8ECAA62B-1FC9-49A9-B712-0C00EF929798}"/>
                  </a:ext>
                </a:extLst>
              </p:cNvPr>
              <p:cNvGrpSpPr>
                <a:grpSpLocks/>
              </p:cNvGrpSpPr>
              <p:nvPr/>
            </p:nvGrpSpPr>
            <p:grpSpPr bwMode="auto">
              <a:xfrm>
                <a:off x="0" y="0"/>
                <a:ext cx="10289088" cy="6349722"/>
                <a:chOff x="0" y="-1"/>
                <a:chExt cx="10289088" cy="6349723"/>
              </a:xfrm>
            </p:grpSpPr>
            <p:sp>
              <p:nvSpPr>
                <p:cNvPr id="50193" name="Rectangle 17" descr="Rectangle 5">
                  <a:extLst>
                    <a:ext uri="{FF2B5EF4-FFF2-40B4-BE49-F238E27FC236}">
                      <a16:creationId xmlns:a16="http://schemas.microsoft.com/office/drawing/2014/main" id="{33BE5F8F-D425-4B3D-9A64-FAC779728FD1}"/>
                    </a:ext>
                  </a:extLst>
                </p:cNvPr>
                <p:cNvSpPr>
                  <a:spLocks/>
                </p:cNvSpPr>
                <p:nvPr/>
              </p:nvSpPr>
              <p:spPr bwMode="auto">
                <a:xfrm>
                  <a:off x="1371195" y="2234085"/>
                  <a:ext cx="3096976" cy="1783170"/>
                </a:xfrm>
                <a:prstGeom prst="rect">
                  <a:avLst/>
                </a:prstGeom>
                <a:solidFill>
                  <a:srgbClr val="C0BFC0"/>
                </a:solidFill>
                <a:ln w="14288" cap="flat" cmpd="sng">
                  <a:solidFill>
                    <a:srgbClr val="C0BFC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194" name="Rectangle 18" descr="Rectangle 6">
                  <a:extLst>
                    <a:ext uri="{FF2B5EF4-FFF2-40B4-BE49-F238E27FC236}">
                      <a16:creationId xmlns:a16="http://schemas.microsoft.com/office/drawing/2014/main" id="{52ABCAD0-C867-4FDB-B57A-6C7D59A8BF83}"/>
                    </a:ext>
                  </a:extLst>
                </p:cNvPr>
                <p:cNvSpPr>
                  <a:spLocks/>
                </p:cNvSpPr>
                <p:nvPr/>
              </p:nvSpPr>
              <p:spPr bwMode="auto">
                <a:xfrm>
                  <a:off x="1311756" y="2174646"/>
                  <a:ext cx="3096976" cy="1785219"/>
                </a:xfrm>
                <a:prstGeom prst="rect">
                  <a:avLst/>
                </a:prstGeom>
                <a:solidFill>
                  <a:srgbClr val="FCF2E3"/>
                </a:solidFill>
                <a:ln w="14288" cap="flat" cmpd="sng">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195" name="Rectangle 19" descr="Rectangle 7">
                  <a:extLst>
                    <a:ext uri="{FF2B5EF4-FFF2-40B4-BE49-F238E27FC236}">
                      <a16:creationId xmlns:a16="http://schemas.microsoft.com/office/drawing/2014/main" id="{6021F802-3C01-4ACC-8CD6-26A443787734}"/>
                    </a:ext>
                  </a:extLst>
                </p:cNvPr>
                <p:cNvSpPr>
                  <a:spLocks/>
                </p:cNvSpPr>
                <p:nvPr/>
              </p:nvSpPr>
              <p:spPr bwMode="auto">
                <a:xfrm>
                  <a:off x="0" y="-1"/>
                  <a:ext cx="77885" cy="38944"/>
                </a:xfrm>
                <a:prstGeom prst="rect">
                  <a:avLst/>
                </a:prstGeom>
                <a:solidFill>
                  <a:srgbClr val="FCF2E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196" name="Rectangle 20" descr="Rectangle 8">
                  <a:extLst>
                    <a:ext uri="{FF2B5EF4-FFF2-40B4-BE49-F238E27FC236}">
                      <a16:creationId xmlns:a16="http://schemas.microsoft.com/office/drawing/2014/main" id="{B21A8B82-1075-4999-82A0-A0A8707DB120}"/>
                    </a:ext>
                  </a:extLst>
                </p:cNvPr>
                <p:cNvSpPr>
                  <a:spLocks/>
                </p:cNvSpPr>
                <p:nvPr/>
              </p:nvSpPr>
              <p:spPr bwMode="auto">
                <a:xfrm>
                  <a:off x="0" y="-1"/>
                  <a:ext cx="77885" cy="38944"/>
                </a:xfrm>
                <a:prstGeom prst="rect">
                  <a:avLst/>
                </a:prstGeom>
                <a:solidFill>
                  <a:srgbClr val="FCF2E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197" name="Rectangle 21" descr="Rectangle 9">
                  <a:extLst>
                    <a:ext uri="{FF2B5EF4-FFF2-40B4-BE49-F238E27FC236}">
                      <a16:creationId xmlns:a16="http://schemas.microsoft.com/office/drawing/2014/main" id="{C5D5A580-1758-4AB3-82BD-76D8F04AD8C2}"/>
                    </a:ext>
                  </a:extLst>
                </p:cNvPr>
                <p:cNvSpPr>
                  <a:spLocks/>
                </p:cNvSpPr>
                <p:nvPr/>
              </p:nvSpPr>
              <p:spPr bwMode="auto">
                <a:xfrm>
                  <a:off x="0" y="-1"/>
                  <a:ext cx="77885" cy="38944"/>
                </a:xfrm>
                <a:prstGeom prst="rect">
                  <a:avLst/>
                </a:prstGeom>
                <a:solidFill>
                  <a:srgbClr val="FBF1E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198" name="Rectangle 22" descr="Rectangle 10">
                  <a:extLst>
                    <a:ext uri="{FF2B5EF4-FFF2-40B4-BE49-F238E27FC236}">
                      <a16:creationId xmlns:a16="http://schemas.microsoft.com/office/drawing/2014/main" id="{CEC6C21F-F6DE-4BD4-AFD3-86F83D58CE8E}"/>
                    </a:ext>
                  </a:extLst>
                </p:cNvPr>
                <p:cNvSpPr>
                  <a:spLocks/>
                </p:cNvSpPr>
                <p:nvPr/>
              </p:nvSpPr>
              <p:spPr bwMode="auto">
                <a:xfrm>
                  <a:off x="0" y="-1"/>
                  <a:ext cx="77885" cy="38944"/>
                </a:xfrm>
                <a:prstGeom prst="rect">
                  <a:avLst/>
                </a:prstGeom>
                <a:solidFill>
                  <a:srgbClr val="FBF1E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199" name="Rectangle 23" descr="Rectangle 11">
                  <a:extLst>
                    <a:ext uri="{FF2B5EF4-FFF2-40B4-BE49-F238E27FC236}">
                      <a16:creationId xmlns:a16="http://schemas.microsoft.com/office/drawing/2014/main" id="{57AE00B8-E204-4DC9-9764-4224EA35CF55}"/>
                    </a:ext>
                  </a:extLst>
                </p:cNvPr>
                <p:cNvSpPr>
                  <a:spLocks/>
                </p:cNvSpPr>
                <p:nvPr/>
              </p:nvSpPr>
              <p:spPr bwMode="auto">
                <a:xfrm>
                  <a:off x="0" y="-1"/>
                  <a:ext cx="77885" cy="38944"/>
                </a:xfrm>
                <a:prstGeom prst="rect">
                  <a:avLst/>
                </a:prstGeom>
                <a:solidFill>
                  <a:srgbClr val="FBF1E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00" name="Rectangle 24" descr="Rectangle 12">
                  <a:extLst>
                    <a:ext uri="{FF2B5EF4-FFF2-40B4-BE49-F238E27FC236}">
                      <a16:creationId xmlns:a16="http://schemas.microsoft.com/office/drawing/2014/main" id="{D29D74FC-D92E-4316-89E4-5862B4517ED9}"/>
                    </a:ext>
                  </a:extLst>
                </p:cNvPr>
                <p:cNvSpPr>
                  <a:spLocks/>
                </p:cNvSpPr>
                <p:nvPr/>
              </p:nvSpPr>
              <p:spPr bwMode="auto">
                <a:xfrm>
                  <a:off x="0" y="-1"/>
                  <a:ext cx="77885" cy="38944"/>
                </a:xfrm>
                <a:prstGeom prst="rect">
                  <a:avLst/>
                </a:prstGeom>
                <a:solidFill>
                  <a:srgbClr val="FBF1E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01" name="Rectangle 25" descr="Rectangle 13">
                  <a:extLst>
                    <a:ext uri="{FF2B5EF4-FFF2-40B4-BE49-F238E27FC236}">
                      <a16:creationId xmlns:a16="http://schemas.microsoft.com/office/drawing/2014/main" id="{673F5907-EC4D-4E95-AF3B-0B32CB3E88E1}"/>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02" name="Rectangle 26" descr="Rectangle 14">
                  <a:extLst>
                    <a:ext uri="{FF2B5EF4-FFF2-40B4-BE49-F238E27FC236}">
                      <a16:creationId xmlns:a16="http://schemas.microsoft.com/office/drawing/2014/main" id="{0AE2F4B4-409C-46E7-BCA5-61E417481BA6}"/>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03" name="Rectangle 27" descr="Rectangle 15">
                  <a:extLst>
                    <a:ext uri="{FF2B5EF4-FFF2-40B4-BE49-F238E27FC236}">
                      <a16:creationId xmlns:a16="http://schemas.microsoft.com/office/drawing/2014/main" id="{EFE7B472-4D58-41C1-AF63-8165FC3EFCFB}"/>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04" name="Rectangle 28" descr="Rectangle 16">
                  <a:extLst>
                    <a:ext uri="{FF2B5EF4-FFF2-40B4-BE49-F238E27FC236}">
                      <a16:creationId xmlns:a16="http://schemas.microsoft.com/office/drawing/2014/main" id="{5E12742D-2923-46D3-9DF8-4DC6583BF875}"/>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05" name="Rectangle 29" descr="Rectangle 17">
                  <a:extLst>
                    <a:ext uri="{FF2B5EF4-FFF2-40B4-BE49-F238E27FC236}">
                      <a16:creationId xmlns:a16="http://schemas.microsoft.com/office/drawing/2014/main" id="{D14DB8FB-38DF-4CD0-82B6-F94F93AE4DB3}"/>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06" name="Rectangle 30" descr="Rectangle 18">
                  <a:extLst>
                    <a:ext uri="{FF2B5EF4-FFF2-40B4-BE49-F238E27FC236}">
                      <a16:creationId xmlns:a16="http://schemas.microsoft.com/office/drawing/2014/main" id="{3E5F5ABB-FB7B-47B0-8B25-BCDD50E755B3}"/>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07" name="Rectangle 31" descr="Rectangle 19">
                  <a:extLst>
                    <a:ext uri="{FF2B5EF4-FFF2-40B4-BE49-F238E27FC236}">
                      <a16:creationId xmlns:a16="http://schemas.microsoft.com/office/drawing/2014/main" id="{EFD17799-5FA5-45B6-897B-575AB65D0EE1}"/>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08" name="Rectangle 32" descr="Rectangle 20">
                  <a:extLst>
                    <a:ext uri="{FF2B5EF4-FFF2-40B4-BE49-F238E27FC236}">
                      <a16:creationId xmlns:a16="http://schemas.microsoft.com/office/drawing/2014/main" id="{078398BC-C8BF-45B4-8E7D-C01475E38BF2}"/>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09" name="Rectangle 33" descr="Rectangle 21">
                  <a:extLst>
                    <a:ext uri="{FF2B5EF4-FFF2-40B4-BE49-F238E27FC236}">
                      <a16:creationId xmlns:a16="http://schemas.microsoft.com/office/drawing/2014/main" id="{EEE24D66-62A7-41FE-9231-748D9B8C6A6C}"/>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10" name="Rectangle 34" descr="Rectangle 22">
                  <a:extLst>
                    <a:ext uri="{FF2B5EF4-FFF2-40B4-BE49-F238E27FC236}">
                      <a16:creationId xmlns:a16="http://schemas.microsoft.com/office/drawing/2014/main" id="{93E7CA45-68D6-4218-A30E-830091EF6B70}"/>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11" name="Rectangle 35" descr="Rectangle 23">
                  <a:extLst>
                    <a:ext uri="{FF2B5EF4-FFF2-40B4-BE49-F238E27FC236}">
                      <a16:creationId xmlns:a16="http://schemas.microsoft.com/office/drawing/2014/main" id="{375B79D7-DDCF-496B-9D1A-D82BDC3C71E3}"/>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12" name="Rectangle 36" descr="Rectangle 24">
                  <a:extLst>
                    <a:ext uri="{FF2B5EF4-FFF2-40B4-BE49-F238E27FC236}">
                      <a16:creationId xmlns:a16="http://schemas.microsoft.com/office/drawing/2014/main" id="{D2E920C0-599F-4E30-A9D4-0C312C7E0786}"/>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13" name="Rectangle 37" descr="Rectangle 25">
                  <a:extLst>
                    <a:ext uri="{FF2B5EF4-FFF2-40B4-BE49-F238E27FC236}">
                      <a16:creationId xmlns:a16="http://schemas.microsoft.com/office/drawing/2014/main" id="{F13BC977-581F-419B-9385-4B85FF67CDE4}"/>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14" name="Rectangle 38" descr="Rectangle 26">
                  <a:extLst>
                    <a:ext uri="{FF2B5EF4-FFF2-40B4-BE49-F238E27FC236}">
                      <a16:creationId xmlns:a16="http://schemas.microsoft.com/office/drawing/2014/main" id="{4B98999C-C0E0-4E74-AE80-E5EB3B3A31C0}"/>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15" name="Rectangle 39" descr="Rectangle 27">
                  <a:extLst>
                    <a:ext uri="{FF2B5EF4-FFF2-40B4-BE49-F238E27FC236}">
                      <a16:creationId xmlns:a16="http://schemas.microsoft.com/office/drawing/2014/main" id="{2F2F32FA-D442-4547-BB90-995BE53C514D}"/>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16" name="Rectangle 40" descr="Rectangle 28">
                  <a:extLst>
                    <a:ext uri="{FF2B5EF4-FFF2-40B4-BE49-F238E27FC236}">
                      <a16:creationId xmlns:a16="http://schemas.microsoft.com/office/drawing/2014/main" id="{8EBED04C-A975-4BCB-9CCB-C832D43511C2}"/>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17" name="Rectangle 41" descr="Rectangle 29">
                  <a:extLst>
                    <a:ext uri="{FF2B5EF4-FFF2-40B4-BE49-F238E27FC236}">
                      <a16:creationId xmlns:a16="http://schemas.microsoft.com/office/drawing/2014/main" id="{0C20030A-403A-49C5-B872-6A6CCF6B7B3A}"/>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18" name="Rectangle 42" descr="Rectangle 30">
                  <a:extLst>
                    <a:ext uri="{FF2B5EF4-FFF2-40B4-BE49-F238E27FC236}">
                      <a16:creationId xmlns:a16="http://schemas.microsoft.com/office/drawing/2014/main" id="{D46B786B-2F8B-4F2C-8778-D9ABA4FF4BA6}"/>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19" name="Rectangle 43" descr="Rectangle 31">
                  <a:extLst>
                    <a:ext uri="{FF2B5EF4-FFF2-40B4-BE49-F238E27FC236}">
                      <a16:creationId xmlns:a16="http://schemas.microsoft.com/office/drawing/2014/main" id="{5A01F5BC-961A-40FF-9D54-798EB341CE12}"/>
                    </a:ext>
                  </a:extLst>
                </p:cNvPr>
                <p:cNvSpPr>
                  <a:spLocks/>
                </p:cNvSpPr>
                <p:nvPr/>
              </p:nvSpPr>
              <p:spPr bwMode="auto">
                <a:xfrm>
                  <a:off x="0" y="-1"/>
                  <a:ext cx="77885" cy="38944"/>
                </a:xfrm>
                <a:prstGeom prst="rect">
                  <a:avLst/>
                </a:prstGeom>
                <a:solidFill>
                  <a:srgbClr val="F7EDD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20" name="Rectangle 44" descr="Rectangle 32">
                  <a:extLst>
                    <a:ext uri="{FF2B5EF4-FFF2-40B4-BE49-F238E27FC236}">
                      <a16:creationId xmlns:a16="http://schemas.microsoft.com/office/drawing/2014/main" id="{1DC79F64-623C-4521-AFFA-C55B68F7E9F7}"/>
                    </a:ext>
                  </a:extLst>
                </p:cNvPr>
                <p:cNvSpPr>
                  <a:spLocks/>
                </p:cNvSpPr>
                <p:nvPr/>
              </p:nvSpPr>
              <p:spPr bwMode="auto">
                <a:xfrm>
                  <a:off x="0" y="-1"/>
                  <a:ext cx="77885" cy="38944"/>
                </a:xfrm>
                <a:prstGeom prst="rect">
                  <a:avLst/>
                </a:prstGeom>
                <a:solidFill>
                  <a:srgbClr val="F7EDD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21" name="Rectangle 45" descr="Rectangle 33">
                  <a:extLst>
                    <a:ext uri="{FF2B5EF4-FFF2-40B4-BE49-F238E27FC236}">
                      <a16:creationId xmlns:a16="http://schemas.microsoft.com/office/drawing/2014/main" id="{ED72118B-7830-4C6C-A00B-2E2594C86686}"/>
                    </a:ext>
                  </a:extLst>
                </p:cNvPr>
                <p:cNvSpPr>
                  <a:spLocks/>
                </p:cNvSpPr>
                <p:nvPr/>
              </p:nvSpPr>
              <p:spPr bwMode="auto">
                <a:xfrm>
                  <a:off x="0" y="-1"/>
                  <a:ext cx="77885" cy="38944"/>
                </a:xfrm>
                <a:prstGeom prst="rect">
                  <a:avLst/>
                </a:prstGeom>
                <a:solidFill>
                  <a:srgbClr val="F7EDD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22" name="Rectangle 46" descr="Rectangle 34">
                  <a:extLst>
                    <a:ext uri="{FF2B5EF4-FFF2-40B4-BE49-F238E27FC236}">
                      <a16:creationId xmlns:a16="http://schemas.microsoft.com/office/drawing/2014/main" id="{ABD1A844-68EF-4D16-89BD-A76CAD3D3D5C}"/>
                    </a:ext>
                  </a:extLst>
                </p:cNvPr>
                <p:cNvSpPr>
                  <a:spLocks/>
                </p:cNvSpPr>
                <p:nvPr/>
              </p:nvSpPr>
              <p:spPr bwMode="auto">
                <a:xfrm>
                  <a:off x="0" y="-1"/>
                  <a:ext cx="77885" cy="38944"/>
                </a:xfrm>
                <a:prstGeom prst="rect">
                  <a:avLst/>
                </a:prstGeom>
                <a:solidFill>
                  <a:srgbClr val="F7EDD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23" name="Rectangle 47" descr="Rectangle 35">
                  <a:extLst>
                    <a:ext uri="{FF2B5EF4-FFF2-40B4-BE49-F238E27FC236}">
                      <a16:creationId xmlns:a16="http://schemas.microsoft.com/office/drawing/2014/main" id="{21D4C6ED-312D-4A90-ABEF-FD195B3AD5AC}"/>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24" name="Rectangle 48" descr="Rectangle 36">
                  <a:extLst>
                    <a:ext uri="{FF2B5EF4-FFF2-40B4-BE49-F238E27FC236}">
                      <a16:creationId xmlns:a16="http://schemas.microsoft.com/office/drawing/2014/main" id="{0E76E9BC-7420-425B-9929-F203C940FB58}"/>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25" name="Rectangle 49" descr="Rectangle 37">
                  <a:extLst>
                    <a:ext uri="{FF2B5EF4-FFF2-40B4-BE49-F238E27FC236}">
                      <a16:creationId xmlns:a16="http://schemas.microsoft.com/office/drawing/2014/main" id="{91E95A52-BB6F-49D9-B082-E124E98FE397}"/>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26" name="Rectangle 50" descr="Rectangle 38">
                  <a:extLst>
                    <a:ext uri="{FF2B5EF4-FFF2-40B4-BE49-F238E27FC236}">
                      <a16:creationId xmlns:a16="http://schemas.microsoft.com/office/drawing/2014/main" id="{098DB1B7-4A17-46E8-96F6-D59AAED9C334}"/>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27" name="Rectangle 51" descr="Rectangle 39">
                  <a:extLst>
                    <a:ext uri="{FF2B5EF4-FFF2-40B4-BE49-F238E27FC236}">
                      <a16:creationId xmlns:a16="http://schemas.microsoft.com/office/drawing/2014/main" id="{B3621C17-7B45-4AEE-9537-810D2C436B7A}"/>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28" name="Rectangle 52" descr="Rectangle 40">
                  <a:extLst>
                    <a:ext uri="{FF2B5EF4-FFF2-40B4-BE49-F238E27FC236}">
                      <a16:creationId xmlns:a16="http://schemas.microsoft.com/office/drawing/2014/main" id="{659BDF9B-E2C2-4413-9677-7FF21509BA3B}"/>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29" name="Rectangle 53" descr="Rectangle 41">
                  <a:extLst>
                    <a:ext uri="{FF2B5EF4-FFF2-40B4-BE49-F238E27FC236}">
                      <a16:creationId xmlns:a16="http://schemas.microsoft.com/office/drawing/2014/main" id="{5205A3C5-2C85-4386-9564-A667E6326FC9}"/>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30" name="Rectangle 54" descr="Rectangle 42">
                  <a:extLst>
                    <a:ext uri="{FF2B5EF4-FFF2-40B4-BE49-F238E27FC236}">
                      <a16:creationId xmlns:a16="http://schemas.microsoft.com/office/drawing/2014/main" id="{E160BBCF-4DBE-404D-A5E1-97AE798842EB}"/>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31" name="Rectangle 55" descr="Rectangle 43">
                  <a:extLst>
                    <a:ext uri="{FF2B5EF4-FFF2-40B4-BE49-F238E27FC236}">
                      <a16:creationId xmlns:a16="http://schemas.microsoft.com/office/drawing/2014/main" id="{6735D10D-E9F2-4809-B1C8-27A4C2128ECF}"/>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32" name="Rectangle 56" descr="Rectangle 44">
                  <a:extLst>
                    <a:ext uri="{FF2B5EF4-FFF2-40B4-BE49-F238E27FC236}">
                      <a16:creationId xmlns:a16="http://schemas.microsoft.com/office/drawing/2014/main" id="{FABB39FD-3D84-44A1-B315-F4C2837EE33B}"/>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33" name="Rectangle 57" descr="Rectangle 45">
                  <a:extLst>
                    <a:ext uri="{FF2B5EF4-FFF2-40B4-BE49-F238E27FC236}">
                      <a16:creationId xmlns:a16="http://schemas.microsoft.com/office/drawing/2014/main" id="{ED9F6E42-B820-45D9-8371-9E2F82974DF6}"/>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34" name="Rectangle 58" descr="Rectangle 46">
                  <a:extLst>
                    <a:ext uri="{FF2B5EF4-FFF2-40B4-BE49-F238E27FC236}">
                      <a16:creationId xmlns:a16="http://schemas.microsoft.com/office/drawing/2014/main" id="{98724E61-4D27-42FB-85D5-8B6350DA4D7E}"/>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35" name="Rectangle 59" descr="Rectangle 47">
                  <a:extLst>
                    <a:ext uri="{FF2B5EF4-FFF2-40B4-BE49-F238E27FC236}">
                      <a16:creationId xmlns:a16="http://schemas.microsoft.com/office/drawing/2014/main" id="{28A7BDE7-57D6-46A7-901E-20834524AED1}"/>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36" name="Rectangle 60" descr="Rectangle 48">
                  <a:extLst>
                    <a:ext uri="{FF2B5EF4-FFF2-40B4-BE49-F238E27FC236}">
                      <a16:creationId xmlns:a16="http://schemas.microsoft.com/office/drawing/2014/main" id="{74C6BAE0-22D4-4634-AD98-CF68C4304A7E}"/>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37" name="Rectangle 61" descr="Rectangle 49">
                  <a:extLst>
                    <a:ext uri="{FF2B5EF4-FFF2-40B4-BE49-F238E27FC236}">
                      <a16:creationId xmlns:a16="http://schemas.microsoft.com/office/drawing/2014/main" id="{4F52202F-3484-4C9A-98D4-42834FB502F3}"/>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38" name="Rectangle 62" descr="Rectangle 50">
                  <a:extLst>
                    <a:ext uri="{FF2B5EF4-FFF2-40B4-BE49-F238E27FC236}">
                      <a16:creationId xmlns:a16="http://schemas.microsoft.com/office/drawing/2014/main" id="{914D828C-2A13-4D1D-89E7-47A809CED25A}"/>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39" name="Rectangle 63" descr="Rectangle 51">
                  <a:extLst>
                    <a:ext uri="{FF2B5EF4-FFF2-40B4-BE49-F238E27FC236}">
                      <a16:creationId xmlns:a16="http://schemas.microsoft.com/office/drawing/2014/main" id="{CFE7392C-1781-43C8-9523-AF7274958251}"/>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40" name="Rectangle 64" descr="Rectangle 52">
                  <a:extLst>
                    <a:ext uri="{FF2B5EF4-FFF2-40B4-BE49-F238E27FC236}">
                      <a16:creationId xmlns:a16="http://schemas.microsoft.com/office/drawing/2014/main" id="{81593205-823C-4F65-B491-97472711D2CB}"/>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41" name="Rectangle 65" descr="Rectangle 53">
                  <a:extLst>
                    <a:ext uri="{FF2B5EF4-FFF2-40B4-BE49-F238E27FC236}">
                      <a16:creationId xmlns:a16="http://schemas.microsoft.com/office/drawing/2014/main" id="{D53E1451-3A2F-452B-B52F-6EC57EC148B1}"/>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42" name="Rectangle 66" descr="Rectangle 54">
                  <a:extLst>
                    <a:ext uri="{FF2B5EF4-FFF2-40B4-BE49-F238E27FC236}">
                      <a16:creationId xmlns:a16="http://schemas.microsoft.com/office/drawing/2014/main" id="{8C6ACE81-32ED-428E-A06D-67CEED788762}"/>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43" name="Rectangle 67" descr="Rectangle 55">
                  <a:extLst>
                    <a:ext uri="{FF2B5EF4-FFF2-40B4-BE49-F238E27FC236}">
                      <a16:creationId xmlns:a16="http://schemas.microsoft.com/office/drawing/2014/main" id="{961AA6AA-3560-4D60-B3EC-E17E68B7E6B6}"/>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44" name="Rectangle 68" descr="Rectangle 56">
                  <a:extLst>
                    <a:ext uri="{FF2B5EF4-FFF2-40B4-BE49-F238E27FC236}">
                      <a16:creationId xmlns:a16="http://schemas.microsoft.com/office/drawing/2014/main" id="{1F130920-6950-488E-9672-79DEE1B65914}"/>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45" name="Rectangle 69" descr="Rectangle 57">
                  <a:extLst>
                    <a:ext uri="{FF2B5EF4-FFF2-40B4-BE49-F238E27FC236}">
                      <a16:creationId xmlns:a16="http://schemas.microsoft.com/office/drawing/2014/main" id="{A6F523FD-30A8-41B5-B034-2B8CE89CEAAF}"/>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46" name="Rectangle 70" descr="Rectangle 58">
                  <a:extLst>
                    <a:ext uri="{FF2B5EF4-FFF2-40B4-BE49-F238E27FC236}">
                      <a16:creationId xmlns:a16="http://schemas.microsoft.com/office/drawing/2014/main" id="{52273490-7704-4F62-9AE7-5411B821945E}"/>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47" name="Rectangle 71" descr="Rectangle 59">
                  <a:extLst>
                    <a:ext uri="{FF2B5EF4-FFF2-40B4-BE49-F238E27FC236}">
                      <a16:creationId xmlns:a16="http://schemas.microsoft.com/office/drawing/2014/main" id="{93F5A7AE-FBB8-4697-9678-B62A822D9149}"/>
                    </a:ext>
                  </a:extLst>
                </p:cNvPr>
                <p:cNvSpPr>
                  <a:spLocks/>
                </p:cNvSpPr>
                <p:nvPr/>
              </p:nvSpPr>
              <p:spPr bwMode="auto">
                <a:xfrm>
                  <a:off x="0" y="-1"/>
                  <a:ext cx="77885" cy="38944"/>
                </a:xfrm>
                <a:prstGeom prst="rect">
                  <a:avLst/>
                </a:prstGeom>
                <a:solidFill>
                  <a:srgbClr val="F2E8D9"/>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48" name="Rectangle 72" descr="Rectangle 60">
                  <a:extLst>
                    <a:ext uri="{FF2B5EF4-FFF2-40B4-BE49-F238E27FC236}">
                      <a16:creationId xmlns:a16="http://schemas.microsoft.com/office/drawing/2014/main" id="{C47EB068-E105-4CEF-940A-255501035277}"/>
                    </a:ext>
                  </a:extLst>
                </p:cNvPr>
                <p:cNvSpPr>
                  <a:spLocks/>
                </p:cNvSpPr>
                <p:nvPr/>
              </p:nvSpPr>
              <p:spPr bwMode="auto">
                <a:xfrm>
                  <a:off x="0" y="-1"/>
                  <a:ext cx="77885" cy="38944"/>
                </a:xfrm>
                <a:prstGeom prst="rect">
                  <a:avLst/>
                </a:prstGeom>
                <a:solidFill>
                  <a:srgbClr val="F2E8D9"/>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49" name="Rectangle 73" descr="Rectangle 61">
                  <a:extLst>
                    <a:ext uri="{FF2B5EF4-FFF2-40B4-BE49-F238E27FC236}">
                      <a16:creationId xmlns:a16="http://schemas.microsoft.com/office/drawing/2014/main" id="{31DB1A5F-5A5E-4F11-8823-0CFCFE42519A}"/>
                    </a:ext>
                  </a:extLst>
                </p:cNvPr>
                <p:cNvSpPr>
                  <a:spLocks/>
                </p:cNvSpPr>
                <p:nvPr/>
              </p:nvSpPr>
              <p:spPr bwMode="auto">
                <a:xfrm>
                  <a:off x="0" y="-1"/>
                  <a:ext cx="77885" cy="38944"/>
                </a:xfrm>
                <a:prstGeom prst="rect">
                  <a:avLst/>
                </a:prstGeom>
                <a:solidFill>
                  <a:srgbClr val="F2E8D9"/>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50" name="Rectangle 74" descr="Rectangle 62">
                  <a:extLst>
                    <a:ext uri="{FF2B5EF4-FFF2-40B4-BE49-F238E27FC236}">
                      <a16:creationId xmlns:a16="http://schemas.microsoft.com/office/drawing/2014/main" id="{688B4F52-E97A-43F2-84EB-5D4F918A1F1E}"/>
                    </a:ext>
                  </a:extLst>
                </p:cNvPr>
                <p:cNvSpPr>
                  <a:spLocks/>
                </p:cNvSpPr>
                <p:nvPr/>
              </p:nvSpPr>
              <p:spPr bwMode="auto">
                <a:xfrm>
                  <a:off x="0" y="-1"/>
                  <a:ext cx="77885" cy="38944"/>
                </a:xfrm>
                <a:prstGeom prst="rect">
                  <a:avLst/>
                </a:prstGeom>
                <a:solidFill>
                  <a:srgbClr val="F2E8D9"/>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51" name="Rectangle 75" descr="Rectangle 63">
                  <a:extLst>
                    <a:ext uri="{FF2B5EF4-FFF2-40B4-BE49-F238E27FC236}">
                      <a16:creationId xmlns:a16="http://schemas.microsoft.com/office/drawing/2014/main" id="{5820FE7F-13A4-4437-A162-EDE4BC9BE183}"/>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52" name="Rectangle 76" descr="Rectangle 64">
                  <a:extLst>
                    <a:ext uri="{FF2B5EF4-FFF2-40B4-BE49-F238E27FC236}">
                      <a16:creationId xmlns:a16="http://schemas.microsoft.com/office/drawing/2014/main" id="{1DB010C8-4BB7-45BD-9863-D62AE824D35E}"/>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53" name="Rectangle 77" descr="Rectangle 65">
                  <a:extLst>
                    <a:ext uri="{FF2B5EF4-FFF2-40B4-BE49-F238E27FC236}">
                      <a16:creationId xmlns:a16="http://schemas.microsoft.com/office/drawing/2014/main" id="{D7477BC2-F2A0-4DEB-9FDB-1B11065B61B1}"/>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54" name="Rectangle 78" descr="Rectangle 66">
                  <a:extLst>
                    <a:ext uri="{FF2B5EF4-FFF2-40B4-BE49-F238E27FC236}">
                      <a16:creationId xmlns:a16="http://schemas.microsoft.com/office/drawing/2014/main" id="{FE1D60C1-ECAE-4B40-8174-4B1D4BA036AD}"/>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55" name="Rectangle 79" descr="Rectangle 67">
                  <a:extLst>
                    <a:ext uri="{FF2B5EF4-FFF2-40B4-BE49-F238E27FC236}">
                      <a16:creationId xmlns:a16="http://schemas.microsoft.com/office/drawing/2014/main" id="{E86DC083-6D12-43A2-A471-19F793314472}"/>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56" name="Rectangle 80" descr="Rectangle 68">
                  <a:extLst>
                    <a:ext uri="{FF2B5EF4-FFF2-40B4-BE49-F238E27FC236}">
                      <a16:creationId xmlns:a16="http://schemas.microsoft.com/office/drawing/2014/main" id="{C0CB46A9-E130-4550-9297-453492A37A0F}"/>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57" name="Rectangle 81" descr="Rectangle 69">
                  <a:extLst>
                    <a:ext uri="{FF2B5EF4-FFF2-40B4-BE49-F238E27FC236}">
                      <a16:creationId xmlns:a16="http://schemas.microsoft.com/office/drawing/2014/main" id="{E324ECDD-CC58-4B9F-9B3C-43CE71AE13C3}"/>
                    </a:ext>
                  </a:extLst>
                </p:cNvPr>
                <p:cNvSpPr>
                  <a:spLocks/>
                </p:cNvSpPr>
                <p:nvPr/>
              </p:nvSpPr>
              <p:spPr bwMode="auto">
                <a:xfrm>
                  <a:off x="0" y="-1"/>
                  <a:ext cx="77885" cy="38944"/>
                </a:xfrm>
                <a:prstGeom prst="rect">
                  <a:avLst/>
                </a:prstGeom>
                <a:solidFill>
                  <a:srgbClr val="F0E6D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58" name="Rectangle 82" descr="Rectangle 70">
                  <a:extLst>
                    <a:ext uri="{FF2B5EF4-FFF2-40B4-BE49-F238E27FC236}">
                      <a16:creationId xmlns:a16="http://schemas.microsoft.com/office/drawing/2014/main" id="{7097419B-315B-48C9-A4CF-A131DCA8C84C}"/>
                    </a:ext>
                  </a:extLst>
                </p:cNvPr>
                <p:cNvSpPr>
                  <a:spLocks/>
                </p:cNvSpPr>
                <p:nvPr/>
              </p:nvSpPr>
              <p:spPr bwMode="auto">
                <a:xfrm>
                  <a:off x="0" y="-1"/>
                  <a:ext cx="77885" cy="38944"/>
                </a:xfrm>
                <a:prstGeom prst="rect">
                  <a:avLst/>
                </a:prstGeom>
                <a:solidFill>
                  <a:srgbClr val="F0E6D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59" name="Rectangle 83" descr="Rectangle 71">
                  <a:extLst>
                    <a:ext uri="{FF2B5EF4-FFF2-40B4-BE49-F238E27FC236}">
                      <a16:creationId xmlns:a16="http://schemas.microsoft.com/office/drawing/2014/main" id="{85916651-1021-4131-936C-999B7F9702A2}"/>
                    </a:ext>
                  </a:extLst>
                </p:cNvPr>
                <p:cNvSpPr>
                  <a:spLocks/>
                </p:cNvSpPr>
                <p:nvPr/>
              </p:nvSpPr>
              <p:spPr bwMode="auto">
                <a:xfrm>
                  <a:off x="0" y="-1"/>
                  <a:ext cx="77885" cy="38944"/>
                </a:xfrm>
                <a:prstGeom prst="rect">
                  <a:avLst/>
                </a:prstGeom>
                <a:solidFill>
                  <a:srgbClr val="F0E6D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60" name="Rectangle 84" descr="Rectangle 72">
                  <a:extLst>
                    <a:ext uri="{FF2B5EF4-FFF2-40B4-BE49-F238E27FC236}">
                      <a16:creationId xmlns:a16="http://schemas.microsoft.com/office/drawing/2014/main" id="{6082CDF8-8DF9-4300-8A47-F52F048346B0}"/>
                    </a:ext>
                  </a:extLst>
                </p:cNvPr>
                <p:cNvSpPr>
                  <a:spLocks/>
                </p:cNvSpPr>
                <p:nvPr/>
              </p:nvSpPr>
              <p:spPr bwMode="auto">
                <a:xfrm>
                  <a:off x="0" y="-1"/>
                  <a:ext cx="77885" cy="38944"/>
                </a:xfrm>
                <a:prstGeom prst="rect">
                  <a:avLst/>
                </a:prstGeom>
                <a:solidFill>
                  <a:srgbClr val="F0E6D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61" name="Rectangle 85" descr="Rectangle 73">
                  <a:extLst>
                    <a:ext uri="{FF2B5EF4-FFF2-40B4-BE49-F238E27FC236}">
                      <a16:creationId xmlns:a16="http://schemas.microsoft.com/office/drawing/2014/main" id="{CD461842-A2B0-4443-91E1-7E28996F8F07}"/>
                    </a:ext>
                  </a:extLst>
                </p:cNvPr>
                <p:cNvSpPr>
                  <a:spLocks/>
                </p:cNvSpPr>
                <p:nvPr/>
              </p:nvSpPr>
              <p:spPr bwMode="auto">
                <a:xfrm>
                  <a:off x="0" y="-1"/>
                  <a:ext cx="77885" cy="38944"/>
                </a:xfrm>
                <a:prstGeom prst="rect">
                  <a:avLst/>
                </a:prstGeom>
                <a:solidFill>
                  <a:srgbClr val="F0E6D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62" name="Rectangle 86" descr="Rectangle 74">
                  <a:extLst>
                    <a:ext uri="{FF2B5EF4-FFF2-40B4-BE49-F238E27FC236}">
                      <a16:creationId xmlns:a16="http://schemas.microsoft.com/office/drawing/2014/main" id="{41C6C484-92D5-49E7-8ACA-5418F4686940}"/>
                    </a:ext>
                  </a:extLst>
                </p:cNvPr>
                <p:cNvSpPr>
                  <a:spLocks/>
                </p:cNvSpPr>
                <p:nvPr/>
              </p:nvSpPr>
              <p:spPr bwMode="auto">
                <a:xfrm>
                  <a:off x="0" y="-1"/>
                  <a:ext cx="77885" cy="38944"/>
                </a:xfrm>
                <a:prstGeom prst="rect">
                  <a:avLst/>
                </a:prstGeom>
                <a:solidFill>
                  <a:srgbClr val="F0E6D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63" name="Rectangle 87" descr="Rectangle 75">
                  <a:extLst>
                    <a:ext uri="{FF2B5EF4-FFF2-40B4-BE49-F238E27FC236}">
                      <a16:creationId xmlns:a16="http://schemas.microsoft.com/office/drawing/2014/main" id="{4D195721-184F-4242-849E-FBA0CE549793}"/>
                    </a:ext>
                  </a:extLst>
                </p:cNvPr>
                <p:cNvSpPr>
                  <a:spLocks/>
                </p:cNvSpPr>
                <p:nvPr/>
              </p:nvSpPr>
              <p:spPr bwMode="auto">
                <a:xfrm>
                  <a:off x="0" y="-1"/>
                  <a:ext cx="77885" cy="38944"/>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64" name="Rectangle 88" descr="Rectangle 76">
                  <a:extLst>
                    <a:ext uri="{FF2B5EF4-FFF2-40B4-BE49-F238E27FC236}">
                      <a16:creationId xmlns:a16="http://schemas.microsoft.com/office/drawing/2014/main" id="{C41202CC-7101-434C-AB01-671B9EF79E04}"/>
                    </a:ext>
                  </a:extLst>
                </p:cNvPr>
                <p:cNvSpPr>
                  <a:spLocks/>
                </p:cNvSpPr>
                <p:nvPr/>
              </p:nvSpPr>
              <p:spPr bwMode="auto">
                <a:xfrm>
                  <a:off x="0" y="-1"/>
                  <a:ext cx="77885" cy="38944"/>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65" name="Rectangle 89" descr="Rectangle 77">
                  <a:extLst>
                    <a:ext uri="{FF2B5EF4-FFF2-40B4-BE49-F238E27FC236}">
                      <a16:creationId xmlns:a16="http://schemas.microsoft.com/office/drawing/2014/main" id="{E20DA57C-AD82-4C59-A69E-56213C561FD3}"/>
                    </a:ext>
                  </a:extLst>
                </p:cNvPr>
                <p:cNvSpPr>
                  <a:spLocks/>
                </p:cNvSpPr>
                <p:nvPr/>
              </p:nvSpPr>
              <p:spPr bwMode="auto">
                <a:xfrm>
                  <a:off x="0" y="-1"/>
                  <a:ext cx="77885" cy="38944"/>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66" name="Rectangle 90" descr="Rectangle 78">
                  <a:extLst>
                    <a:ext uri="{FF2B5EF4-FFF2-40B4-BE49-F238E27FC236}">
                      <a16:creationId xmlns:a16="http://schemas.microsoft.com/office/drawing/2014/main" id="{D5AC4E8E-2351-44FD-A4D7-A9A97410825E}"/>
                    </a:ext>
                  </a:extLst>
                </p:cNvPr>
                <p:cNvSpPr>
                  <a:spLocks/>
                </p:cNvSpPr>
                <p:nvPr/>
              </p:nvSpPr>
              <p:spPr bwMode="auto">
                <a:xfrm>
                  <a:off x="0" y="-1"/>
                  <a:ext cx="77885" cy="38944"/>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67" name="Rectangle 91" descr="Rectangle 79">
                  <a:extLst>
                    <a:ext uri="{FF2B5EF4-FFF2-40B4-BE49-F238E27FC236}">
                      <a16:creationId xmlns:a16="http://schemas.microsoft.com/office/drawing/2014/main" id="{008BF5EE-0B5D-417D-99F3-20E742CDCBAF}"/>
                    </a:ext>
                  </a:extLst>
                </p:cNvPr>
                <p:cNvSpPr>
                  <a:spLocks/>
                </p:cNvSpPr>
                <p:nvPr/>
              </p:nvSpPr>
              <p:spPr bwMode="auto">
                <a:xfrm>
                  <a:off x="0" y="-1"/>
                  <a:ext cx="77885" cy="38944"/>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68" name="Rectangle 92" descr="Rectangle 80">
                  <a:extLst>
                    <a:ext uri="{FF2B5EF4-FFF2-40B4-BE49-F238E27FC236}">
                      <a16:creationId xmlns:a16="http://schemas.microsoft.com/office/drawing/2014/main" id="{DBEDA177-A595-41F8-872E-F18648A52FCE}"/>
                    </a:ext>
                  </a:extLst>
                </p:cNvPr>
                <p:cNvSpPr>
                  <a:spLocks/>
                </p:cNvSpPr>
                <p:nvPr/>
              </p:nvSpPr>
              <p:spPr bwMode="auto">
                <a:xfrm>
                  <a:off x="0" y="-1"/>
                  <a:ext cx="77885" cy="38944"/>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69" name="Rectangle 93" descr="Rectangle 81">
                  <a:extLst>
                    <a:ext uri="{FF2B5EF4-FFF2-40B4-BE49-F238E27FC236}">
                      <a16:creationId xmlns:a16="http://schemas.microsoft.com/office/drawing/2014/main" id="{790E2C14-265C-41B3-BCD3-4847A9ED0D1B}"/>
                    </a:ext>
                  </a:extLst>
                </p:cNvPr>
                <p:cNvSpPr>
                  <a:spLocks/>
                </p:cNvSpPr>
                <p:nvPr/>
              </p:nvSpPr>
              <p:spPr bwMode="auto">
                <a:xfrm>
                  <a:off x="0" y="-1"/>
                  <a:ext cx="77885" cy="38944"/>
                </a:xfrm>
                <a:prstGeom prst="rect">
                  <a:avLst/>
                </a:prstGeom>
                <a:solidFill>
                  <a:srgbClr val="EEE4D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70" name="Rectangle 94" descr="Rectangle 82">
                  <a:extLst>
                    <a:ext uri="{FF2B5EF4-FFF2-40B4-BE49-F238E27FC236}">
                      <a16:creationId xmlns:a16="http://schemas.microsoft.com/office/drawing/2014/main" id="{728BC51D-1191-4C17-A78E-6F2A61E7C543}"/>
                    </a:ext>
                  </a:extLst>
                </p:cNvPr>
                <p:cNvSpPr>
                  <a:spLocks/>
                </p:cNvSpPr>
                <p:nvPr/>
              </p:nvSpPr>
              <p:spPr bwMode="auto">
                <a:xfrm>
                  <a:off x="0" y="-1"/>
                  <a:ext cx="77885" cy="38944"/>
                </a:xfrm>
                <a:prstGeom prst="rect">
                  <a:avLst/>
                </a:prstGeom>
                <a:solidFill>
                  <a:srgbClr val="EEE4D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71" name="Rectangle 95" descr="Rectangle 83">
                  <a:extLst>
                    <a:ext uri="{FF2B5EF4-FFF2-40B4-BE49-F238E27FC236}">
                      <a16:creationId xmlns:a16="http://schemas.microsoft.com/office/drawing/2014/main" id="{346145EE-2A87-44D5-9CB1-7AB9D1055624}"/>
                    </a:ext>
                  </a:extLst>
                </p:cNvPr>
                <p:cNvSpPr>
                  <a:spLocks/>
                </p:cNvSpPr>
                <p:nvPr/>
              </p:nvSpPr>
              <p:spPr bwMode="auto">
                <a:xfrm>
                  <a:off x="0" y="-1"/>
                  <a:ext cx="77885" cy="38944"/>
                </a:xfrm>
                <a:prstGeom prst="rect">
                  <a:avLst/>
                </a:prstGeom>
                <a:solidFill>
                  <a:srgbClr val="EEE4D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72" name="Rectangle 96" descr="Rectangle 84">
                  <a:extLst>
                    <a:ext uri="{FF2B5EF4-FFF2-40B4-BE49-F238E27FC236}">
                      <a16:creationId xmlns:a16="http://schemas.microsoft.com/office/drawing/2014/main" id="{75D2990D-98BF-461D-8526-4A7CAFEAA1A5}"/>
                    </a:ext>
                  </a:extLst>
                </p:cNvPr>
                <p:cNvSpPr>
                  <a:spLocks/>
                </p:cNvSpPr>
                <p:nvPr/>
              </p:nvSpPr>
              <p:spPr bwMode="auto">
                <a:xfrm>
                  <a:off x="0" y="-1"/>
                  <a:ext cx="77885" cy="38944"/>
                </a:xfrm>
                <a:prstGeom prst="rect">
                  <a:avLst/>
                </a:prstGeom>
                <a:solidFill>
                  <a:srgbClr val="EEE4D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73" name="Rectangle 97" descr="Rectangle 85">
                  <a:extLst>
                    <a:ext uri="{FF2B5EF4-FFF2-40B4-BE49-F238E27FC236}">
                      <a16:creationId xmlns:a16="http://schemas.microsoft.com/office/drawing/2014/main" id="{B5C0F5EC-4858-488E-88AD-717A17BC3C5F}"/>
                    </a:ext>
                  </a:extLst>
                </p:cNvPr>
                <p:cNvSpPr>
                  <a:spLocks/>
                </p:cNvSpPr>
                <p:nvPr/>
              </p:nvSpPr>
              <p:spPr bwMode="auto">
                <a:xfrm>
                  <a:off x="0" y="-1"/>
                  <a:ext cx="77885" cy="38944"/>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74" name="Rectangle 98" descr="Rectangle 86">
                  <a:extLst>
                    <a:ext uri="{FF2B5EF4-FFF2-40B4-BE49-F238E27FC236}">
                      <a16:creationId xmlns:a16="http://schemas.microsoft.com/office/drawing/2014/main" id="{6B2B9FDF-E09A-49EC-8448-B04BF334D851}"/>
                    </a:ext>
                  </a:extLst>
                </p:cNvPr>
                <p:cNvSpPr>
                  <a:spLocks/>
                </p:cNvSpPr>
                <p:nvPr/>
              </p:nvSpPr>
              <p:spPr bwMode="auto">
                <a:xfrm>
                  <a:off x="0" y="-1"/>
                  <a:ext cx="77885" cy="38944"/>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75" name="Rectangle 99" descr="Rectangle 87">
                  <a:extLst>
                    <a:ext uri="{FF2B5EF4-FFF2-40B4-BE49-F238E27FC236}">
                      <a16:creationId xmlns:a16="http://schemas.microsoft.com/office/drawing/2014/main" id="{06B0F582-8EBC-427D-9D53-CB558A5C279D}"/>
                    </a:ext>
                  </a:extLst>
                </p:cNvPr>
                <p:cNvSpPr>
                  <a:spLocks/>
                </p:cNvSpPr>
                <p:nvPr/>
              </p:nvSpPr>
              <p:spPr bwMode="auto">
                <a:xfrm>
                  <a:off x="0" y="-1"/>
                  <a:ext cx="77885" cy="38944"/>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76" name="Rectangle 100" descr="Rectangle 88">
                  <a:extLst>
                    <a:ext uri="{FF2B5EF4-FFF2-40B4-BE49-F238E27FC236}">
                      <a16:creationId xmlns:a16="http://schemas.microsoft.com/office/drawing/2014/main" id="{8A50E748-9463-43D6-926C-ACBE378AFF55}"/>
                    </a:ext>
                  </a:extLst>
                </p:cNvPr>
                <p:cNvSpPr>
                  <a:spLocks/>
                </p:cNvSpPr>
                <p:nvPr/>
              </p:nvSpPr>
              <p:spPr bwMode="auto">
                <a:xfrm>
                  <a:off x="0" y="-1"/>
                  <a:ext cx="77885" cy="38944"/>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77" name="Rectangle 101" descr="Rectangle 89">
                  <a:extLst>
                    <a:ext uri="{FF2B5EF4-FFF2-40B4-BE49-F238E27FC236}">
                      <a16:creationId xmlns:a16="http://schemas.microsoft.com/office/drawing/2014/main" id="{1DBDE978-B7B8-44C9-B1C1-465F5E98F469}"/>
                    </a:ext>
                  </a:extLst>
                </p:cNvPr>
                <p:cNvSpPr>
                  <a:spLocks/>
                </p:cNvSpPr>
                <p:nvPr/>
              </p:nvSpPr>
              <p:spPr bwMode="auto">
                <a:xfrm>
                  <a:off x="0" y="-1"/>
                  <a:ext cx="77885" cy="38944"/>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78" name="Rectangle 102" descr="Rectangle 90">
                  <a:extLst>
                    <a:ext uri="{FF2B5EF4-FFF2-40B4-BE49-F238E27FC236}">
                      <a16:creationId xmlns:a16="http://schemas.microsoft.com/office/drawing/2014/main" id="{08848B3F-CDD4-4A8C-97F2-5F2158F5EA74}"/>
                    </a:ext>
                  </a:extLst>
                </p:cNvPr>
                <p:cNvSpPr>
                  <a:spLocks/>
                </p:cNvSpPr>
                <p:nvPr/>
              </p:nvSpPr>
              <p:spPr bwMode="auto">
                <a:xfrm>
                  <a:off x="0" y="-1"/>
                  <a:ext cx="77885" cy="38944"/>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79" name="Rectangle 103" descr="Rectangle 91">
                  <a:extLst>
                    <a:ext uri="{FF2B5EF4-FFF2-40B4-BE49-F238E27FC236}">
                      <a16:creationId xmlns:a16="http://schemas.microsoft.com/office/drawing/2014/main" id="{1CB37776-6304-4AFF-960A-DF1ACBF584C5}"/>
                    </a:ext>
                  </a:extLst>
                </p:cNvPr>
                <p:cNvSpPr>
                  <a:spLocks/>
                </p:cNvSpPr>
                <p:nvPr/>
              </p:nvSpPr>
              <p:spPr bwMode="auto">
                <a:xfrm>
                  <a:off x="0" y="-1"/>
                  <a:ext cx="77885" cy="38944"/>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80" name="Rectangle 104" descr="Rectangle 92">
                  <a:extLst>
                    <a:ext uri="{FF2B5EF4-FFF2-40B4-BE49-F238E27FC236}">
                      <a16:creationId xmlns:a16="http://schemas.microsoft.com/office/drawing/2014/main" id="{3F71543E-AA19-452C-9B07-2D910571F8AA}"/>
                    </a:ext>
                  </a:extLst>
                </p:cNvPr>
                <p:cNvSpPr>
                  <a:spLocks/>
                </p:cNvSpPr>
                <p:nvPr/>
              </p:nvSpPr>
              <p:spPr bwMode="auto">
                <a:xfrm>
                  <a:off x="0" y="-1"/>
                  <a:ext cx="77885" cy="38944"/>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81" name="Rectangle 105" descr="Rectangle 93">
                  <a:extLst>
                    <a:ext uri="{FF2B5EF4-FFF2-40B4-BE49-F238E27FC236}">
                      <a16:creationId xmlns:a16="http://schemas.microsoft.com/office/drawing/2014/main" id="{91CBE9AE-3907-411E-B2C0-6CBD9126405C}"/>
                    </a:ext>
                  </a:extLst>
                </p:cNvPr>
                <p:cNvSpPr>
                  <a:spLocks/>
                </p:cNvSpPr>
                <p:nvPr/>
              </p:nvSpPr>
              <p:spPr bwMode="auto">
                <a:xfrm>
                  <a:off x="0" y="-1"/>
                  <a:ext cx="77885" cy="38944"/>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82" name="Rectangle 106" descr="Rectangle 94">
                  <a:extLst>
                    <a:ext uri="{FF2B5EF4-FFF2-40B4-BE49-F238E27FC236}">
                      <a16:creationId xmlns:a16="http://schemas.microsoft.com/office/drawing/2014/main" id="{F7847B63-475B-482F-9622-7DD71F99A959}"/>
                    </a:ext>
                  </a:extLst>
                </p:cNvPr>
                <p:cNvSpPr>
                  <a:spLocks/>
                </p:cNvSpPr>
                <p:nvPr/>
              </p:nvSpPr>
              <p:spPr bwMode="auto">
                <a:xfrm>
                  <a:off x="0" y="-1"/>
                  <a:ext cx="77885" cy="38944"/>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83" name="Rectangle 107" descr="Rectangle 95">
                  <a:extLst>
                    <a:ext uri="{FF2B5EF4-FFF2-40B4-BE49-F238E27FC236}">
                      <a16:creationId xmlns:a16="http://schemas.microsoft.com/office/drawing/2014/main" id="{E0DDD9A4-B5FC-43A2-8EBE-11C42B2F1B3F}"/>
                    </a:ext>
                  </a:extLst>
                </p:cNvPr>
                <p:cNvSpPr>
                  <a:spLocks/>
                </p:cNvSpPr>
                <p:nvPr/>
              </p:nvSpPr>
              <p:spPr bwMode="auto">
                <a:xfrm>
                  <a:off x="0" y="-1"/>
                  <a:ext cx="77885" cy="38944"/>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84" name="Rectangle 108" descr="Rectangle 96">
                  <a:extLst>
                    <a:ext uri="{FF2B5EF4-FFF2-40B4-BE49-F238E27FC236}">
                      <a16:creationId xmlns:a16="http://schemas.microsoft.com/office/drawing/2014/main" id="{0A8520EB-9ACA-468A-85B1-A60D93464BC5}"/>
                    </a:ext>
                  </a:extLst>
                </p:cNvPr>
                <p:cNvSpPr>
                  <a:spLocks/>
                </p:cNvSpPr>
                <p:nvPr/>
              </p:nvSpPr>
              <p:spPr bwMode="auto">
                <a:xfrm>
                  <a:off x="0" y="-1"/>
                  <a:ext cx="77885" cy="38944"/>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85" name="Rectangle 109" descr="Rectangle 97">
                  <a:extLst>
                    <a:ext uri="{FF2B5EF4-FFF2-40B4-BE49-F238E27FC236}">
                      <a16:creationId xmlns:a16="http://schemas.microsoft.com/office/drawing/2014/main" id="{BFD51E34-AD6F-447D-99C7-C2A84515C8FD}"/>
                    </a:ext>
                  </a:extLst>
                </p:cNvPr>
                <p:cNvSpPr>
                  <a:spLocks/>
                </p:cNvSpPr>
                <p:nvPr/>
              </p:nvSpPr>
              <p:spPr bwMode="auto">
                <a:xfrm>
                  <a:off x="0" y="-1"/>
                  <a:ext cx="77885" cy="38944"/>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86" name="Rectangle 110" descr="Rectangle 98">
                  <a:extLst>
                    <a:ext uri="{FF2B5EF4-FFF2-40B4-BE49-F238E27FC236}">
                      <a16:creationId xmlns:a16="http://schemas.microsoft.com/office/drawing/2014/main" id="{D2432F3B-9D5E-46DE-A464-13C9C24CAAE2}"/>
                    </a:ext>
                  </a:extLst>
                </p:cNvPr>
                <p:cNvSpPr>
                  <a:spLocks/>
                </p:cNvSpPr>
                <p:nvPr/>
              </p:nvSpPr>
              <p:spPr bwMode="auto">
                <a:xfrm>
                  <a:off x="0" y="-1"/>
                  <a:ext cx="77885" cy="38944"/>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87" name="Rectangle 111" descr="Rectangle 99">
                  <a:extLst>
                    <a:ext uri="{FF2B5EF4-FFF2-40B4-BE49-F238E27FC236}">
                      <a16:creationId xmlns:a16="http://schemas.microsoft.com/office/drawing/2014/main" id="{9B92F3E1-3BAD-4FC4-AD1A-D7BAE58C6094}"/>
                    </a:ext>
                  </a:extLst>
                </p:cNvPr>
                <p:cNvSpPr>
                  <a:spLocks/>
                </p:cNvSpPr>
                <p:nvPr/>
              </p:nvSpPr>
              <p:spPr bwMode="auto">
                <a:xfrm>
                  <a:off x="0" y="-1"/>
                  <a:ext cx="77885" cy="38944"/>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88" name="Rectangle 112" descr="Rectangle 100">
                  <a:extLst>
                    <a:ext uri="{FF2B5EF4-FFF2-40B4-BE49-F238E27FC236}">
                      <a16:creationId xmlns:a16="http://schemas.microsoft.com/office/drawing/2014/main" id="{97C7FCEC-8BAF-4417-9453-76C9E45D29A4}"/>
                    </a:ext>
                  </a:extLst>
                </p:cNvPr>
                <p:cNvSpPr>
                  <a:spLocks/>
                </p:cNvSpPr>
                <p:nvPr/>
              </p:nvSpPr>
              <p:spPr bwMode="auto">
                <a:xfrm>
                  <a:off x="0" y="-1"/>
                  <a:ext cx="77885" cy="38944"/>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89" name="Rectangle 113" descr="Rectangle 101">
                  <a:extLst>
                    <a:ext uri="{FF2B5EF4-FFF2-40B4-BE49-F238E27FC236}">
                      <a16:creationId xmlns:a16="http://schemas.microsoft.com/office/drawing/2014/main" id="{465BD757-AE0A-4204-8265-2040774BC448}"/>
                    </a:ext>
                  </a:extLst>
                </p:cNvPr>
                <p:cNvSpPr>
                  <a:spLocks/>
                </p:cNvSpPr>
                <p:nvPr/>
              </p:nvSpPr>
              <p:spPr bwMode="auto">
                <a:xfrm>
                  <a:off x="0" y="-1"/>
                  <a:ext cx="77885" cy="38944"/>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90" name="Rectangle 114" descr="Rectangle 102">
                  <a:extLst>
                    <a:ext uri="{FF2B5EF4-FFF2-40B4-BE49-F238E27FC236}">
                      <a16:creationId xmlns:a16="http://schemas.microsoft.com/office/drawing/2014/main" id="{04E47607-4667-4285-A9D3-A08249133262}"/>
                    </a:ext>
                  </a:extLst>
                </p:cNvPr>
                <p:cNvSpPr>
                  <a:spLocks/>
                </p:cNvSpPr>
                <p:nvPr/>
              </p:nvSpPr>
              <p:spPr bwMode="auto">
                <a:xfrm>
                  <a:off x="0" y="-1"/>
                  <a:ext cx="77885" cy="38944"/>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91" name="Rectangle 115" descr="Rectangle 103">
                  <a:extLst>
                    <a:ext uri="{FF2B5EF4-FFF2-40B4-BE49-F238E27FC236}">
                      <a16:creationId xmlns:a16="http://schemas.microsoft.com/office/drawing/2014/main" id="{8A7F42DC-487C-4DAB-844F-B8E69E8D7A99}"/>
                    </a:ext>
                  </a:extLst>
                </p:cNvPr>
                <p:cNvSpPr>
                  <a:spLocks/>
                </p:cNvSpPr>
                <p:nvPr/>
              </p:nvSpPr>
              <p:spPr bwMode="auto">
                <a:xfrm>
                  <a:off x="0" y="-1"/>
                  <a:ext cx="77885" cy="38944"/>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92" name="Rectangle 116" descr="Rectangle 104">
                  <a:extLst>
                    <a:ext uri="{FF2B5EF4-FFF2-40B4-BE49-F238E27FC236}">
                      <a16:creationId xmlns:a16="http://schemas.microsoft.com/office/drawing/2014/main" id="{A7C3C917-258F-4094-8AA4-AE73F924F42F}"/>
                    </a:ext>
                  </a:extLst>
                </p:cNvPr>
                <p:cNvSpPr>
                  <a:spLocks/>
                </p:cNvSpPr>
                <p:nvPr/>
              </p:nvSpPr>
              <p:spPr bwMode="auto">
                <a:xfrm>
                  <a:off x="0" y="-1"/>
                  <a:ext cx="77885" cy="38944"/>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93" name="Rectangle 117" descr="Rectangle 105">
                  <a:extLst>
                    <a:ext uri="{FF2B5EF4-FFF2-40B4-BE49-F238E27FC236}">
                      <a16:creationId xmlns:a16="http://schemas.microsoft.com/office/drawing/2014/main" id="{076D52DA-524C-4D86-9132-EDB5A4B39E29}"/>
                    </a:ext>
                  </a:extLst>
                </p:cNvPr>
                <p:cNvSpPr>
                  <a:spLocks/>
                </p:cNvSpPr>
                <p:nvPr/>
              </p:nvSpPr>
              <p:spPr bwMode="auto">
                <a:xfrm>
                  <a:off x="0" y="-1"/>
                  <a:ext cx="77885" cy="38944"/>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94" name="Rectangle 118" descr="Rectangle 106">
                  <a:extLst>
                    <a:ext uri="{FF2B5EF4-FFF2-40B4-BE49-F238E27FC236}">
                      <a16:creationId xmlns:a16="http://schemas.microsoft.com/office/drawing/2014/main" id="{8A113865-6FC4-41C2-A219-3019AE348D10}"/>
                    </a:ext>
                  </a:extLst>
                </p:cNvPr>
                <p:cNvSpPr>
                  <a:spLocks/>
                </p:cNvSpPr>
                <p:nvPr/>
              </p:nvSpPr>
              <p:spPr bwMode="auto">
                <a:xfrm>
                  <a:off x="0" y="-1"/>
                  <a:ext cx="77885" cy="38944"/>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95" name="Rectangle 119" descr="Rectangle 107">
                  <a:extLst>
                    <a:ext uri="{FF2B5EF4-FFF2-40B4-BE49-F238E27FC236}">
                      <a16:creationId xmlns:a16="http://schemas.microsoft.com/office/drawing/2014/main" id="{41F0059E-E0C4-4738-8270-0B0D81925D32}"/>
                    </a:ext>
                  </a:extLst>
                </p:cNvPr>
                <p:cNvSpPr>
                  <a:spLocks/>
                </p:cNvSpPr>
                <p:nvPr/>
              </p:nvSpPr>
              <p:spPr bwMode="auto">
                <a:xfrm>
                  <a:off x="0" y="-1"/>
                  <a:ext cx="77885" cy="38944"/>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96" name="Rectangle 120" descr="Rectangle 108">
                  <a:extLst>
                    <a:ext uri="{FF2B5EF4-FFF2-40B4-BE49-F238E27FC236}">
                      <a16:creationId xmlns:a16="http://schemas.microsoft.com/office/drawing/2014/main" id="{31603428-5A3A-4426-85A1-312465C03E30}"/>
                    </a:ext>
                  </a:extLst>
                </p:cNvPr>
                <p:cNvSpPr>
                  <a:spLocks/>
                </p:cNvSpPr>
                <p:nvPr/>
              </p:nvSpPr>
              <p:spPr bwMode="auto">
                <a:xfrm>
                  <a:off x="0" y="-1"/>
                  <a:ext cx="77885" cy="38944"/>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97" name="Rectangle 121" descr="Rectangle 109">
                  <a:extLst>
                    <a:ext uri="{FF2B5EF4-FFF2-40B4-BE49-F238E27FC236}">
                      <a16:creationId xmlns:a16="http://schemas.microsoft.com/office/drawing/2014/main" id="{0FDA7440-CC62-47E2-9BF9-4DA0EDB5746D}"/>
                    </a:ext>
                  </a:extLst>
                </p:cNvPr>
                <p:cNvSpPr>
                  <a:spLocks/>
                </p:cNvSpPr>
                <p:nvPr/>
              </p:nvSpPr>
              <p:spPr bwMode="auto">
                <a:xfrm>
                  <a:off x="0" y="-1"/>
                  <a:ext cx="77885" cy="38944"/>
                </a:xfrm>
                <a:prstGeom prst="rect">
                  <a:avLst/>
                </a:prstGeom>
                <a:solidFill>
                  <a:srgbClr val="E9DFD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98" name="Rectangle 122" descr="Rectangle 110">
                  <a:extLst>
                    <a:ext uri="{FF2B5EF4-FFF2-40B4-BE49-F238E27FC236}">
                      <a16:creationId xmlns:a16="http://schemas.microsoft.com/office/drawing/2014/main" id="{CB6C5147-A3E9-41E7-9F91-C29F3AB3CFE6}"/>
                    </a:ext>
                  </a:extLst>
                </p:cNvPr>
                <p:cNvSpPr>
                  <a:spLocks/>
                </p:cNvSpPr>
                <p:nvPr/>
              </p:nvSpPr>
              <p:spPr bwMode="auto">
                <a:xfrm>
                  <a:off x="0" y="-1"/>
                  <a:ext cx="77885" cy="38944"/>
                </a:xfrm>
                <a:prstGeom prst="rect">
                  <a:avLst/>
                </a:prstGeom>
                <a:solidFill>
                  <a:srgbClr val="E9DFD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99" name="Rectangle 123" descr="Rectangle 111">
                  <a:extLst>
                    <a:ext uri="{FF2B5EF4-FFF2-40B4-BE49-F238E27FC236}">
                      <a16:creationId xmlns:a16="http://schemas.microsoft.com/office/drawing/2014/main" id="{0F3EBB77-BD07-4739-911C-6EB4808C9406}"/>
                    </a:ext>
                  </a:extLst>
                </p:cNvPr>
                <p:cNvSpPr>
                  <a:spLocks/>
                </p:cNvSpPr>
                <p:nvPr/>
              </p:nvSpPr>
              <p:spPr bwMode="auto">
                <a:xfrm>
                  <a:off x="0" y="-1"/>
                  <a:ext cx="77885" cy="38944"/>
                </a:xfrm>
                <a:prstGeom prst="rect">
                  <a:avLst/>
                </a:prstGeom>
                <a:solidFill>
                  <a:srgbClr val="E9DFD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00" name="Rectangle 124" descr="Rectangle 112">
                  <a:extLst>
                    <a:ext uri="{FF2B5EF4-FFF2-40B4-BE49-F238E27FC236}">
                      <a16:creationId xmlns:a16="http://schemas.microsoft.com/office/drawing/2014/main" id="{45CAE714-FC8F-46F4-BD37-DC6E022EA737}"/>
                    </a:ext>
                  </a:extLst>
                </p:cNvPr>
                <p:cNvSpPr>
                  <a:spLocks/>
                </p:cNvSpPr>
                <p:nvPr/>
              </p:nvSpPr>
              <p:spPr bwMode="auto">
                <a:xfrm>
                  <a:off x="0" y="-1"/>
                  <a:ext cx="77885" cy="38944"/>
                </a:xfrm>
                <a:prstGeom prst="rect">
                  <a:avLst/>
                </a:prstGeom>
                <a:solidFill>
                  <a:srgbClr val="E9DFD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01" name="Rectangle 125" descr="Rectangle 113">
                  <a:extLst>
                    <a:ext uri="{FF2B5EF4-FFF2-40B4-BE49-F238E27FC236}">
                      <a16:creationId xmlns:a16="http://schemas.microsoft.com/office/drawing/2014/main" id="{25B8B8CA-9BD0-4BE4-9D12-BC33E76D9C30}"/>
                    </a:ext>
                  </a:extLst>
                </p:cNvPr>
                <p:cNvSpPr>
                  <a:spLocks/>
                </p:cNvSpPr>
                <p:nvPr/>
              </p:nvSpPr>
              <p:spPr bwMode="auto">
                <a:xfrm>
                  <a:off x="0" y="-1"/>
                  <a:ext cx="77885" cy="38944"/>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02" name="Rectangle 126" descr="Rectangle 114">
                  <a:extLst>
                    <a:ext uri="{FF2B5EF4-FFF2-40B4-BE49-F238E27FC236}">
                      <a16:creationId xmlns:a16="http://schemas.microsoft.com/office/drawing/2014/main" id="{F5A9EFF2-4DC5-4E67-87DE-07AF5E536930}"/>
                    </a:ext>
                  </a:extLst>
                </p:cNvPr>
                <p:cNvSpPr>
                  <a:spLocks/>
                </p:cNvSpPr>
                <p:nvPr/>
              </p:nvSpPr>
              <p:spPr bwMode="auto">
                <a:xfrm>
                  <a:off x="0" y="-1"/>
                  <a:ext cx="77885" cy="38944"/>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03" name="Rectangle 127" descr="Rectangle 115">
                  <a:extLst>
                    <a:ext uri="{FF2B5EF4-FFF2-40B4-BE49-F238E27FC236}">
                      <a16:creationId xmlns:a16="http://schemas.microsoft.com/office/drawing/2014/main" id="{E19CFAA4-EF94-4DEA-B0D3-700664133B6F}"/>
                    </a:ext>
                  </a:extLst>
                </p:cNvPr>
                <p:cNvSpPr>
                  <a:spLocks/>
                </p:cNvSpPr>
                <p:nvPr/>
              </p:nvSpPr>
              <p:spPr bwMode="auto">
                <a:xfrm>
                  <a:off x="0" y="-1"/>
                  <a:ext cx="77885" cy="38944"/>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04" name="Rectangle 128" descr="Rectangle 116">
                  <a:extLst>
                    <a:ext uri="{FF2B5EF4-FFF2-40B4-BE49-F238E27FC236}">
                      <a16:creationId xmlns:a16="http://schemas.microsoft.com/office/drawing/2014/main" id="{FA24483C-415F-492B-BF54-37D1463E1CA7}"/>
                    </a:ext>
                  </a:extLst>
                </p:cNvPr>
                <p:cNvSpPr>
                  <a:spLocks/>
                </p:cNvSpPr>
                <p:nvPr/>
              </p:nvSpPr>
              <p:spPr bwMode="auto">
                <a:xfrm>
                  <a:off x="0" y="-1"/>
                  <a:ext cx="77885" cy="38944"/>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05" name="Rectangle 129" descr="Rectangle 117">
                  <a:extLst>
                    <a:ext uri="{FF2B5EF4-FFF2-40B4-BE49-F238E27FC236}">
                      <a16:creationId xmlns:a16="http://schemas.microsoft.com/office/drawing/2014/main" id="{0F74BAA6-15F7-4372-854F-956AA29195AD}"/>
                    </a:ext>
                  </a:extLst>
                </p:cNvPr>
                <p:cNvSpPr>
                  <a:spLocks/>
                </p:cNvSpPr>
                <p:nvPr/>
              </p:nvSpPr>
              <p:spPr bwMode="auto">
                <a:xfrm>
                  <a:off x="0" y="-1"/>
                  <a:ext cx="77885" cy="38944"/>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06" name="Rectangle 130" descr="Rectangle 118">
                  <a:extLst>
                    <a:ext uri="{FF2B5EF4-FFF2-40B4-BE49-F238E27FC236}">
                      <a16:creationId xmlns:a16="http://schemas.microsoft.com/office/drawing/2014/main" id="{17B9AB5C-9CA2-495B-8D87-6397193560C9}"/>
                    </a:ext>
                  </a:extLst>
                </p:cNvPr>
                <p:cNvSpPr>
                  <a:spLocks/>
                </p:cNvSpPr>
                <p:nvPr/>
              </p:nvSpPr>
              <p:spPr bwMode="auto">
                <a:xfrm>
                  <a:off x="0" y="-1"/>
                  <a:ext cx="77885" cy="38944"/>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07" name="Rectangle 131" descr="Rectangle 119">
                  <a:extLst>
                    <a:ext uri="{FF2B5EF4-FFF2-40B4-BE49-F238E27FC236}">
                      <a16:creationId xmlns:a16="http://schemas.microsoft.com/office/drawing/2014/main" id="{CE3B97E5-5004-40DB-9A1F-FA65283BC8F2}"/>
                    </a:ext>
                  </a:extLst>
                </p:cNvPr>
                <p:cNvSpPr>
                  <a:spLocks/>
                </p:cNvSpPr>
                <p:nvPr/>
              </p:nvSpPr>
              <p:spPr bwMode="auto">
                <a:xfrm>
                  <a:off x="0" y="-1"/>
                  <a:ext cx="77885" cy="38944"/>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08" name="Rectangle 132" descr="Rectangle 120">
                  <a:extLst>
                    <a:ext uri="{FF2B5EF4-FFF2-40B4-BE49-F238E27FC236}">
                      <a16:creationId xmlns:a16="http://schemas.microsoft.com/office/drawing/2014/main" id="{F4340601-E5DA-4FC9-AF9E-2E1D7792C6F2}"/>
                    </a:ext>
                  </a:extLst>
                </p:cNvPr>
                <p:cNvSpPr>
                  <a:spLocks/>
                </p:cNvSpPr>
                <p:nvPr/>
              </p:nvSpPr>
              <p:spPr bwMode="auto">
                <a:xfrm>
                  <a:off x="0" y="-1"/>
                  <a:ext cx="77885" cy="38944"/>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09" name="Rectangle 133" descr="Rectangle 121">
                  <a:extLst>
                    <a:ext uri="{FF2B5EF4-FFF2-40B4-BE49-F238E27FC236}">
                      <a16:creationId xmlns:a16="http://schemas.microsoft.com/office/drawing/2014/main" id="{3445137F-6ED6-4197-957A-499DFF2131E1}"/>
                    </a:ext>
                  </a:extLst>
                </p:cNvPr>
                <p:cNvSpPr>
                  <a:spLocks/>
                </p:cNvSpPr>
                <p:nvPr/>
              </p:nvSpPr>
              <p:spPr bwMode="auto">
                <a:xfrm>
                  <a:off x="0" y="-1"/>
                  <a:ext cx="77885" cy="38944"/>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10" name="Rectangle 134" descr="Rectangle 122">
                  <a:extLst>
                    <a:ext uri="{FF2B5EF4-FFF2-40B4-BE49-F238E27FC236}">
                      <a16:creationId xmlns:a16="http://schemas.microsoft.com/office/drawing/2014/main" id="{254488D8-7969-4D4A-8A69-827427B4CE29}"/>
                    </a:ext>
                  </a:extLst>
                </p:cNvPr>
                <p:cNvSpPr>
                  <a:spLocks/>
                </p:cNvSpPr>
                <p:nvPr/>
              </p:nvSpPr>
              <p:spPr bwMode="auto">
                <a:xfrm>
                  <a:off x="0" y="-1"/>
                  <a:ext cx="77885" cy="38944"/>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11" name="Rectangle 135" descr="Rectangle 123">
                  <a:extLst>
                    <a:ext uri="{FF2B5EF4-FFF2-40B4-BE49-F238E27FC236}">
                      <a16:creationId xmlns:a16="http://schemas.microsoft.com/office/drawing/2014/main" id="{69ACA65D-CECA-4E55-AC26-7E825BA49112}"/>
                    </a:ext>
                  </a:extLst>
                </p:cNvPr>
                <p:cNvSpPr>
                  <a:spLocks/>
                </p:cNvSpPr>
                <p:nvPr/>
              </p:nvSpPr>
              <p:spPr bwMode="auto">
                <a:xfrm>
                  <a:off x="0" y="-1"/>
                  <a:ext cx="77885" cy="38944"/>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12" name="Rectangle 136" descr="Rectangle 124">
                  <a:extLst>
                    <a:ext uri="{FF2B5EF4-FFF2-40B4-BE49-F238E27FC236}">
                      <a16:creationId xmlns:a16="http://schemas.microsoft.com/office/drawing/2014/main" id="{56FD5675-78DE-4C6B-AB21-DFD65ECC2CE9}"/>
                    </a:ext>
                  </a:extLst>
                </p:cNvPr>
                <p:cNvSpPr>
                  <a:spLocks/>
                </p:cNvSpPr>
                <p:nvPr/>
              </p:nvSpPr>
              <p:spPr bwMode="auto">
                <a:xfrm>
                  <a:off x="0" y="-1"/>
                  <a:ext cx="77885" cy="38944"/>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13" name="Rectangle 137" descr="Rectangle 125">
                  <a:extLst>
                    <a:ext uri="{FF2B5EF4-FFF2-40B4-BE49-F238E27FC236}">
                      <a16:creationId xmlns:a16="http://schemas.microsoft.com/office/drawing/2014/main" id="{F13F4392-E557-4B46-BF6F-56228756B868}"/>
                    </a:ext>
                  </a:extLst>
                </p:cNvPr>
                <p:cNvSpPr>
                  <a:spLocks/>
                </p:cNvSpPr>
                <p:nvPr/>
              </p:nvSpPr>
              <p:spPr bwMode="auto">
                <a:xfrm>
                  <a:off x="0" y="-1"/>
                  <a:ext cx="77885" cy="38944"/>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14" name="Rectangle 138" descr="Rectangle 126">
                  <a:extLst>
                    <a:ext uri="{FF2B5EF4-FFF2-40B4-BE49-F238E27FC236}">
                      <a16:creationId xmlns:a16="http://schemas.microsoft.com/office/drawing/2014/main" id="{BE342A6E-8F8C-42DC-9FC4-36C19DE5F9D7}"/>
                    </a:ext>
                  </a:extLst>
                </p:cNvPr>
                <p:cNvSpPr>
                  <a:spLocks/>
                </p:cNvSpPr>
                <p:nvPr/>
              </p:nvSpPr>
              <p:spPr bwMode="auto">
                <a:xfrm>
                  <a:off x="0" y="-1"/>
                  <a:ext cx="77885" cy="38944"/>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15" name="Rectangle 139" descr="Rectangle 127">
                  <a:extLst>
                    <a:ext uri="{FF2B5EF4-FFF2-40B4-BE49-F238E27FC236}">
                      <a16:creationId xmlns:a16="http://schemas.microsoft.com/office/drawing/2014/main" id="{4364A603-D1EC-4624-B4D7-FE02ABE7B725}"/>
                    </a:ext>
                  </a:extLst>
                </p:cNvPr>
                <p:cNvSpPr>
                  <a:spLocks/>
                </p:cNvSpPr>
                <p:nvPr/>
              </p:nvSpPr>
              <p:spPr bwMode="auto">
                <a:xfrm>
                  <a:off x="0" y="-1"/>
                  <a:ext cx="77885" cy="38944"/>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16" name="Rectangle 140" descr="Rectangle 128">
                  <a:extLst>
                    <a:ext uri="{FF2B5EF4-FFF2-40B4-BE49-F238E27FC236}">
                      <a16:creationId xmlns:a16="http://schemas.microsoft.com/office/drawing/2014/main" id="{1AF3BCD2-D048-427A-A4C4-FF92DED7D826}"/>
                    </a:ext>
                  </a:extLst>
                </p:cNvPr>
                <p:cNvSpPr>
                  <a:spLocks/>
                </p:cNvSpPr>
                <p:nvPr/>
              </p:nvSpPr>
              <p:spPr bwMode="auto">
                <a:xfrm>
                  <a:off x="0" y="-1"/>
                  <a:ext cx="77885" cy="38944"/>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17" name="Rectangle 141" descr="Rectangle 129">
                  <a:extLst>
                    <a:ext uri="{FF2B5EF4-FFF2-40B4-BE49-F238E27FC236}">
                      <a16:creationId xmlns:a16="http://schemas.microsoft.com/office/drawing/2014/main" id="{05AC8DA3-D3CA-45DD-A8C2-E6016DB431A4}"/>
                    </a:ext>
                  </a:extLst>
                </p:cNvPr>
                <p:cNvSpPr>
                  <a:spLocks/>
                </p:cNvSpPr>
                <p:nvPr/>
              </p:nvSpPr>
              <p:spPr bwMode="auto">
                <a:xfrm>
                  <a:off x="0" y="-1"/>
                  <a:ext cx="77885" cy="38944"/>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18" name="Rectangle 142" descr="Rectangle 130">
                  <a:extLst>
                    <a:ext uri="{FF2B5EF4-FFF2-40B4-BE49-F238E27FC236}">
                      <a16:creationId xmlns:a16="http://schemas.microsoft.com/office/drawing/2014/main" id="{E8AD6A96-64BA-4930-9061-D870E11F699F}"/>
                    </a:ext>
                  </a:extLst>
                </p:cNvPr>
                <p:cNvSpPr>
                  <a:spLocks/>
                </p:cNvSpPr>
                <p:nvPr/>
              </p:nvSpPr>
              <p:spPr bwMode="auto">
                <a:xfrm>
                  <a:off x="0" y="-1"/>
                  <a:ext cx="77885" cy="38944"/>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19" name="Rectangle 143" descr="Rectangle 131">
                  <a:extLst>
                    <a:ext uri="{FF2B5EF4-FFF2-40B4-BE49-F238E27FC236}">
                      <a16:creationId xmlns:a16="http://schemas.microsoft.com/office/drawing/2014/main" id="{419CD092-032D-40E6-A286-DEBFF2D657AE}"/>
                    </a:ext>
                  </a:extLst>
                </p:cNvPr>
                <p:cNvSpPr>
                  <a:spLocks/>
                </p:cNvSpPr>
                <p:nvPr/>
              </p:nvSpPr>
              <p:spPr bwMode="auto">
                <a:xfrm>
                  <a:off x="0" y="-1"/>
                  <a:ext cx="77885" cy="38944"/>
                </a:xfrm>
                <a:prstGeom prst="rect">
                  <a:avLst/>
                </a:prstGeom>
                <a:solidFill>
                  <a:srgbClr val="E5DBC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20" name="Rectangle 144" descr="Rectangle 132">
                  <a:extLst>
                    <a:ext uri="{FF2B5EF4-FFF2-40B4-BE49-F238E27FC236}">
                      <a16:creationId xmlns:a16="http://schemas.microsoft.com/office/drawing/2014/main" id="{39334325-C078-4D8B-9E32-98B5E2AA59E7}"/>
                    </a:ext>
                  </a:extLst>
                </p:cNvPr>
                <p:cNvSpPr>
                  <a:spLocks/>
                </p:cNvSpPr>
                <p:nvPr/>
              </p:nvSpPr>
              <p:spPr bwMode="auto">
                <a:xfrm>
                  <a:off x="0" y="-1"/>
                  <a:ext cx="77885" cy="38944"/>
                </a:xfrm>
                <a:prstGeom prst="rect">
                  <a:avLst/>
                </a:prstGeom>
                <a:solidFill>
                  <a:srgbClr val="E5DBC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21" name="Rectangle 145" descr="Rectangle 133">
                  <a:extLst>
                    <a:ext uri="{FF2B5EF4-FFF2-40B4-BE49-F238E27FC236}">
                      <a16:creationId xmlns:a16="http://schemas.microsoft.com/office/drawing/2014/main" id="{16F64C73-BB31-4717-A0C1-AA0A27F60953}"/>
                    </a:ext>
                  </a:extLst>
                </p:cNvPr>
                <p:cNvSpPr>
                  <a:spLocks/>
                </p:cNvSpPr>
                <p:nvPr/>
              </p:nvSpPr>
              <p:spPr bwMode="auto">
                <a:xfrm>
                  <a:off x="0" y="-1"/>
                  <a:ext cx="77885" cy="38944"/>
                </a:xfrm>
                <a:prstGeom prst="rect">
                  <a:avLst/>
                </a:prstGeom>
                <a:solidFill>
                  <a:srgbClr val="E5DBC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22" name="Rectangle 146" descr="Rectangle 134">
                  <a:extLst>
                    <a:ext uri="{FF2B5EF4-FFF2-40B4-BE49-F238E27FC236}">
                      <a16:creationId xmlns:a16="http://schemas.microsoft.com/office/drawing/2014/main" id="{51436ACC-7BB4-4E15-8F15-7266E66BD728}"/>
                    </a:ext>
                  </a:extLst>
                </p:cNvPr>
                <p:cNvSpPr>
                  <a:spLocks/>
                </p:cNvSpPr>
                <p:nvPr/>
              </p:nvSpPr>
              <p:spPr bwMode="auto">
                <a:xfrm>
                  <a:off x="0" y="-1"/>
                  <a:ext cx="77885" cy="38944"/>
                </a:xfrm>
                <a:prstGeom prst="rect">
                  <a:avLst/>
                </a:prstGeom>
                <a:solidFill>
                  <a:srgbClr val="E5DBC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23" name="Text Box 147" descr="Rectangle 135">
                  <a:extLst>
                    <a:ext uri="{FF2B5EF4-FFF2-40B4-BE49-F238E27FC236}">
                      <a16:creationId xmlns:a16="http://schemas.microsoft.com/office/drawing/2014/main" id="{102B4012-33EB-4DF5-AB27-83A21FFDB44D}"/>
                    </a:ext>
                  </a:extLst>
                </p:cNvPr>
                <p:cNvSpPr txBox="1">
                  <a:spLocks/>
                </p:cNvSpPr>
                <p:nvPr/>
              </p:nvSpPr>
              <p:spPr bwMode="auto">
                <a:xfrm>
                  <a:off x="2488237" y="2352963"/>
                  <a:ext cx="748689"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r>
                    <a:rPr lang="en-US" altLang="en-US" sz="844" b="1">
                      <a:latin typeface="Arial" panose="020B0604020202020204" pitchFamily="34" charset="0"/>
                      <a:cs typeface="Arial" panose="020B0604020202020204" pitchFamily="34" charset="0"/>
                      <a:sym typeface="Arial" panose="020B0604020202020204" pitchFamily="34" charset="0"/>
                    </a:rPr>
                    <a:t>Student</a:t>
                  </a:r>
                </a:p>
              </p:txBody>
            </p:sp>
            <p:sp>
              <p:nvSpPr>
                <p:cNvPr id="50324" name="Line 148" descr="Line 136">
                  <a:extLst>
                    <a:ext uri="{FF2B5EF4-FFF2-40B4-BE49-F238E27FC236}">
                      <a16:creationId xmlns:a16="http://schemas.microsoft.com/office/drawing/2014/main" id="{4E2FA90A-3003-4A7C-AB8D-1EBE7F9D12A6}"/>
                    </a:ext>
                  </a:extLst>
                </p:cNvPr>
                <p:cNvSpPr>
                  <a:spLocks noChangeShapeType="1"/>
                </p:cNvSpPr>
                <p:nvPr/>
              </p:nvSpPr>
              <p:spPr bwMode="auto">
                <a:xfrm>
                  <a:off x="1311756" y="2705497"/>
                  <a:ext cx="3096976" cy="1"/>
                </a:xfrm>
                <a:prstGeom prst="line">
                  <a:avLst/>
                </a:prstGeom>
                <a:noFill/>
                <a:ln w="14288"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325" name="Text Box 149" descr="Rectangle 137">
                  <a:extLst>
                    <a:ext uri="{FF2B5EF4-FFF2-40B4-BE49-F238E27FC236}">
                      <a16:creationId xmlns:a16="http://schemas.microsoft.com/office/drawing/2014/main" id="{F04F555C-682B-46A1-9063-6F8B322B0B33}"/>
                    </a:ext>
                  </a:extLst>
                </p:cNvPr>
                <p:cNvSpPr txBox="1">
                  <a:spLocks/>
                </p:cNvSpPr>
                <p:nvPr/>
              </p:nvSpPr>
              <p:spPr bwMode="auto">
                <a:xfrm>
                  <a:off x="1410138" y="2783383"/>
                  <a:ext cx="1919469"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r>
                    <a:rPr lang="en-US" altLang="en-US" sz="844">
                      <a:solidFill>
                        <a:srgbClr val="8B0000"/>
                      </a:solidFill>
                      <a:latin typeface="Arial" panose="020B0604020202020204" pitchFamily="34" charset="0"/>
                      <a:cs typeface="Arial" panose="020B0604020202020204" pitchFamily="34" charset="0"/>
                      <a:sym typeface="Arial" panose="020B0604020202020204" pitchFamily="34" charset="0"/>
                    </a:rPr>
                    <a:t>«key» studentID:  text</a:t>
                  </a:r>
                </a:p>
              </p:txBody>
            </p:sp>
            <p:sp>
              <p:nvSpPr>
                <p:cNvPr id="50326" name="Text Box 150" descr="Rectangle 138">
                  <a:extLst>
                    <a:ext uri="{FF2B5EF4-FFF2-40B4-BE49-F238E27FC236}">
                      <a16:creationId xmlns:a16="http://schemas.microsoft.com/office/drawing/2014/main" id="{26E2F636-4488-48CF-82DB-9430133F5C3A}"/>
                    </a:ext>
                  </a:extLst>
                </p:cNvPr>
                <p:cNvSpPr txBox="1">
                  <a:spLocks/>
                </p:cNvSpPr>
                <p:nvPr/>
              </p:nvSpPr>
              <p:spPr bwMode="auto">
                <a:xfrm>
                  <a:off x="1391691" y="3037536"/>
                  <a:ext cx="989551"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r>
                    <a:rPr lang="en-US" altLang="en-US" sz="844">
                      <a:solidFill>
                        <a:srgbClr val="8B0000"/>
                      </a:solidFill>
                      <a:latin typeface="Arial" panose="020B0604020202020204" pitchFamily="34" charset="0"/>
                      <a:cs typeface="Arial" panose="020B0604020202020204" pitchFamily="34" charset="0"/>
                      <a:sym typeface="Arial" panose="020B0604020202020204" pitchFamily="34" charset="0"/>
                    </a:rPr>
                    <a:t>major:  text</a:t>
                  </a:r>
                </a:p>
              </p:txBody>
            </p:sp>
            <p:sp>
              <p:nvSpPr>
                <p:cNvPr id="50327" name="Text Box 151" descr="Rectangle 139">
                  <a:extLst>
                    <a:ext uri="{FF2B5EF4-FFF2-40B4-BE49-F238E27FC236}">
                      <a16:creationId xmlns:a16="http://schemas.microsoft.com/office/drawing/2014/main" id="{140600F9-8DD0-4DD8-8263-1A7F80031B9E}"/>
                    </a:ext>
                  </a:extLst>
                </p:cNvPr>
                <p:cNvSpPr txBox="1">
                  <a:spLocks/>
                </p:cNvSpPr>
                <p:nvPr/>
              </p:nvSpPr>
              <p:spPr bwMode="auto">
                <a:xfrm>
                  <a:off x="1391691" y="3293738"/>
                  <a:ext cx="2493716"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r>
                    <a:rPr lang="en-US" altLang="en-US" sz="844">
                      <a:solidFill>
                        <a:srgbClr val="8B0000"/>
                      </a:solidFill>
                      <a:latin typeface="Arial" panose="020B0604020202020204" pitchFamily="34" charset="0"/>
                      <a:cs typeface="Arial" panose="020B0604020202020204" pitchFamily="34" charset="0"/>
                      <a:sym typeface="Arial" panose="020B0604020202020204" pitchFamily="34" charset="0"/>
                    </a:rPr>
                    <a:t>matrStatus:  Boolean = false</a:t>
                  </a:r>
                </a:p>
              </p:txBody>
            </p:sp>
            <p:sp>
              <p:nvSpPr>
                <p:cNvPr id="50328" name="Rectangle 152" descr="Rectangle 140">
                  <a:extLst>
                    <a:ext uri="{FF2B5EF4-FFF2-40B4-BE49-F238E27FC236}">
                      <a16:creationId xmlns:a16="http://schemas.microsoft.com/office/drawing/2014/main" id="{96809077-ED3D-4B6E-AE0A-745CCC368E27}"/>
                    </a:ext>
                  </a:extLst>
                </p:cNvPr>
                <p:cNvSpPr>
                  <a:spLocks/>
                </p:cNvSpPr>
                <p:nvPr/>
              </p:nvSpPr>
              <p:spPr bwMode="auto">
                <a:xfrm>
                  <a:off x="7800850" y="4644437"/>
                  <a:ext cx="2488238" cy="1705285"/>
                </a:xfrm>
                <a:prstGeom prst="rect">
                  <a:avLst/>
                </a:prstGeom>
                <a:solidFill>
                  <a:srgbClr val="C0BFC0"/>
                </a:solidFill>
                <a:ln w="14288" cap="flat" cmpd="sng">
                  <a:solidFill>
                    <a:srgbClr val="C0BFC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329" name="Rectangle 153" descr="Rectangle 141">
                  <a:extLst>
                    <a:ext uri="{FF2B5EF4-FFF2-40B4-BE49-F238E27FC236}">
                      <a16:creationId xmlns:a16="http://schemas.microsoft.com/office/drawing/2014/main" id="{AA419361-6D99-4BDB-8433-A4A311F3E85B}"/>
                    </a:ext>
                  </a:extLst>
                </p:cNvPr>
                <p:cNvSpPr>
                  <a:spLocks/>
                </p:cNvSpPr>
                <p:nvPr/>
              </p:nvSpPr>
              <p:spPr bwMode="auto">
                <a:xfrm>
                  <a:off x="7741411" y="4587048"/>
                  <a:ext cx="2488238" cy="1705285"/>
                </a:xfrm>
                <a:prstGeom prst="rect">
                  <a:avLst/>
                </a:prstGeom>
                <a:solidFill>
                  <a:srgbClr val="FCF2E3"/>
                </a:solidFill>
                <a:ln w="14288" cap="flat" cmpd="sng">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330" name="Rectangle 154" descr="Rectangle 142">
                  <a:extLst>
                    <a:ext uri="{FF2B5EF4-FFF2-40B4-BE49-F238E27FC236}">
                      <a16:creationId xmlns:a16="http://schemas.microsoft.com/office/drawing/2014/main" id="{D59AB5A6-3A71-41E4-A0D6-8112C4F4B61B}"/>
                    </a:ext>
                  </a:extLst>
                </p:cNvPr>
                <p:cNvSpPr>
                  <a:spLocks/>
                </p:cNvSpPr>
                <p:nvPr/>
              </p:nvSpPr>
              <p:spPr bwMode="auto">
                <a:xfrm>
                  <a:off x="0" y="-1"/>
                  <a:ext cx="77885" cy="38944"/>
                </a:xfrm>
                <a:prstGeom prst="rect">
                  <a:avLst/>
                </a:prstGeom>
                <a:solidFill>
                  <a:srgbClr val="FBF1E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31" name="Rectangle 155" descr="Rectangle 143">
                  <a:extLst>
                    <a:ext uri="{FF2B5EF4-FFF2-40B4-BE49-F238E27FC236}">
                      <a16:creationId xmlns:a16="http://schemas.microsoft.com/office/drawing/2014/main" id="{AE5D984A-B9FE-40F7-9FF6-DD14EF1BD0C1}"/>
                    </a:ext>
                  </a:extLst>
                </p:cNvPr>
                <p:cNvSpPr>
                  <a:spLocks/>
                </p:cNvSpPr>
                <p:nvPr/>
              </p:nvSpPr>
              <p:spPr bwMode="auto">
                <a:xfrm>
                  <a:off x="0" y="-1"/>
                  <a:ext cx="77885" cy="38944"/>
                </a:xfrm>
                <a:prstGeom prst="rect">
                  <a:avLst/>
                </a:prstGeom>
                <a:solidFill>
                  <a:srgbClr val="FBF1E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32" name="Rectangle 156" descr="Rectangle 144">
                  <a:extLst>
                    <a:ext uri="{FF2B5EF4-FFF2-40B4-BE49-F238E27FC236}">
                      <a16:creationId xmlns:a16="http://schemas.microsoft.com/office/drawing/2014/main" id="{F0C53460-6221-4982-953C-C9C1C3965C3E}"/>
                    </a:ext>
                  </a:extLst>
                </p:cNvPr>
                <p:cNvSpPr>
                  <a:spLocks/>
                </p:cNvSpPr>
                <p:nvPr/>
              </p:nvSpPr>
              <p:spPr bwMode="auto">
                <a:xfrm>
                  <a:off x="0" y="-1"/>
                  <a:ext cx="77885" cy="38944"/>
                </a:xfrm>
                <a:prstGeom prst="rect">
                  <a:avLst/>
                </a:prstGeom>
                <a:solidFill>
                  <a:srgbClr val="FBF1E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33" name="Rectangle 157" descr="Rectangle 145">
                  <a:extLst>
                    <a:ext uri="{FF2B5EF4-FFF2-40B4-BE49-F238E27FC236}">
                      <a16:creationId xmlns:a16="http://schemas.microsoft.com/office/drawing/2014/main" id="{A41FD542-CEF8-462C-917F-74647341B8D1}"/>
                    </a:ext>
                  </a:extLst>
                </p:cNvPr>
                <p:cNvSpPr>
                  <a:spLocks/>
                </p:cNvSpPr>
                <p:nvPr/>
              </p:nvSpPr>
              <p:spPr bwMode="auto">
                <a:xfrm>
                  <a:off x="0" y="-1"/>
                  <a:ext cx="77885" cy="38944"/>
                </a:xfrm>
                <a:prstGeom prst="rect">
                  <a:avLst/>
                </a:prstGeom>
                <a:solidFill>
                  <a:srgbClr val="FBF1E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34" name="Rectangle 158" descr="Rectangle 146">
                  <a:extLst>
                    <a:ext uri="{FF2B5EF4-FFF2-40B4-BE49-F238E27FC236}">
                      <a16:creationId xmlns:a16="http://schemas.microsoft.com/office/drawing/2014/main" id="{7B7C5D06-DA83-46A9-A55A-9C09E2DA5B28}"/>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35" name="Rectangle 159" descr="Rectangle 147">
                  <a:extLst>
                    <a:ext uri="{FF2B5EF4-FFF2-40B4-BE49-F238E27FC236}">
                      <a16:creationId xmlns:a16="http://schemas.microsoft.com/office/drawing/2014/main" id="{83396071-49B5-4B00-BB64-729F9979D177}"/>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36" name="Rectangle 160" descr="Rectangle 148">
                  <a:extLst>
                    <a:ext uri="{FF2B5EF4-FFF2-40B4-BE49-F238E27FC236}">
                      <a16:creationId xmlns:a16="http://schemas.microsoft.com/office/drawing/2014/main" id="{EA95B377-7154-4D76-A670-4DCF8235EBD8}"/>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37" name="Rectangle 161" descr="Rectangle 149">
                  <a:extLst>
                    <a:ext uri="{FF2B5EF4-FFF2-40B4-BE49-F238E27FC236}">
                      <a16:creationId xmlns:a16="http://schemas.microsoft.com/office/drawing/2014/main" id="{FD6A53C2-11DB-48F8-BDCC-2A7120D24D89}"/>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38" name="Rectangle 162" descr="Rectangle 150">
                  <a:extLst>
                    <a:ext uri="{FF2B5EF4-FFF2-40B4-BE49-F238E27FC236}">
                      <a16:creationId xmlns:a16="http://schemas.microsoft.com/office/drawing/2014/main" id="{CDA4E34B-C06D-4C60-903B-93883570340A}"/>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39" name="Rectangle 163" descr="Rectangle 151">
                  <a:extLst>
                    <a:ext uri="{FF2B5EF4-FFF2-40B4-BE49-F238E27FC236}">
                      <a16:creationId xmlns:a16="http://schemas.microsoft.com/office/drawing/2014/main" id="{AF63A5E0-B776-40A2-8950-71459AA3E3A1}"/>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40" name="Rectangle 164" descr="Rectangle 152">
                  <a:extLst>
                    <a:ext uri="{FF2B5EF4-FFF2-40B4-BE49-F238E27FC236}">
                      <a16:creationId xmlns:a16="http://schemas.microsoft.com/office/drawing/2014/main" id="{FF419D11-B918-4053-A010-C3102A179D30}"/>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41" name="Rectangle 165" descr="Rectangle 153">
                  <a:extLst>
                    <a:ext uri="{FF2B5EF4-FFF2-40B4-BE49-F238E27FC236}">
                      <a16:creationId xmlns:a16="http://schemas.microsoft.com/office/drawing/2014/main" id="{6FDFFCD9-E256-4F40-A9E0-C1C38B648D11}"/>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42" name="Rectangle 166" descr="Rectangle 154">
                  <a:extLst>
                    <a:ext uri="{FF2B5EF4-FFF2-40B4-BE49-F238E27FC236}">
                      <a16:creationId xmlns:a16="http://schemas.microsoft.com/office/drawing/2014/main" id="{2136DE5C-79C4-47AF-9C4E-E0C4971E215C}"/>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43" name="Rectangle 167" descr="Rectangle 155">
                  <a:extLst>
                    <a:ext uri="{FF2B5EF4-FFF2-40B4-BE49-F238E27FC236}">
                      <a16:creationId xmlns:a16="http://schemas.microsoft.com/office/drawing/2014/main" id="{811C2A83-C923-426F-9C81-17D95E8C419E}"/>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44" name="Rectangle 168" descr="Rectangle 156">
                  <a:extLst>
                    <a:ext uri="{FF2B5EF4-FFF2-40B4-BE49-F238E27FC236}">
                      <a16:creationId xmlns:a16="http://schemas.microsoft.com/office/drawing/2014/main" id="{161B7CB6-7D8B-4729-B4C2-EFB040997786}"/>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45" name="Rectangle 169" descr="Rectangle 157">
                  <a:extLst>
                    <a:ext uri="{FF2B5EF4-FFF2-40B4-BE49-F238E27FC236}">
                      <a16:creationId xmlns:a16="http://schemas.microsoft.com/office/drawing/2014/main" id="{8489BB70-396B-44D2-9417-016D79252DF5}"/>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46" name="Rectangle 170" descr="Rectangle 158">
                  <a:extLst>
                    <a:ext uri="{FF2B5EF4-FFF2-40B4-BE49-F238E27FC236}">
                      <a16:creationId xmlns:a16="http://schemas.microsoft.com/office/drawing/2014/main" id="{0B31E10F-BFBD-4C9B-8CC4-E6924A87BAD1}"/>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47" name="Rectangle 171" descr="Rectangle 159">
                  <a:extLst>
                    <a:ext uri="{FF2B5EF4-FFF2-40B4-BE49-F238E27FC236}">
                      <a16:creationId xmlns:a16="http://schemas.microsoft.com/office/drawing/2014/main" id="{B5A892F1-8088-4EA6-8A67-DD74089D4CDB}"/>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48" name="Rectangle 172" descr="Rectangle 160">
                  <a:extLst>
                    <a:ext uri="{FF2B5EF4-FFF2-40B4-BE49-F238E27FC236}">
                      <a16:creationId xmlns:a16="http://schemas.microsoft.com/office/drawing/2014/main" id="{841C4F9D-52C8-480E-8260-9BD5C112839D}"/>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49" name="Rectangle 173" descr="Rectangle 161">
                  <a:extLst>
                    <a:ext uri="{FF2B5EF4-FFF2-40B4-BE49-F238E27FC236}">
                      <a16:creationId xmlns:a16="http://schemas.microsoft.com/office/drawing/2014/main" id="{E891E4A9-9E82-4BF9-A575-551F2CB533D6}"/>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50" name="Rectangle 174" descr="Rectangle 162">
                  <a:extLst>
                    <a:ext uri="{FF2B5EF4-FFF2-40B4-BE49-F238E27FC236}">
                      <a16:creationId xmlns:a16="http://schemas.microsoft.com/office/drawing/2014/main" id="{D852E05E-D4ED-4524-917F-726AF9ACE144}"/>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51" name="Rectangle 175" descr="Rectangle 163">
                  <a:extLst>
                    <a:ext uri="{FF2B5EF4-FFF2-40B4-BE49-F238E27FC236}">
                      <a16:creationId xmlns:a16="http://schemas.microsoft.com/office/drawing/2014/main" id="{4E07355B-F2FC-455D-95E0-FB0AF1C0901F}"/>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52" name="Rectangle 176" descr="Rectangle 164">
                  <a:extLst>
                    <a:ext uri="{FF2B5EF4-FFF2-40B4-BE49-F238E27FC236}">
                      <a16:creationId xmlns:a16="http://schemas.microsoft.com/office/drawing/2014/main" id="{79524A4E-9D1A-48BF-8361-408187E67BF2}"/>
                    </a:ext>
                  </a:extLst>
                </p:cNvPr>
                <p:cNvSpPr>
                  <a:spLocks/>
                </p:cNvSpPr>
                <p:nvPr/>
              </p:nvSpPr>
              <p:spPr bwMode="auto">
                <a:xfrm>
                  <a:off x="0" y="-1"/>
                  <a:ext cx="77885" cy="38944"/>
                </a:xfrm>
                <a:prstGeom prst="rect">
                  <a:avLst/>
                </a:prstGeom>
                <a:solidFill>
                  <a:srgbClr val="F7EDD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53" name="Rectangle 177" descr="Rectangle 165">
                  <a:extLst>
                    <a:ext uri="{FF2B5EF4-FFF2-40B4-BE49-F238E27FC236}">
                      <a16:creationId xmlns:a16="http://schemas.microsoft.com/office/drawing/2014/main" id="{E49A7717-2C50-4CAF-94EC-6D8D461381D7}"/>
                    </a:ext>
                  </a:extLst>
                </p:cNvPr>
                <p:cNvSpPr>
                  <a:spLocks/>
                </p:cNvSpPr>
                <p:nvPr/>
              </p:nvSpPr>
              <p:spPr bwMode="auto">
                <a:xfrm>
                  <a:off x="0" y="-1"/>
                  <a:ext cx="77885" cy="38944"/>
                </a:xfrm>
                <a:prstGeom prst="rect">
                  <a:avLst/>
                </a:prstGeom>
                <a:solidFill>
                  <a:srgbClr val="F7EDD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54" name="Rectangle 178" descr="Rectangle 166">
                  <a:extLst>
                    <a:ext uri="{FF2B5EF4-FFF2-40B4-BE49-F238E27FC236}">
                      <a16:creationId xmlns:a16="http://schemas.microsoft.com/office/drawing/2014/main" id="{CD919B6A-FFFA-4726-B6F0-F79BE68CD2AB}"/>
                    </a:ext>
                  </a:extLst>
                </p:cNvPr>
                <p:cNvSpPr>
                  <a:spLocks/>
                </p:cNvSpPr>
                <p:nvPr/>
              </p:nvSpPr>
              <p:spPr bwMode="auto">
                <a:xfrm>
                  <a:off x="0" y="-1"/>
                  <a:ext cx="77885" cy="38944"/>
                </a:xfrm>
                <a:prstGeom prst="rect">
                  <a:avLst/>
                </a:prstGeom>
                <a:solidFill>
                  <a:srgbClr val="F7EDD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55" name="Rectangle 179" descr="Rectangle 167">
                  <a:extLst>
                    <a:ext uri="{FF2B5EF4-FFF2-40B4-BE49-F238E27FC236}">
                      <a16:creationId xmlns:a16="http://schemas.microsoft.com/office/drawing/2014/main" id="{ADFF1008-2085-47F1-B099-74F1FFBA3DF7}"/>
                    </a:ext>
                  </a:extLst>
                </p:cNvPr>
                <p:cNvSpPr>
                  <a:spLocks/>
                </p:cNvSpPr>
                <p:nvPr/>
              </p:nvSpPr>
              <p:spPr bwMode="auto">
                <a:xfrm>
                  <a:off x="0" y="-1"/>
                  <a:ext cx="77885" cy="38944"/>
                </a:xfrm>
                <a:prstGeom prst="rect">
                  <a:avLst/>
                </a:prstGeom>
                <a:solidFill>
                  <a:srgbClr val="F7EDD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56" name="Rectangle 180" descr="Rectangle 168">
                  <a:extLst>
                    <a:ext uri="{FF2B5EF4-FFF2-40B4-BE49-F238E27FC236}">
                      <a16:creationId xmlns:a16="http://schemas.microsoft.com/office/drawing/2014/main" id="{CCE43E45-52E0-4007-B1ED-51795ABBAAC7}"/>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57" name="Rectangle 181" descr="Rectangle 169">
                  <a:extLst>
                    <a:ext uri="{FF2B5EF4-FFF2-40B4-BE49-F238E27FC236}">
                      <a16:creationId xmlns:a16="http://schemas.microsoft.com/office/drawing/2014/main" id="{1D8419B8-B146-4EAC-9BFB-3193C1096452}"/>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58" name="Rectangle 182" descr="Rectangle 170">
                  <a:extLst>
                    <a:ext uri="{FF2B5EF4-FFF2-40B4-BE49-F238E27FC236}">
                      <a16:creationId xmlns:a16="http://schemas.microsoft.com/office/drawing/2014/main" id="{EE6B8F40-379F-428C-BF81-7F5C0CBF214F}"/>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59" name="Rectangle 183" descr="Rectangle 171">
                  <a:extLst>
                    <a:ext uri="{FF2B5EF4-FFF2-40B4-BE49-F238E27FC236}">
                      <a16:creationId xmlns:a16="http://schemas.microsoft.com/office/drawing/2014/main" id="{DF1A259B-494F-4DED-8615-D1454F8639C2}"/>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60" name="Rectangle 184" descr="Rectangle 172">
                  <a:extLst>
                    <a:ext uri="{FF2B5EF4-FFF2-40B4-BE49-F238E27FC236}">
                      <a16:creationId xmlns:a16="http://schemas.microsoft.com/office/drawing/2014/main" id="{2DF855A5-0DE9-46F1-B169-45BCFD22EBF9}"/>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61" name="Rectangle 185" descr="Rectangle 173">
                  <a:extLst>
                    <a:ext uri="{FF2B5EF4-FFF2-40B4-BE49-F238E27FC236}">
                      <a16:creationId xmlns:a16="http://schemas.microsoft.com/office/drawing/2014/main" id="{6DC0D371-59CB-4303-8954-974249C826AD}"/>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62" name="Rectangle 186" descr="Rectangle 174">
                  <a:extLst>
                    <a:ext uri="{FF2B5EF4-FFF2-40B4-BE49-F238E27FC236}">
                      <a16:creationId xmlns:a16="http://schemas.microsoft.com/office/drawing/2014/main" id="{4F6BCD57-2C8A-49BE-AB25-9A83DBD92A13}"/>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63" name="Rectangle 187" descr="Rectangle 175">
                  <a:extLst>
                    <a:ext uri="{FF2B5EF4-FFF2-40B4-BE49-F238E27FC236}">
                      <a16:creationId xmlns:a16="http://schemas.microsoft.com/office/drawing/2014/main" id="{C2C6BB9C-F7D9-4054-A1E0-D1C432DE4E3B}"/>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64" name="Rectangle 188" descr="Rectangle 176">
                  <a:extLst>
                    <a:ext uri="{FF2B5EF4-FFF2-40B4-BE49-F238E27FC236}">
                      <a16:creationId xmlns:a16="http://schemas.microsoft.com/office/drawing/2014/main" id="{A0DA12B1-42DE-45CD-B4B8-7735829B5930}"/>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65" name="Rectangle 189" descr="Rectangle 177">
                  <a:extLst>
                    <a:ext uri="{FF2B5EF4-FFF2-40B4-BE49-F238E27FC236}">
                      <a16:creationId xmlns:a16="http://schemas.microsoft.com/office/drawing/2014/main" id="{B1A05289-71ED-4C26-BB02-49DC2801CDE5}"/>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66" name="Rectangle 190" descr="Rectangle 178">
                  <a:extLst>
                    <a:ext uri="{FF2B5EF4-FFF2-40B4-BE49-F238E27FC236}">
                      <a16:creationId xmlns:a16="http://schemas.microsoft.com/office/drawing/2014/main" id="{15C82635-E18B-4423-A5B6-B270C627CA0C}"/>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67" name="Rectangle 191" descr="Rectangle 179">
                  <a:extLst>
                    <a:ext uri="{FF2B5EF4-FFF2-40B4-BE49-F238E27FC236}">
                      <a16:creationId xmlns:a16="http://schemas.microsoft.com/office/drawing/2014/main" id="{D17B8D11-5297-4E8A-8A3E-75A4CB426049}"/>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68" name="Rectangle 192" descr="Rectangle 180">
                  <a:extLst>
                    <a:ext uri="{FF2B5EF4-FFF2-40B4-BE49-F238E27FC236}">
                      <a16:creationId xmlns:a16="http://schemas.microsoft.com/office/drawing/2014/main" id="{7833D3E0-AFDF-4270-B8B3-EE6D99073A92}"/>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69" name="Rectangle 193" descr="Rectangle 181">
                  <a:extLst>
                    <a:ext uri="{FF2B5EF4-FFF2-40B4-BE49-F238E27FC236}">
                      <a16:creationId xmlns:a16="http://schemas.microsoft.com/office/drawing/2014/main" id="{AAB9A84A-F7D1-4668-993D-C54919D7B53B}"/>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70" name="Rectangle 194" descr="Rectangle 182">
                  <a:extLst>
                    <a:ext uri="{FF2B5EF4-FFF2-40B4-BE49-F238E27FC236}">
                      <a16:creationId xmlns:a16="http://schemas.microsoft.com/office/drawing/2014/main" id="{90C6345E-F7D8-4A9C-B747-8644B8DA842A}"/>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71" name="Rectangle 195" descr="Rectangle 183">
                  <a:extLst>
                    <a:ext uri="{FF2B5EF4-FFF2-40B4-BE49-F238E27FC236}">
                      <a16:creationId xmlns:a16="http://schemas.microsoft.com/office/drawing/2014/main" id="{F18A652C-FE97-4919-A762-5F9F8A22DC82}"/>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72" name="Rectangle 196" descr="Rectangle 184">
                  <a:extLst>
                    <a:ext uri="{FF2B5EF4-FFF2-40B4-BE49-F238E27FC236}">
                      <a16:creationId xmlns:a16="http://schemas.microsoft.com/office/drawing/2014/main" id="{47FDD51D-ED67-417A-87FF-2BD43AF6C589}"/>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73" name="Rectangle 197" descr="Rectangle 185">
                  <a:extLst>
                    <a:ext uri="{FF2B5EF4-FFF2-40B4-BE49-F238E27FC236}">
                      <a16:creationId xmlns:a16="http://schemas.microsoft.com/office/drawing/2014/main" id="{E728F2C5-3218-48C0-AB64-E4115A28CF48}"/>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74" name="Rectangle 198" descr="Rectangle 186">
                  <a:extLst>
                    <a:ext uri="{FF2B5EF4-FFF2-40B4-BE49-F238E27FC236}">
                      <a16:creationId xmlns:a16="http://schemas.microsoft.com/office/drawing/2014/main" id="{9203DC93-04F0-4A45-818B-17DF173D34C9}"/>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75" name="Rectangle 199" descr="Rectangle 187">
                  <a:extLst>
                    <a:ext uri="{FF2B5EF4-FFF2-40B4-BE49-F238E27FC236}">
                      <a16:creationId xmlns:a16="http://schemas.microsoft.com/office/drawing/2014/main" id="{77F96B97-9929-4CE1-B519-6C85ED90CA66}"/>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76" name="Rectangle 200" descr="Rectangle 188">
                  <a:extLst>
                    <a:ext uri="{FF2B5EF4-FFF2-40B4-BE49-F238E27FC236}">
                      <a16:creationId xmlns:a16="http://schemas.microsoft.com/office/drawing/2014/main" id="{DCE1DFC7-EE7D-46BC-8CD9-ACE6EEFCD799}"/>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77" name="Rectangle 201" descr="Rectangle 189">
                  <a:extLst>
                    <a:ext uri="{FF2B5EF4-FFF2-40B4-BE49-F238E27FC236}">
                      <a16:creationId xmlns:a16="http://schemas.microsoft.com/office/drawing/2014/main" id="{14F4219A-87C0-46AB-8A03-7A2A70015AEE}"/>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78" name="Rectangle 202" descr="Rectangle 190">
                  <a:extLst>
                    <a:ext uri="{FF2B5EF4-FFF2-40B4-BE49-F238E27FC236}">
                      <a16:creationId xmlns:a16="http://schemas.microsoft.com/office/drawing/2014/main" id="{091B073E-9535-4E0B-9758-E81B7E70555B}"/>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79" name="Rectangle 203" descr="Rectangle 191">
                  <a:extLst>
                    <a:ext uri="{FF2B5EF4-FFF2-40B4-BE49-F238E27FC236}">
                      <a16:creationId xmlns:a16="http://schemas.microsoft.com/office/drawing/2014/main" id="{1A0A9432-EF6F-430C-8B52-243AAA283867}"/>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80" name="Rectangle 204" descr="Rectangle 192">
                  <a:extLst>
                    <a:ext uri="{FF2B5EF4-FFF2-40B4-BE49-F238E27FC236}">
                      <a16:creationId xmlns:a16="http://schemas.microsoft.com/office/drawing/2014/main" id="{512D955D-9E54-4CF4-BDF5-B34B5D879594}"/>
                    </a:ext>
                  </a:extLst>
                </p:cNvPr>
                <p:cNvSpPr>
                  <a:spLocks/>
                </p:cNvSpPr>
                <p:nvPr/>
              </p:nvSpPr>
              <p:spPr bwMode="auto">
                <a:xfrm>
                  <a:off x="0" y="-1"/>
                  <a:ext cx="77885" cy="38944"/>
                </a:xfrm>
                <a:prstGeom prst="rect">
                  <a:avLst/>
                </a:prstGeom>
                <a:solidFill>
                  <a:srgbClr val="F2E8D9"/>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81" name="Rectangle 205" descr="Rectangle 193">
                  <a:extLst>
                    <a:ext uri="{FF2B5EF4-FFF2-40B4-BE49-F238E27FC236}">
                      <a16:creationId xmlns:a16="http://schemas.microsoft.com/office/drawing/2014/main" id="{3566E17C-6C4E-4767-9735-18A789A6C37F}"/>
                    </a:ext>
                  </a:extLst>
                </p:cNvPr>
                <p:cNvSpPr>
                  <a:spLocks/>
                </p:cNvSpPr>
                <p:nvPr/>
              </p:nvSpPr>
              <p:spPr bwMode="auto">
                <a:xfrm>
                  <a:off x="0" y="-1"/>
                  <a:ext cx="77885" cy="38944"/>
                </a:xfrm>
                <a:prstGeom prst="rect">
                  <a:avLst/>
                </a:prstGeom>
                <a:solidFill>
                  <a:srgbClr val="F2E8D9"/>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82" name="Rectangle 206" descr="Rectangle 194">
                  <a:extLst>
                    <a:ext uri="{FF2B5EF4-FFF2-40B4-BE49-F238E27FC236}">
                      <a16:creationId xmlns:a16="http://schemas.microsoft.com/office/drawing/2014/main" id="{2D6EECE0-1180-44E7-8C36-5B08AF59CC97}"/>
                    </a:ext>
                  </a:extLst>
                </p:cNvPr>
                <p:cNvSpPr>
                  <a:spLocks/>
                </p:cNvSpPr>
                <p:nvPr/>
              </p:nvSpPr>
              <p:spPr bwMode="auto">
                <a:xfrm>
                  <a:off x="0" y="-1"/>
                  <a:ext cx="77885" cy="38944"/>
                </a:xfrm>
                <a:prstGeom prst="rect">
                  <a:avLst/>
                </a:prstGeom>
                <a:solidFill>
                  <a:srgbClr val="F2E8D9"/>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83" name="Rectangle 207" descr="Rectangle 195">
                  <a:extLst>
                    <a:ext uri="{FF2B5EF4-FFF2-40B4-BE49-F238E27FC236}">
                      <a16:creationId xmlns:a16="http://schemas.microsoft.com/office/drawing/2014/main" id="{AE8003A4-F845-46E0-B8CC-01425672B4C0}"/>
                    </a:ext>
                  </a:extLst>
                </p:cNvPr>
                <p:cNvSpPr>
                  <a:spLocks/>
                </p:cNvSpPr>
                <p:nvPr/>
              </p:nvSpPr>
              <p:spPr bwMode="auto">
                <a:xfrm>
                  <a:off x="0" y="-1"/>
                  <a:ext cx="77885" cy="38944"/>
                </a:xfrm>
                <a:prstGeom prst="rect">
                  <a:avLst/>
                </a:prstGeom>
                <a:solidFill>
                  <a:srgbClr val="F2E8D9"/>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84" name="Rectangle 208" descr="Rectangle 196">
                  <a:extLst>
                    <a:ext uri="{FF2B5EF4-FFF2-40B4-BE49-F238E27FC236}">
                      <a16:creationId xmlns:a16="http://schemas.microsoft.com/office/drawing/2014/main" id="{DAB7BF8B-3B49-4813-B45A-2290544FFBCC}"/>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85" name="Rectangle 209" descr="Rectangle 197">
                  <a:extLst>
                    <a:ext uri="{FF2B5EF4-FFF2-40B4-BE49-F238E27FC236}">
                      <a16:creationId xmlns:a16="http://schemas.microsoft.com/office/drawing/2014/main" id="{8E887698-B5F5-49C3-8374-5420A97E7DF2}"/>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86" name="Rectangle 210" descr="Rectangle 198">
                  <a:extLst>
                    <a:ext uri="{FF2B5EF4-FFF2-40B4-BE49-F238E27FC236}">
                      <a16:creationId xmlns:a16="http://schemas.microsoft.com/office/drawing/2014/main" id="{871351F4-2953-4DB9-A8AF-BA909A09D993}"/>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87" name="Rectangle 211" descr="Rectangle 199">
                  <a:extLst>
                    <a:ext uri="{FF2B5EF4-FFF2-40B4-BE49-F238E27FC236}">
                      <a16:creationId xmlns:a16="http://schemas.microsoft.com/office/drawing/2014/main" id="{C065A53D-035F-467A-8046-54D7964F066C}"/>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88" name="Rectangle 212" descr="Rectangle 200">
                  <a:extLst>
                    <a:ext uri="{FF2B5EF4-FFF2-40B4-BE49-F238E27FC236}">
                      <a16:creationId xmlns:a16="http://schemas.microsoft.com/office/drawing/2014/main" id="{3FB28AF7-3EF4-45BE-AC12-54F52B1F0729}"/>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89" name="Rectangle 213" descr="Rectangle 201">
                  <a:extLst>
                    <a:ext uri="{FF2B5EF4-FFF2-40B4-BE49-F238E27FC236}">
                      <a16:creationId xmlns:a16="http://schemas.microsoft.com/office/drawing/2014/main" id="{B6FC4F3A-390E-4814-97F4-7DAC1005BA86}"/>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90" name="Rectangle 214" descr="Rectangle 202">
                  <a:extLst>
                    <a:ext uri="{FF2B5EF4-FFF2-40B4-BE49-F238E27FC236}">
                      <a16:creationId xmlns:a16="http://schemas.microsoft.com/office/drawing/2014/main" id="{76DF9789-1729-49E0-85B5-6E024DB33BFF}"/>
                    </a:ext>
                  </a:extLst>
                </p:cNvPr>
                <p:cNvSpPr>
                  <a:spLocks/>
                </p:cNvSpPr>
                <p:nvPr/>
              </p:nvSpPr>
              <p:spPr bwMode="auto">
                <a:xfrm>
                  <a:off x="0" y="-1"/>
                  <a:ext cx="77885" cy="38944"/>
                </a:xfrm>
                <a:prstGeom prst="rect">
                  <a:avLst/>
                </a:prstGeom>
                <a:solidFill>
                  <a:srgbClr val="F0E6D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91" name="Rectangle 215" descr="Rectangle 203">
                  <a:extLst>
                    <a:ext uri="{FF2B5EF4-FFF2-40B4-BE49-F238E27FC236}">
                      <a16:creationId xmlns:a16="http://schemas.microsoft.com/office/drawing/2014/main" id="{CCDA076A-328A-4E40-88B2-96C44C352264}"/>
                    </a:ext>
                  </a:extLst>
                </p:cNvPr>
                <p:cNvSpPr>
                  <a:spLocks/>
                </p:cNvSpPr>
                <p:nvPr/>
              </p:nvSpPr>
              <p:spPr bwMode="auto">
                <a:xfrm>
                  <a:off x="0" y="-1"/>
                  <a:ext cx="77885" cy="38944"/>
                </a:xfrm>
                <a:prstGeom prst="rect">
                  <a:avLst/>
                </a:prstGeom>
                <a:solidFill>
                  <a:srgbClr val="F0E6D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92" name="Rectangle 216" descr="Rectangle 204">
                  <a:extLst>
                    <a:ext uri="{FF2B5EF4-FFF2-40B4-BE49-F238E27FC236}">
                      <a16:creationId xmlns:a16="http://schemas.microsoft.com/office/drawing/2014/main" id="{5BFA857F-75B2-449E-BB48-5FF4F46C48E3}"/>
                    </a:ext>
                  </a:extLst>
                </p:cNvPr>
                <p:cNvSpPr>
                  <a:spLocks/>
                </p:cNvSpPr>
                <p:nvPr/>
              </p:nvSpPr>
              <p:spPr bwMode="auto">
                <a:xfrm>
                  <a:off x="0" y="-1"/>
                  <a:ext cx="77885" cy="38944"/>
                </a:xfrm>
                <a:prstGeom prst="rect">
                  <a:avLst/>
                </a:prstGeom>
                <a:solidFill>
                  <a:srgbClr val="F0E6D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grpSp>
          <p:sp>
            <p:nvSpPr>
              <p:cNvPr id="50393" name="Rectangle 217" descr="Rectangle 206">
                <a:extLst>
                  <a:ext uri="{FF2B5EF4-FFF2-40B4-BE49-F238E27FC236}">
                    <a16:creationId xmlns:a16="http://schemas.microsoft.com/office/drawing/2014/main" id="{6B16E5EA-3CF2-472B-AF25-591498B7F73E}"/>
                  </a:ext>
                </a:extLst>
              </p:cNvPr>
              <p:cNvSpPr>
                <a:spLocks/>
              </p:cNvSpPr>
              <p:nvPr/>
            </p:nvSpPr>
            <p:spPr bwMode="auto">
              <a:xfrm>
                <a:off x="0" y="0"/>
                <a:ext cx="77885" cy="38943"/>
              </a:xfrm>
              <a:prstGeom prst="rect">
                <a:avLst/>
              </a:prstGeom>
              <a:solidFill>
                <a:srgbClr val="F0E6D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94" name="Rectangle 218" descr="Rectangle 207">
                <a:extLst>
                  <a:ext uri="{FF2B5EF4-FFF2-40B4-BE49-F238E27FC236}">
                    <a16:creationId xmlns:a16="http://schemas.microsoft.com/office/drawing/2014/main" id="{C09A51A2-7F1B-40E5-9550-AC3009F9D39D}"/>
                  </a:ext>
                </a:extLst>
              </p:cNvPr>
              <p:cNvSpPr>
                <a:spLocks/>
              </p:cNvSpPr>
              <p:nvPr/>
            </p:nvSpPr>
            <p:spPr bwMode="auto">
              <a:xfrm>
                <a:off x="0" y="0"/>
                <a:ext cx="77885" cy="38943"/>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95" name="Rectangle 219" descr="Rectangle 208">
                <a:extLst>
                  <a:ext uri="{FF2B5EF4-FFF2-40B4-BE49-F238E27FC236}">
                    <a16:creationId xmlns:a16="http://schemas.microsoft.com/office/drawing/2014/main" id="{062B3DDA-21EA-4E22-9FF6-52E12AEFEF63}"/>
                  </a:ext>
                </a:extLst>
              </p:cNvPr>
              <p:cNvSpPr>
                <a:spLocks/>
              </p:cNvSpPr>
              <p:nvPr/>
            </p:nvSpPr>
            <p:spPr bwMode="auto">
              <a:xfrm>
                <a:off x="0" y="0"/>
                <a:ext cx="77885" cy="38943"/>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96" name="Rectangle 220" descr="Rectangle 209">
                <a:extLst>
                  <a:ext uri="{FF2B5EF4-FFF2-40B4-BE49-F238E27FC236}">
                    <a16:creationId xmlns:a16="http://schemas.microsoft.com/office/drawing/2014/main" id="{0750BD02-503D-4514-9343-827FA4BEA110}"/>
                  </a:ext>
                </a:extLst>
              </p:cNvPr>
              <p:cNvSpPr>
                <a:spLocks/>
              </p:cNvSpPr>
              <p:nvPr/>
            </p:nvSpPr>
            <p:spPr bwMode="auto">
              <a:xfrm>
                <a:off x="0" y="0"/>
                <a:ext cx="77885" cy="38943"/>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97" name="Rectangle 221" descr="Rectangle 210">
                <a:extLst>
                  <a:ext uri="{FF2B5EF4-FFF2-40B4-BE49-F238E27FC236}">
                    <a16:creationId xmlns:a16="http://schemas.microsoft.com/office/drawing/2014/main" id="{F28B5B0F-6D5D-4481-968D-B2E986020A57}"/>
                  </a:ext>
                </a:extLst>
              </p:cNvPr>
              <p:cNvSpPr>
                <a:spLocks/>
              </p:cNvSpPr>
              <p:nvPr/>
            </p:nvSpPr>
            <p:spPr bwMode="auto">
              <a:xfrm>
                <a:off x="0" y="0"/>
                <a:ext cx="77885" cy="38943"/>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98" name="Rectangle 222" descr="Rectangle 211">
                <a:extLst>
                  <a:ext uri="{FF2B5EF4-FFF2-40B4-BE49-F238E27FC236}">
                    <a16:creationId xmlns:a16="http://schemas.microsoft.com/office/drawing/2014/main" id="{B8EF58B0-D1A0-4EF6-A106-7D68959314DE}"/>
                  </a:ext>
                </a:extLst>
              </p:cNvPr>
              <p:cNvSpPr>
                <a:spLocks/>
              </p:cNvSpPr>
              <p:nvPr/>
            </p:nvSpPr>
            <p:spPr bwMode="auto">
              <a:xfrm>
                <a:off x="0" y="0"/>
                <a:ext cx="77885" cy="38943"/>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99" name="Rectangle 223" descr="Rectangle 212">
                <a:extLst>
                  <a:ext uri="{FF2B5EF4-FFF2-40B4-BE49-F238E27FC236}">
                    <a16:creationId xmlns:a16="http://schemas.microsoft.com/office/drawing/2014/main" id="{20A14645-446C-44AF-9724-E7D59E4AB701}"/>
                  </a:ext>
                </a:extLst>
              </p:cNvPr>
              <p:cNvSpPr>
                <a:spLocks/>
              </p:cNvSpPr>
              <p:nvPr/>
            </p:nvSpPr>
            <p:spPr bwMode="auto">
              <a:xfrm>
                <a:off x="0" y="0"/>
                <a:ext cx="77885" cy="38943"/>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00" name="Rectangle 224" descr="Rectangle 213">
                <a:extLst>
                  <a:ext uri="{FF2B5EF4-FFF2-40B4-BE49-F238E27FC236}">
                    <a16:creationId xmlns:a16="http://schemas.microsoft.com/office/drawing/2014/main" id="{CA81231D-516A-462E-BDE3-D9E1228A2D05}"/>
                  </a:ext>
                </a:extLst>
              </p:cNvPr>
              <p:cNvSpPr>
                <a:spLocks/>
              </p:cNvSpPr>
              <p:nvPr/>
            </p:nvSpPr>
            <p:spPr bwMode="auto">
              <a:xfrm>
                <a:off x="0" y="0"/>
                <a:ext cx="77885" cy="38943"/>
              </a:xfrm>
              <a:prstGeom prst="rect">
                <a:avLst/>
              </a:prstGeom>
              <a:solidFill>
                <a:srgbClr val="EEE4D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01" name="Rectangle 225" descr="Rectangle 214">
                <a:extLst>
                  <a:ext uri="{FF2B5EF4-FFF2-40B4-BE49-F238E27FC236}">
                    <a16:creationId xmlns:a16="http://schemas.microsoft.com/office/drawing/2014/main" id="{3A4866B4-E6DD-4628-A438-BB349AD61BD0}"/>
                  </a:ext>
                </a:extLst>
              </p:cNvPr>
              <p:cNvSpPr>
                <a:spLocks/>
              </p:cNvSpPr>
              <p:nvPr/>
            </p:nvSpPr>
            <p:spPr bwMode="auto">
              <a:xfrm>
                <a:off x="0" y="0"/>
                <a:ext cx="77885" cy="38943"/>
              </a:xfrm>
              <a:prstGeom prst="rect">
                <a:avLst/>
              </a:prstGeom>
              <a:solidFill>
                <a:srgbClr val="EEE4D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02" name="Rectangle 226" descr="Rectangle 215">
                <a:extLst>
                  <a:ext uri="{FF2B5EF4-FFF2-40B4-BE49-F238E27FC236}">
                    <a16:creationId xmlns:a16="http://schemas.microsoft.com/office/drawing/2014/main" id="{3A2EB9D6-4205-44A6-BCCC-512C08331614}"/>
                  </a:ext>
                </a:extLst>
              </p:cNvPr>
              <p:cNvSpPr>
                <a:spLocks/>
              </p:cNvSpPr>
              <p:nvPr/>
            </p:nvSpPr>
            <p:spPr bwMode="auto">
              <a:xfrm>
                <a:off x="0" y="0"/>
                <a:ext cx="77885" cy="38943"/>
              </a:xfrm>
              <a:prstGeom prst="rect">
                <a:avLst/>
              </a:prstGeom>
              <a:solidFill>
                <a:srgbClr val="EEE4D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03" name="Rectangle 227" descr="Rectangle 216">
                <a:extLst>
                  <a:ext uri="{FF2B5EF4-FFF2-40B4-BE49-F238E27FC236}">
                    <a16:creationId xmlns:a16="http://schemas.microsoft.com/office/drawing/2014/main" id="{7A25BADC-7CA2-4968-8F90-4379B7AE270F}"/>
                  </a:ext>
                </a:extLst>
              </p:cNvPr>
              <p:cNvSpPr>
                <a:spLocks/>
              </p:cNvSpPr>
              <p:nvPr/>
            </p:nvSpPr>
            <p:spPr bwMode="auto">
              <a:xfrm>
                <a:off x="0" y="0"/>
                <a:ext cx="77885" cy="38943"/>
              </a:xfrm>
              <a:prstGeom prst="rect">
                <a:avLst/>
              </a:prstGeom>
              <a:solidFill>
                <a:srgbClr val="EEE4D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04" name="Rectangle 228" descr="Rectangle 217">
                <a:extLst>
                  <a:ext uri="{FF2B5EF4-FFF2-40B4-BE49-F238E27FC236}">
                    <a16:creationId xmlns:a16="http://schemas.microsoft.com/office/drawing/2014/main" id="{C1B39342-DA8B-4A6C-8185-CC50524B7D1F}"/>
                  </a:ext>
                </a:extLst>
              </p:cNvPr>
              <p:cNvSpPr>
                <a:spLocks/>
              </p:cNvSpPr>
              <p:nvPr/>
            </p:nvSpPr>
            <p:spPr bwMode="auto">
              <a:xfrm>
                <a:off x="0" y="0"/>
                <a:ext cx="77885" cy="38943"/>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05" name="Rectangle 229" descr="Rectangle 218">
                <a:extLst>
                  <a:ext uri="{FF2B5EF4-FFF2-40B4-BE49-F238E27FC236}">
                    <a16:creationId xmlns:a16="http://schemas.microsoft.com/office/drawing/2014/main" id="{03CAF1E0-50B1-44E8-834E-0C7D0A94A2AC}"/>
                  </a:ext>
                </a:extLst>
              </p:cNvPr>
              <p:cNvSpPr>
                <a:spLocks/>
              </p:cNvSpPr>
              <p:nvPr/>
            </p:nvSpPr>
            <p:spPr bwMode="auto">
              <a:xfrm>
                <a:off x="0" y="0"/>
                <a:ext cx="77885" cy="38943"/>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06" name="Rectangle 230" descr="Rectangle 219">
                <a:extLst>
                  <a:ext uri="{FF2B5EF4-FFF2-40B4-BE49-F238E27FC236}">
                    <a16:creationId xmlns:a16="http://schemas.microsoft.com/office/drawing/2014/main" id="{101F5ED5-F176-4FFF-BC3E-053E0A213CFF}"/>
                  </a:ext>
                </a:extLst>
              </p:cNvPr>
              <p:cNvSpPr>
                <a:spLocks/>
              </p:cNvSpPr>
              <p:nvPr/>
            </p:nvSpPr>
            <p:spPr bwMode="auto">
              <a:xfrm>
                <a:off x="0" y="0"/>
                <a:ext cx="77885" cy="38943"/>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07" name="Rectangle 231" descr="Rectangle 220">
                <a:extLst>
                  <a:ext uri="{FF2B5EF4-FFF2-40B4-BE49-F238E27FC236}">
                    <a16:creationId xmlns:a16="http://schemas.microsoft.com/office/drawing/2014/main" id="{422BC499-F18D-4DB9-B657-DCD0D0AD762D}"/>
                  </a:ext>
                </a:extLst>
              </p:cNvPr>
              <p:cNvSpPr>
                <a:spLocks/>
              </p:cNvSpPr>
              <p:nvPr/>
            </p:nvSpPr>
            <p:spPr bwMode="auto">
              <a:xfrm>
                <a:off x="0" y="0"/>
                <a:ext cx="77885" cy="38943"/>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08" name="Rectangle 232" descr="Rectangle 221">
                <a:extLst>
                  <a:ext uri="{FF2B5EF4-FFF2-40B4-BE49-F238E27FC236}">
                    <a16:creationId xmlns:a16="http://schemas.microsoft.com/office/drawing/2014/main" id="{517150CD-1C51-467D-8E5F-D3AC9E0C8C76}"/>
                  </a:ext>
                </a:extLst>
              </p:cNvPr>
              <p:cNvSpPr>
                <a:spLocks/>
              </p:cNvSpPr>
              <p:nvPr/>
            </p:nvSpPr>
            <p:spPr bwMode="auto">
              <a:xfrm>
                <a:off x="0" y="0"/>
                <a:ext cx="77885" cy="38943"/>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09" name="Rectangle 233" descr="Rectangle 222">
                <a:extLst>
                  <a:ext uri="{FF2B5EF4-FFF2-40B4-BE49-F238E27FC236}">
                    <a16:creationId xmlns:a16="http://schemas.microsoft.com/office/drawing/2014/main" id="{B0C15F5D-6BCF-4DB8-9063-7BC38E322448}"/>
                  </a:ext>
                </a:extLst>
              </p:cNvPr>
              <p:cNvSpPr>
                <a:spLocks/>
              </p:cNvSpPr>
              <p:nvPr/>
            </p:nvSpPr>
            <p:spPr bwMode="auto">
              <a:xfrm>
                <a:off x="0" y="0"/>
                <a:ext cx="77885" cy="38943"/>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10" name="Rectangle 234" descr="Rectangle 223">
                <a:extLst>
                  <a:ext uri="{FF2B5EF4-FFF2-40B4-BE49-F238E27FC236}">
                    <a16:creationId xmlns:a16="http://schemas.microsoft.com/office/drawing/2014/main" id="{19C723BF-D953-429A-AFCA-C3AFA80DD87A}"/>
                  </a:ext>
                </a:extLst>
              </p:cNvPr>
              <p:cNvSpPr>
                <a:spLocks/>
              </p:cNvSpPr>
              <p:nvPr/>
            </p:nvSpPr>
            <p:spPr bwMode="auto">
              <a:xfrm>
                <a:off x="0" y="0"/>
                <a:ext cx="77885" cy="38943"/>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11" name="Rectangle 235" descr="Rectangle 224">
                <a:extLst>
                  <a:ext uri="{FF2B5EF4-FFF2-40B4-BE49-F238E27FC236}">
                    <a16:creationId xmlns:a16="http://schemas.microsoft.com/office/drawing/2014/main" id="{D20C48BB-E4D1-4625-9735-C88B683C21F7}"/>
                  </a:ext>
                </a:extLst>
              </p:cNvPr>
              <p:cNvSpPr>
                <a:spLocks/>
              </p:cNvSpPr>
              <p:nvPr/>
            </p:nvSpPr>
            <p:spPr bwMode="auto">
              <a:xfrm>
                <a:off x="0" y="0"/>
                <a:ext cx="77885" cy="38943"/>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12" name="Rectangle 236" descr="Rectangle 225">
                <a:extLst>
                  <a:ext uri="{FF2B5EF4-FFF2-40B4-BE49-F238E27FC236}">
                    <a16:creationId xmlns:a16="http://schemas.microsoft.com/office/drawing/2014/main" id="{180E0152-7E4B-486E-98FB-6FEFFD24E1B7}"/>
                  </a:ext>
                </a:extLst>
              </p:cNvPr>
              <p:cNvSpPr>
                <a:spLocks/>
              </p:cNvSpPr>
              <p:nvPr/>
            </p:nvSpPr>
            <p:spPr bwMode="auto">
              <a:xfrm>
                <a:off x="0" y="0"/>
                <a:ext cx="77885" cy="38943"/>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13" name="Rectangle 237" descr="Rectangle 226">
                <a:extLst>
                  <a:ext uri="{FF2B5EF4-FFF2-40B4-BE49-F238E27FC236}">
                    <a16:creationId xmlns:a16="http://schemas.microsoft.com/office/drawing/2014/main" id="{98E15EEC-3847-4A2B-BC24-66584A36483F}"/>
                  </a:ext>
                </a:extLst>
              </p:cNvPr>
              <p:cNvSpPr>
                <a:spLocks/>
              </p:cNvSpPr>
              <p:nvPr/>
            </p:nvSpPr>
            <p:spPr bwMode="auto">
              <a:xfrm>
                <a:off x="0" y="0"/>
                <a:ext cx="77885" cy="38943"/>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14" name="Rectangle 238" descr="Rectangle 227">
                <a:extLst>
                  <a:ext uri="{FF2B5EF4-FFF2-40B4-BE49-F238E27FC236}">
                    <a16:creationId xmlns:a16="http://schemas.microsoft.com/office/drawing/2014/main" id="{14D9702C-8B7F-4CD2-A831-C4BD66FA9F7C}"/>
                  </a:ext>
                </a:extLst>
              </p:cNvPr>
              <p:cNvSpPr>
                <a:spLocks/>
              </p:cNvSpPr>
              <p:nvPr/>
            </p:nvSpPr>
            <p:spPr bwMode="auto">
              <a:xfrm>
                <a:off x="0" y="0"/>
                <a:ext cx="77885" cy="38943"/>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15" name="Rectangle 239" descr="Rectangle 228">
                <a:extLst>
                  <a:ext uri="{FF2B5EF4-FFF2-40B4-BE49-F238E27FC236}">
                    <a16:creationId xmlns:a16="http://schemas.microsoft.com/office/drawing/2014/main" id="{F0BCDC58-990C-4EC0-BB21-8DEEC3C299C2}"/>
                  </a:ext>
                </a:extLst>
              </p:cNvPr>
              <p:cNvSpPr>
                <a:spLocks/>
              </p:cNvSpPr>
              <p:nvPr/>
            </p:nvSpPr>
            <p:spPr bwMode="auto">
              <a:xfrm>
                <a:off x="0" y="0"/>
                <a:ext cx="77885" cy="38943"/>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16" name="Rectangle 240" descr="Rectangle 229">
                <a:extLst>
                  <a:ext uri="{FF2B5EF4-FFF2-40B4-BE49-F238E27FC236}">
                    <a16:creationId xmlns:a16="http://schemas.microsoft.com/office/drawing/2014/main" id="{395114D5-0BA8-450C-8CD7-0E8E1951D00B}"/>
                  </a:ext>
                </a:extLst>
              </p:cNvPr>
              <p:cNvSpPr>
                <a:spLocks/>
              </p:cNvSpPr>
              <p:nvPr/>
            </p:nvSpPr>
            <p:spPr bwMode="auto">
              <a:xfrm>
                <a:off x="0" y="0"/>
                <a:ext cx="77885" cy="38943"/>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17" name="Rectangle 241" descr="Rectangle 230">
                <a:extLst>
                  <a:ext uri="{FF2B5EF4-FFF2-40B4-BE49-F238E27FC236}">
                    <a16:creationId xmlns:a16="http://schemas.microsoft.com/office/drawing/2014/main" id="{2F896F97-1589-4200-82AA-EBA64021B771}"/>
                  </a:ext>
                </a:extLst>
              </p:cNvPr>
              <p:cNvSpPr>
                <a:spLocks/>
              </p:cNvSpPr>
              <p:nvPr/>
            </p:nvSpPr>
            <p:spPr bwMode="auto">
              <a:xfrm>
                <a:off x="0" y="0"/>
                <a:ext cx="77885" cy="38943"/>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18" name="Rectangle 242" descr="Rectangle 231">
                <a:extLst>
                  <a:ext uri="{FF2B5EF4-FFF2-40B4-BE49-F238E27FC236}">
                    <a16:creationId xmlns:a16="http://schemas.microsoft.com/office/drawing/2014/main" id="{A735F446-6C7C-4B69-BE0C-6F31D9C9E7F0}"/>
                  </a:ext>
                </a:extLst>
              </p:cNvPr>
              <p:cNvSpPr>
                <a:spLocks/>
              </p:cNvSpPr>
              <p:nvPr/>
            </p:nvSpPr>
            <p:spPr bwMode="auto">
              <a:xfrm>
                <a:off x="0" y="0"/>
                <a:ext cx="77885" cy="38943"/>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19" name="Rectangle 243" descr="Rectangle 232">
                <a:extLst>
                  <a:ext uri="{FF2B5EF4-FFF2-40B4-BE49-F238E27FC236}">
                    <a16:creationId xmlns:a16="http://schemas.microsoft.com/office/drawing/2014/main" id="{85BCFBD0-1949-49F0-9CB8-767ED5F51204}"/>
                  </a:ext>
                </a:extLst>
              </p:cNvPr>
              <p:cNvSpPr>
                <a:spLocks/>
              </p:cNvSpPr>
              <p:nvPr/>
            </p:nvSpPr>
            <p:spPr bwMode="auto">
              <a:xfrm>
                <a:off x="0" y="0"/>
                <a:ext cx="77885" cy="38943"/>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20" name="Rectangle 244" descr="Rectangle 233">
                <a:extLst>
                  <a:ext uri="{FF2B5EF4-FFF2-40B4-BE49-F238E27FC236}">
                    <a16:creationId xmlns:a16="http://schemas.microsoft.com/office/drawing/2014/main" id="{10CF7163-71E4-43F5-99C2-BFAECA06481D}"/>
                  </a:ext>
                </a:extLst>
              </p:cNvPr>
              <p:cNvSpPr>
                <a:spLocks/>
              </p:cNvSpPr>
              <p:nvPr/>
            </p:nvSpPr>
            <p:spPr bwMode="auto">
              <a:xfrm>
                <a:off x="0" y="0"/>
                <a:ext cx="77885" cy="38943"/>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21" name="Rectangle 245" descr="Rectangle 234">
                <a:extLst>
                  <a:ext uri="{FF2B5EF4-FFF2-40B4-BE49-F238E27FC236}">
                    <a16:creationId xmlns:a16="http://schemas.microsoft.com/office/drawing/2014/main" id="{B600BD7D-073C-44F0-85BB-FF88F58FC7D2}"/>
                  </a:ext>
                </a:extLst>
              </p:cNvPr>
              <p:cNvSpPr>
                <a:spLocks/>
              </p:cNvSpPr>
              <p:nvPr/>
            </p:nvSpPr>
            <p:spPr bwMode="auto">
              <a:xfrm>
                <a:off x="0" y="0"/>
                <a:ext cx="77885" cy="38943"/>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22" name="Rectangle 246" descr="Rectangle 235">
                <a:extLst>
                  <a:ext uri="{FF2B5EF4-FFF2-40B4-BE49-F238E27FC236}">
                    <a16:creationId xmlns:a16="http://schemas.microsoft.com/office/drawing/2014/main" id="{A2E71F91-E6AC-4284-B9CE-A5CF69F326A7}"/>
                  </a:ext>
                </a:extLst>
              </p:cNvPr>
              <p:cNvSpPr>
                <a:spLocks/>
              </p:cNvSpPr>
              <p:nvPr/>
            </p:nvSpPr>
            <p:spPr bwMode="auto">
              <a:xfrm>
                <a:off x="0" y="0"/>
                <a:ext cx="77885" cy="38943"/>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23" name="Rectangle 247" descr="Rectangle 236">
                <a:extLst>
                  <a:ext uri="{FF2B5EF4-FFF2-40B4-BE49-F238E27FC236}">
                    <a16:creationId xmlns:a16="http://schemas.microsoft.com/office/drawing/2014/main" id="{B7D69039-85A3-4676-A5C4-D4E2D9CBF73E}"/>
                  </a:ext>
                </a:extLst>
              </p:cNvPr>
              <p:cNvSpPr>
                <a:spLocks/>
              </p:cNvSpPr>
              <p:nvPr/>
            </p:nvSpPr>
            <p:spPr bwMode="auto">
              <a:xfrm>
                <a:off x="0" y="0"/>
                <a:ext cx="77885" cy="38943"/>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24" name="Rectangle 248" descr="Rectangle 237">
                <a:extLst>
                  <a:ext uri="{FF2B5EF4-FFF2-40B4-BE49-F238E27FC236}">
                    <a16:creationId xmlns:a16="http://schemas.microsoft.com/office/drawing/2014/main" id="{4FB861F0-C528-4B30-A8A2-FBFA434EEB32}"/>
                  </a:ext>
                </a:extLst>
              </p:cNvPr>
              <p:cNvSpPr>
                <a:spLocks/>
              </p:cNvSpPr>
              <p:nvPr/>
            </p:nvSpPr>
            <p:spPr bwMode="auto">
              <a:xfrm>
                <a:off x="0" y="0"/>
                <a:ext cx="77885" cy="38943"/>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25" name="Rectangle 249" descr="Rectangle 238">
                <a:extLst>
                  <a:ext uri="{FF2B5EF4-FFF2-40B4-BE49-F238E27FC236}">
                    <a16:creationId xmlns:a16="http://schemas.microsoft.com/office/drawing/2014/main" id="{B63C002A-F8BA-40C7-AB36-863AC1571782}"/>
                  </a:ext>
                </a:extLst>
              </p:cNvPr>
              <p:cNvSpPr>
                <a:spLocks/>
              </p:cNvSpPr>
              <p:nvPr/>
            </p:nvSpPr>
            <p:spPr bwMode="auto">
              <a:xfrm>
                <a:off x="0" y="0"/>
                <a:ext cx="77885" cy="38943"/>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26" name="Rectangle 250" descr="Rectangle 239">
                <a:extLst>
                  <a:ext uri="{FF2B5EF4-FFF2-40B4-BE49-F238E27FC236}">
                    <a16:creationId xmlns:a16="http://schemas.microsoft.com/office/drawing/2014/main" id="{9031DD32-0B3E-4347-8610-0D80D37890E9}"/>
                  </a:ext>
                </a:extLst>
              </p:cNvPr>
              <p:cNvSpPr>
                <a:spLocks/>
              </p:cNvSpPr>
              <p:nvPr/>
            </p:nvSpPr>
            <p:spPr bwMode="auto">
              <a:xfrm>
                <a:off x="0" y="0"/>
                <a:ext cx="77885" cy="38943"/>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27" name="Rectangle 251" descr="Rectangle 240">
                <a:extLst>
                  <a:ext uri="{FF2B5EF4-FFF2-40B4-BE49-F238E27FC236}">
                    <a16:creationId xmlns:a16="http://schemas.microsoft.com/office/drawing/2014/main" id="{2DF11924-88C6-4323-A353-D5EA7C6F01D3}"/>
                  </a:ext>
                </a:extLst>
              </p:cNvPr>
              <p:cNvSpPr>
                <a:spLocks/>
              </p:cNvSpPr>
              <p:nvPr/>
            </p:nvSpPr>
            <p:spPr bwMode="auto">
              <a:xfrm>
                <a:off x="0" y="0"/>
                <a:ext cx="77885" cy="38943"/>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28" name="Rectangle 252" descr="Rectangle 241">
                <a:extLst>
                  <a:ext uri="{FF2B5EF4-FFF2-40B4-BE49-F238E27FC236}">
                    <a16:creationId xmlns:a16="http://schemas.microsoft.com/office/drawing/2014/main" id="{50268F95-5AFF-44F0-B51D-2F32EF18EB22}"/>
                  </a:ext>
                </a:extLst>
              </p:cNvPr>
              <p:cNvSpPr>
                <a:spLocks/>
              </p:cNvSpPr>
              <p:nvPr/>
            </p:nvSpPr>
            <p:spPr bwMode="auto">
              <a:xfrm>
                <a:off x="0" y="0"/>
                <a:ext cx="77885" cy="38943"/>
              </a:xfrm>
              <a:prstGeom prst="rect">
                <a:avLst/>
              </a:prstGeom>
              <a:solidFill>
                <a:srgbClr val="E9DFD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29" name="Rectangle 253" descr="Rectangle 242">
                <a:extLst>
                  <a:ext uri="{FF2B5EF4-FFF2-40B4-BE49-F238E27FC236}">
                    <a16:creationId xmlns:a16="http://schemas.microsoft.com/office/drawing/2014/main" id="{E3985EB1-B2F8-43B9-9692-6F05B2FF5474}"/>
                  </a:ext>
                </a:extLst>
              </p:cNvPr>
              <p:cNvSpPr>
                <a:spLocks/>
              </p:cNvSpPr>
              <p:nvPr/>
            </p:nvSpPr>
            <p:spPr bwMode="auto">
              <a:xfrm>
                <a:off x="0" y="0"/>
                <a:ext cx="77885" cy="38943"/>
              </a:xfrm>
              <a:prstGeom prst="rect">
                <a:avLst/>
              </a:prstGeom>
              <a:solidFill>
                <a:srgbClr val="E9DFD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30" name="Rectangle 254" descr="Rectangle 243">
                <a:extLst>
                  <a:ext uri="{FF2B5EF4-FFF2-40B4-BE49-F238E27FC236}">
                    <a16:creationId xmlns:a16="http://schemas.microsoft.com/office/drawing/2014/main" id="{8BF0D670-9B48-46D8-879F-410994E8C10E}"/>
                  </a:ext>
                </a:extLst>
              </p:cNvPr>
              <p:cNvSpPr>
                <a:spLocks/>
              </p:cNvSpPr>
              <p:nvPr/>
            </p:nvSpPr>
            <p:spPr bwMode="auto">
              <a:xfrm>
                <a:off x="0" y="0"/>
                <a:ext cx="77885" cy="38943"/>
              </a:xfrm>
              <a:prstGeom prst="rect">
                <a:avLst/>
              </a:prstGeom>
              <a:solidFill>
                <a:srgbClr val="E9DFD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31" name="Rectangle 255" descr="Rectangle 244">
                <a:extLst>
                  <a:ext uri="{FF2B5EF4-FFF2-40B4-BE49-F238E27FC236}">
                    <a16:creationId xmlns:a16="http://schemas.microsoft.com/office/drawing/2014/main" id="{3F1371D3-BED2-47A1-9C33-B5E008F47471}"/>
                  </a:ext>
                </a:extLst>
              </p:cNvPr>
              <p:cNvSpPr>
                <a:spLocks/>
              </p:cNvSpPr>
              <p:nvPr/>
            </p:nvSpPr>
            <p:spPr bwMode="auto">
              <a:xfrm>
                <a:off x="0" y="0"/>
                <a:ext cx="77885" cy="38943"/>
              </a:xfrm>
              <a:prstGeom prst="rect">
                <a:avLst/>
              </a:prstGeom>
              <a:solidFill>
                <a:srgbClr val="E9DFD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32" name="Rectangle 256" descr="Rectangle 245">
                <a:extLst>
                  <a:ext uri="{FF2B5EF4-FFF2-40B4-BE49-F238E27FC236}">
                    <a16:creationId xmlns:a16="http://schemas.microsoft.com/office/drawing/2014/main" id="{B1FD6B4A-7A25-4045-8988-5523A39F2447}"/>
                  </a:ext>
                </a:extLst>
              </p:cNvPr>
              <p:cNvSpPr>
                <a:spLocks/>
              </p:cNvSpPr>
              <p:nvPr/>
            </p:nvSpPr>
            <p:spPr bwMode="auto">
              <a:xfrm>
                <a:off x="0" y="0"/>
                <a:ext cx="77885" cy="38943"/>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33" name="Rectangle 257" descr="Rectangle 246">
                <a:extLst>
                  <a:ext uri="{FF2B5EF4-FFF2-40B4-BE49-F238E27FC236}">
                    <a16:creationId xmlns:a16="http://schemas.microsoft.com/office/drawing/2014/main" id="{A4F915B7-906E-4EF0-B7C8-AD220B7D61D2}"/>
                  </a:ext>
                </a:extLst>
              </p:cNvPr>
              <p:cNvSpPr>
                <a:spLocks/>
              </p:cNvSpPr>
              <p:nvPr/>
            </p:nvSpPr>
            <p:spPr bwMode="auto">
              <a:xfrm>
                <a:off x="0" y="0"/>
                <a:ext cx="77885" cy="38943"/>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34" name="Rectangle 258" descr="Rectangle 247">
                <a:extLst>
                  <a:ext uri="{FF2B5EF4-FFF2-40B4-BE49-F238E27FC236}">
                    <a16:creationId xmlns:a16="http://schemas.microsoft.com/office/drawing/2014/main" id="{BD4851A4-D3FA-4D4A-B627-059FCB5609A1}"/>
                  </a:ext>
                </a:extLst>
              </p:cNvPr>
              <p:cNvSpPr>
                <a:spLocks/>
              </p:cNvSpPr>
              <p:nvPr/>
            </p:nvSpPr>
            <p:spPr bwMode="auto">
              <a:xfrm>
                <a:off x="0" y="0"/>
                <a:ext cx="77885" cy="38943"/>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35" name="Rectangle 259" descr="Rectangle 248">
                <a:extLst>
                  <a:ext uri="{FF2B5EF4-FFF2-40B4-BE49-F238E27FC236}">
                    <a16:creationId xmlns:a16="http://schemas.microsoft.com/office/drawing/2014/main" id="{38AA5B67-1865-4B80-8279-C06C2D785D5E}"/>
                  </a:ext>
                </a:extLst>
              </p:cNvPr>
              <p:cNvSpPr>
                <a:spLocks/>
              </p:cNvSpPr>
              <p:nvPr/>
            </p:nvSpPr>
            <p:spPr bwMode="auto">
              <a:xfrm>
                <a:off x="0" y="0"/>
                <a:ext cx="77885" cy="38943"/>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36" name="Rectangle 260" descr="Rectangle 249">
                <a:extLst>
                  <a:ext uri="{FF2B5EF4-FFF2-40B4-BE49-F238E27FC236}">
                    <a16:creationId xmlns:a16="http://schemas.microsoft.com/office/drawing/2014/main" id="{96E07CC3-AE90-4238-A72B-CE17E20AAE6F}"/>
                  </a:ext>
                </a:extLst>
              </p:cNvPr>
              <p:cNvSpPr>
                <a:spLocks/>
              </p:cNvSpPr>
              <p:nvPr/>
            </p:nvSpPr>
            <p:spPr bwMode="auto">
              <a:xfrm>
                <a:off x="0" y="0"/>
                <a:ext cx="77885" cy="38943"/>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37" name="Rectangle 261" descr="Rectangle 250">
                <a:extLst>
                  <a:ext uri="{FF2B5EF4-FFF2-40B4-BE49-F238E27FC236}">
                    <a16:creationId xmlns:a16="http://schemas.microsoft.com/office/drawing/2014/main" id="{B9195CA6-9CA9-4068-B18A-8204731D5D4E}"/>
                  </a:ext>
                </a:extLst>
              </p:cNvPr>
              <p:cNvSpPr>
                <a:spLocks/>
              </p:cNvSpPr>
              <p:nvPr/>
            </p:nvSpPr>
            <p:spPr bwMode="auto">
              <a:xfrm>
                <a:off x="0" y="0"/>
                <a:ext cx="77885" cy="38943"/>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38" name="Rectangle 262" descr="Rectangle 251">
                <a:extLst>
                  <a:ext uri="{FF2B5EF4-FFF2-40B4-BE49-F238E27FC236}">
                    <a16:creationId xmlns:a16="http://schemas.microsoft.com/office/drawing/2014/main" id="{0BB638DF-2B20-41E2-9936-A39F3A6757F5}"/>
                  </a:ext>
                </a:extLst>
              </p:cNvPr>
              <p:cNvSpPr>
                <a:spLocks/>
              </p:cNvSpPr>
              <p:nvPr/>
            </p:nvSpPr>
            <p:spPr bwMode="auto">
              <a:xfrm>
                <a:off x="0" y="0"/>
                <a:ext cx="77885" cy="38943"/>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39" name="Rectangle 263" descr="Rectangle 252">
                <a:extLst>
                  <a:ext uri="{FF2B5EF4-FFF2-40B4-BE49-F238E27FC236}">
                    <a16:creationId xmlns:a16="http://schemas.microsoft.com/office/drawing/2014/main" id="{379617D6-7166-4E84-A291-3A799A847120}"/>
                  </a:ext>
                </a:extLst>
              </p:cNvPr>
              <p:cNvSpPr>
                <a:spLocks/>
              </p:cNvSpPr>
              <p:nvPr/>
            </p:nvSpPr>
            <p:spPr bwMode="auto">
              <a:xfrm>
                <a:off x="0" y="0"/>
                <a:ext cx="77885" cy="38943"/>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40" name="Rectangle 264" descr="Rectangle 253">
                <a:extLst>
                  <a:ext uri="{FF2B5EF4-FFF2-40B4-BE49-F238E27FC236}">
                    <a16:creationId xmlns:a16="http://schemas.microsoft.com/office/drawing/2014/main" id="{3B1FDE2E-F33A-48F2-8624-DB42054001E3}"/>
                  </a:ext>
                </a:extLst>
              </p:cNvPr>
              <p:cNvSpPr>
                <a:spLocks/>
              </p:cNvSpPr>
              <p:nvPr/>
            </p:nvSpPr>
            <p:spPr bwMode="auto">
              <a:xfrm>
                <a:off x="0" y="0"/>
                <a:ext cx="77885" cy="38943"/>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41" name="Rectangle 265" descr="Rectangle 254">
                <a:extLst>
                  <a:ext uri="{FF2B5EF4-FFF2-40B4-BE49-F238E27FC236}">
                    <a16:creationId xmlns:a16="http://schemas.microsoft.com/office/drawing/2014/main" id="{FCB7566E-D774-4D01-9A3D-7AE70C98083F}"/>
                  </a:ext>
                </a:extLst>
              </p:cNvPr>
              <p:cNvSpPr>
                <a:spLocks/>
              </p:cNvSpPr>
              <p:nvPr/>
            </p:nvSpPr>
            <p:spPr bwMode="auto">
              <a:xfrm>
                <a:off x="0" y="0"/>
                <a:ext cx="77885" cy="38943"/>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42" name="Rectangle 266" descr="Rectangle 255">
                <a:extLst>
                  <a:ext uri="{FF2B5EF4-FFF2-40B4-BE49-F238E27FC236}">
                    <a16:creationId xmlns:a16="http://schemas.microsoft.com/office/drawing/2014/main" id="{212C472F-B91E-474F-8A68-DBDEED4EFCBC}"/>
                  </a:ext>
                </a:extLst>
              </p:cNvPr>
              <p:cNvSpPr>
                <a:spLocks/>
              </p:cNvSpPr>
              <p:nvPr/>
            </p:nvSpPr>
            <p:spPr bwMode="auto">
              <a:xfrm>
                <a:off x="0" y="0"/>
                <a:ext cx="77885" cy="38943"/>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43" name="Rectangle 267" descr="Rectangle 256">
                <a:extLst>
                  <a:ext uri="{FF2B5EF4-FFF2-40B4-BE49-F238E27FC236}">
                    <a16:creationId xmlns:a16="http://schemas.microsoft.com/office/drawing/2014/main" id="{AE39B5E6-E1D8-4FF5-8C33-AAB7CA313F1B}"/>
                  </a:ext>
                </a:extLst>
              </p:cNvPr>
              <p:cNvSpPr>
                <a:spLocks/>
              </p:cNvSpPr>
              <p:nvPr/>
            </p:nvSpPr>
            <p:spPr bwMode="auto">
              <a:xfrm>
                <a:off x="0" y="0"/>
                <a:ext cx="77885" cy="38943"/>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44" name="Rectangle 268" descr="Rectangle 257">
                <a:extLst>
                  <a:ext uri="{FF2B5EF4-FFF2-40B4-BE49-F238E27FC236}">
                    <a16:creationId xmlns:a16="http://schemas.microsoft.com/office/drawing/2014/main" id="{D6C1D491-A9C2-4723-A00A-7E69F8612DB9}"/>
                  </a:ext>
                </a:extLst>
              </p:cNvPr>
              <p:cNvSpPr>
                <a:spLocks/>
              </p:cNvSpPr>
              <p:nvPr/>
            </p:nvSpPr>
            <p:spPr bwMode="auto">
              <a:xfrm>
                <a:off x="0" y="0"/>
                <a:ext cx="77885" cy="38943"/>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45" name="Rectangle 269" descr="Rectangle 258">
                <a:extLst>
                  <a:ext uri="{FF2B5EF4-FFF2-40B4-BE49-F238E27FC236}">
                    <a16:creationId xmlns:a16="http://schemas.microsoft.com/office/drawing/2014/main" id="{1C38115A-C311-4A75-AD78-D40E14A43312}"/>
                  </a:ext>
                </a:extLst>
              </p:cNvPr>
              <p:cNvSpPr>
                <a:spLocks/>
              </p:cNvSpPr>
              <p:nvPr/>
            </p:nvSpPr>
            <p:spPr bwMode="auto">
              <a:xfrm>
                <a:off x="0" y="0"/>
                <a:ext cx="77885" cy="38943"/>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46" name="Rectangle 270" descr="Rectangle 259">
                <a:extLst>
                  <a:ext uri="{FF2B5EF4-FFF2-40B4-BE49-F238E27FC236}">
                    <a16:creationId xmlns:a16="http://schemas.microsoft.com/office/drawing/2014/main" id="{B0D8E253-B41D-45AF-9F6D-AEBE56B78176}"/>
                  </a:ext>
                </a:extLst>
              </p:cNvPr>
              <p:cNvSpPr>
                <a:spLocks/>
              </p:cNvSpPr>
              <p:nvPr/>
            </p:nvSpPr>
            <p:spPr bwMode="auto">
              <a:xfrm>
                <a:off x="0" y="0"/>
                <a:ext cx="77885" cy="38943"/>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47" name="Rectangle 271" descr="Rectangle 260">
                <a:extLst>
                  <a:ext uri="{FF2B5EF4-FFF2-40B4-BE49-F238E27FC236}">
                    <a16:creationId xmlns:a16="http://schemas.microsoft.com/office/drawing/2014/main" id="{FD198C6A-E9EB-4F68-A4BD-B8BA65DE9F54}"/>
                  </a:ext>
                </a:extLst>
              </p:cNvPr>
              <p:cNvSpPr>
                <a:spLocks/>
              </p:cNvSpPr>
              <p:nvPr/>
            </p:nvSpPr>
            <p:spPr bwMode="auto">
              <a:xfrm>
                <a:off x="0" y="0"/>
                <a:ext cx="77885" cy="38943"/>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48" name="Rectangle 272" descr="Rectangle 261">
                <a:extLst>
                  <a:ext uri="{FF2B5EF4-FFF2-40B4-BE49-F238E27FC236}">
                    <a16:creationId xmlns:a16="http://schemas.microsoft.com/office/drawing/2014/main" id="{C55D1066-41C2-43B3-B174-5FB3CD9D443C}"/>
                  </a:ext>
                </a:extLst>
              </p:cNvPr>
              <p:cNvSpPr>
                <a:spLocks/>
              </p:cNvSpPr>
              <p:nvPr/>
            </p:nvSpPr>
            <p:spPr bwMode="auto">
              <a:xfrm>
                <a:off x="0" y="0"/>
                <a:ext cx="77885" cy="38943"/>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49" name="Rectangle 273" descr="Rectangle 262">
                <a:extLst>
                  <a:ext uri="{FF2B5EF4-FFF2-40B4-BE49-F238E27FC236}">
                    <a16:creationId xmlns:a16="http://schemas.microsoft.com/office/drawing/2014/main" id="{AB739AC2-B013-43DC-A5A2-C4200334D821}"/>
                  </a:ext>
                </a:extLst>
              </p:cNvPr>
              <p:cNvSpPr>
                <a:spLocks/>
              </p:cNvSpPr>
              <p:nvPr/>
            </p:nvSpPr>
            <p:spPr bwMode="auto">
              <a:xfrm>
                <a:off x="0" y="0"/>
                <a:ext cx="77885" cy="38943"/>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50" name="Rectangle 274" descr="Rectangle 263">
                <a:extLst>
                  <a:ext uri="{FF2B5EF4-FFF2-40B4-BE49-F238E27FC236}">
                    <a16:creationId xmlns:a16="http://schemas.microsoft.com/office/drawing/2014/main" id="{AFD99BAC-8614-4C42-9B0B-FA9CB2FB63B5}"/>
                  </a:ext>
                </a:extLst>
              </p:cNvPr>
              <p:cNvSpPr>
                <a:spLocks/>
              </p:cNvSpPr>
              <p:nvPr/>
            </p:nvSpPr>
            <p:spPr bwMode="auto">
              <a:xfrm>
                <a:off x="0" y="0"/>
                <a:ext cx="77885" cy="38943"/>
              </a:xfrm>
              <a:prstGeom prst="rect">
                <a:avLst/>
              </a:prstGeom>
              <a:solidFill>
                <a:srgbClr val="E5DBC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51" name="Rectangle 275" descr="Rectangle 264">
                <a:extLst>
                  <a:ext uri="{FF2B5EF4-FFF2-40B4-BE49-F238E27FC236}">
                    <a16:creationId xmlns:a16="http://schemas.microsoft.com/office/drawing/2014/main" id="{539F7385-A116-4910-84F4-A7A4A9752F38}"/>
                  </a:ext>
                </a:extLst>
              </p:cNvPr>
              <p:cNvSpPr>
                <a:spLocks/>
              </p:cNvSpPr>
              <p:nvPr/>
            </p:nvSpPr>
            <p:spPr bwMode="auto">
              <a:xfrm>
                <a:off x="0" y="0"/>
                <a:ext cx="77885" cy="38943"/>
              </a:xfrm>
              <a:prstGeom prst="rect">
                <a:avLst/>
              </a:prstGeom>
              <a:solidFill>
                <a:srgbClr val="E5DBC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52" name="Rectangle 276" descr="Rectangle 265">
                <a:extLst>
                  <a:ext uri="{FF2B5EF4-FFF2-40B4-BE49-F238E27FC236}">
                    <a16:creationId xmlns:a16="http://schemas.microsoft.com/office/drawing/2014/main" id="{3D09FBC9-0281-40B4-AD46-6B1ED0628EDF}"/>
                  </a:ext>
                </a:extLst>
              </p:cNvPr>
              <p:cNvSpPr>
                <a:spLocks/>
              </p:cNvSpPr>
              <p:nvPr/>
            </p:nvSpPr>
            <p:spPr bwMode="auto">
              <a:xfrm>
                <a:off x="0" y="0"/>
                <a:ext cx="77885" cy="38943"/>
              </a:xfrm>
              <a:prstGeom prst="rect">
                <a:avLst/>
              </a:prstGeom>
              <a:solidFill>
                <a:srgbClr val="E5DBC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53" name="Rectangle 277" descr="Rectangle 266">
                <a:extLst>
                  <a:ext uri="{FF2B5EF4-FFF2-40B4-BE49-F238E27FC236}">
                    <a16:creationId xmlns:a16="http://schemas.microsoft.com/office/drawing/2014/main" id="{D6718384-0069-4B51-BB54-B5D545EA2AB2}"/>
                  </a:ext>
                </a:extLst>
              </p:cNvPr>
              <p:cNvSpPr>
                <a:spLocks/>
              </p:cNvSpPr>
              <p:nvPr/>
            </p:nvSpPr>
            <p:spPr bwMode="auto">
              <a:xfrm>
                <a:off x="0" y="0"/>
                <a:ext cx="77885" cy="38943"/>
              </a:xfrm>
              <a:prstGeom prst="rect">
                <a:avLst/>
              </a:prstGeom>
              <a:solidFill>
                <a:srgbClr val="E5DBC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54" name="Text Box 278" descr="Rectangle 267">
                <a:extLst>
                  <a:ext uri="{FF2B5EF4-FFF2-40B4-BE49-F238E27FC236}">
                    <a16:creationId xmlns:a16="http://schemas.microsoft.com/office/drawing/2014/main" id="{21FA7A08-78C8-4656-A785-8DBA9F9C16BF}"/>
                  </a:ext>
                </a:extLst>
              </p:cNvPr>
              <p:cNvSpPr txBox="1">
                <a:spLocks/>
              </p:cNvSpPr>
              <p:nvPr/>
            </p:nvSpPr>
            <p:spPr bwMode="auto">
              <a:xfrm>
                <a:off x="8622748" y="4763315"/>
                <a:ext cx="694310" cy="223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r>
                  <a:rPr lang="en-US" altLang="en-US" sz="844" b="1">
                    <a:latin typeface="Arial" panose="020B0604020202020204" pitchFamily="34" charset="0"/>
                    <a:cs typeface="Arial" panose="020B0604020202020204" pitchFamily="34" charset="0"/>
                    <a:sym typeface="Arial" panose="020B0604020202020204" pitchFamily="34" charset="0"/>
                  </a:rPr>
                  <a:t>Course</a:t>
                </a:r>
              </a:p>
            </p:txBody>
          </p:sp>
          <p:sp>
            <p:nvSpPr>
              <p:cNvPr id="50455" name="Line 279" descr="Line 268">
                <a:extLst>
                  <a:ext uri="{FF2B5EF4-FFF2-40B4-BE49-F238E27FC236}">
                    <a16:creationId xmlns:a16="http://schemas.microsoft.com/office/drawing/2014/main" id="{5535597F-6D09-43B2-A5A6-6D4D7B528BAE}"/>
                  </a:ext>
                </a:extLst>
              </p:cNvPr>
              <p:cNvSpPr>
                <a:spLocks noChangeShapeType="1"/>
              </p:cNvSpPr>
              <p:nvPr/>
            </p:nvSpPr>
            <p:spPr bwMode="auto">
              <a:xfrm>
                <a:off x="7741411" y="5115850"/>
                <a:ext cx="2488238" cy="1"/>
              </a:xfrm>
              <a:prstGeom prst="line">
                <a:avLst/>
              </a:prstGeom>
              <a:noFill/>
              <a:ln w="14288"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456" name="Text Box 280" descr="Rectangle 269">
                <a:extLst>
                  <a:ext uri="{FF2B5EF4-FFF2-40B4-BE49-F238E27FC236}">
                    <a16:creationId xmlns:a16="http://schemas.microsoft.com/office/drawing/2014/main" id="{40563892-A57E-478D-A62B-3918107EBB7D}"/>
                  </a:ext>
                </a:extLst>
              </p:cNvPr>
              <p:cNvSpPr txBox="1">
                <a:spLocks/>
              </p:cNvSpPr>
              <p:nvPr/>
            </p:nvSpPr>
            <p:spPr bwMode="auto">
              <a:xfrm>
                <a:off x="7839793" y="5193736"/>
                <a:ext cx="1919374"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r>
                  <a:rPr lang="en-US" altLang="en-US" sz="844">
                    <a:solidFill>
                      <a:srgbClr val="8B0000"/>
                    </a:solidFill>
                    <a:latin typeface="Arial" panose="020B0604020202020204" pitchFamily="34" charset="0"/>
                    <a:cs typeface="Arial" panose="020B0604020202020204" pitchFamily="34" charset="0"/>
                    <a:sym typeface="Arial" panose="020B0604020202020204" pitchFamily="34" charset="0"/>
                  </a:rPr>
                  <a:t>«key» courseNo:  text</a:t>
                </a:r>
              </a:p>
            </p:txBody>
          </p:sp>
          <p:sp>
            <p:nvSpPr>
              <p:cNvPr id="50457" name="Text Box 281" descr="Rectangle 270">
                <a:extLst>
                  <a:ext uri="{FF2B5EF4-FFF2-40B4-BE49-F238E27FC236}">
                    <a16:creationId xmlns:a16="http://schemas.microsoft.com/office/drawing/2014/main" id="{F532C049-E536-443D-A38F-938DD42395B9}"/>
                  </a:ext>
                </a:extLst>
              </p:cNvPr>
              <p:cNvSpPr txBox="1">
                <a:spLocks/>
              </p:cNvSpPr>
              <p:nvPr/>
            </p:nvSpPr>
            <p:spPr bwMode="auto">
              <a:xfrm>
                <a:off x="7839793" y="5447888"/>
                <a:ext cx="803740" cy="223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r>
                  <a:rPr lang="en-US" altLang="en-US" sz="844">
                    <a:solidFill>
                      <a:srgbClr val="8B0000"/>
                    </a:solidFill>
                    <a:latin typeface="Arial" panose="020B0604020202020204" pitchFamily="34" charset="0"/>
                    <a:cs typeface="Arial" panose="020B0604020202020204" pitchFamily="34" charset="0"/>
                    <a:sym typeface="Arial" panose="020B0604020202020204" pitchFamily="34" charset="0"/>
                  </a:rPr>
                  <a:t>title:  text</a:t>
                </a:r>
              </a:p>
            </p:txBody>
          </p:sp>
          <p:sp>
            <p:nvSpPr>
              <p:cNvPr id="50458" name="Line 282" descr="Line 271">
                <a:extLst>
                  <a:ext uri="{FF2B5EF4-FFF2-40B4-BE49-F238E27FC236}">
                    <a16:creationId xmlns:a16="http://schemas.microsoft.com/office/drawing/2014/main" id="{1735C96A-9DB8-4B3D-82D6-57AA6F9961A4}"/>
                  </a:ext>
                </a:extLst>
              </p:cNvPr>
              <p:cNvSpPr>
                <a:spLocks noChangeShapeType="1"/>
              </p:cNvSpPr>
              <p:nvPr/>
            </p:nvSpPr>
            <p:spPr bwMode="auto">
              <a:xfrm>
                <a:off x="7741411" y="5880358"/>
                <a:ext cx="2508735" cy="1"/>
              </a:xfrm>
              <a:prstGeom prst="line">
                <a:avLst/>
              </a:prstGeom>
              <a:noFill/>
              <a:ln w="14288"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459" name="Text Box 283" descr="Rectangle 272">
                <a:extLst>
                  <a:ext uri="{FF2B5EF4-FFF2-40B4-BE49-F238E27FC236}">
                    <a16:creationId xmlns:a16="http://schemas.microsoft.com/office/drawing/2014/main" id="{B8000892-B841-451D-A1FD-914A5CF69991}"/>
                  </a:ext>
                </a:extLst>
              </p:cNvPr>
              <p:cNvSpPr txBox="1">
                <a:spLocks/>
              </p:cNvSpPr>
              <p:nvPr/>
            </p:nvSpPr>
            <p:spPr bwMode="auto">
              <a:xfrm>
                <a:off x="7819297" y="5958244"/>
                <a:ext cx="2170709"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r>
                  <a:rPr lang="en-US" altLang="en-US" sz="844">
                    <a:solidFill>
                      <a:srgbClr val="004040"/>
                    </a:solidFill>
                    <a:latin typeface="Arial" panose="020B0604020202020204" pitchFamily="34" charset="0"/>
                    <a:cs typeface="Arial" panose="020B0604020202020204" pitchFamily="34" charset="0"/>
                    <a:sym typeface="Arial" panose="020B0604020202020204" pitchFamily="34" charset="0"/>
                  </a:rPr>
                  <a:t>register(studentID) : void</a:t>
                </a:r>
              </a:p>
            </p:txBody>
          </p:sp>
          <p:sp>
            <p:nvSpPr>
              <p:cNvPr id="50460" name="Rectangle 284" descr="Rectangle 273">
                <a:extLst>
                  <a:ext uri="{FF2B5EF4-FFF2-40B4-BE49-F238E27FC236}">
                    <a16:creationId xmlns:a16="http://schemas.microsoft.com/office/drawing/2014/main" id="{9A7B1D33-1755-4024-AD04-3B15C15E26B7}"/>
                  </a:ext>
                </a:extLst>
              </p:cNvPr>
              <p:cNvSpPr>
                <a:spLocks/>
              </p:cNvSpPr>
              <p:nvPr/>
            </p:nvSpPr>
            <p:spPr bwMode="auto">
              <a:xfrm>
                <a:off x="8466977" y="4214017"/>
                <a:ext cx="998165" cy="373032"/>
              </a:xfrm>
              <a:prstGeom prst="rect">
                <a:avLst/>
              </a:prstGeom>
              <a:solidFill>
                <a:srgbClr val="FCF2E3"/>
              </a:solidFill>
              <a:ln w="14288" cap="sq"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461" name="Text Box 285" descr="Rectangle 274">
                <a:extLst>
                  <a:ext uri="{FF2B5EF4-FFF2-40B4-BE49-F238E27FC236}">
                    <a16:creationId xmlns:a16="http://schemas.microsoft.com/office/drawing/2014/main" id="{88967B64-EDBA-4B66-A416-FDDCF03E76E7}"/>
                  </a:ext>
                </a:extLst>
              </p:cNvPr>
              <p:cNvSpPr txBox="1">
                <a:spLocks/>
              </p:cNvSpPr>
              <p:nvPr/>
            </p:nvSpPr>
            <p:spPr bwMode="auto">
              <a:xfrm>
                <a:off x="8544862" y="4273456"/>
                <a:ext cx="858600"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r>
                  <a:rPr lang="en-US" altLang="en-US" sz="844">
                    <a:latin typeface="Arial" panose="020B0604020202020204" pitchFamily="34" charset="0"/>
                    <a:cs typeface="Arial" panose="020B0604020202020204" pitchFamily="34" charset="0"/>
                    <a:sym typeface="Arial" panose="020B0604020202020204" pitchFamily="34" charset="0"/>
                  </a:rPr>
                  <a:t>studentID</a:t>
                </a:r>
              </a:p>
            </p:txBody>
          </p:sp>
          <p:sp>
            <p:nvSpPr>
              <p:cNvPr id="50462" name="Rectangle 286" descr="Rectangle 275">
                <a:extLst>
                  <a:ext uri="{FF2B5EF4-FFF2-40B4-BE49-F238E27FC236}">
                    <a16:creationId xmlns:a16="http://schemas.microsoft.com/office/drawing/2014/main" id="{249D2211-7A1F-4BFB-A2D0-C553560AB341}"/>
                  </a:ext>
                </a:extLst>
              </p:cNvPr>
              <p:cNvSpPr>
                <a:spLocks/>
              </p:cNvSpPr>
              <p:nvPr/>
            </p:nvSpPr>
            <p:spPr bwMode="auto">
              <a:xfrm>
                <a:off x="4408731" y="2881764"/>
                <a:ext cx="1000214" cy="352536"/>
              </a:xfrm>
              <a:prstGeom prst="rect">
                <a:avLst/>
              </a:prstGeom>
              <a:solidFill>
                <a:srgbClr val="FCF2E3"/>
              </a:solidFill>
              <a:ln w="14288" cap="sq"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463" name="Text Box 287" descr="Rectangle 276">
                <a:extLst>
                  <a:ext uri="{FF2B5EF4-FFF2-40B4-BE49-F238E27FC236}">
                    <a16:creationId xmlns:a16="http://schemas.microsoft.com/office/drawing/2014/main" id="{BDB3A895-97FF-4174-9B1B-74F0335BA6FC}"/>
                  </a:ext>
                </a:extLst>
              </p:cNvPr>
              <p:cNvSpPr txBox="1">
                <a:spLocks/>
              </p:cNvSpPr>
              <p:nvPr/>
            </p:nvSpPr>
            <p:spPr bwMode="auto">
              <a:xfrm>
                <a:off x="4486616" y="2939154"/>
                <a:ext cx="858504"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r>
                  <a:rPr lang="en-US" altLang="en-US" sz="844">
                    <a:latin typeface="Arial" panose="020B0604020202020204" pitchFamily="34" charset="0"/>
                    <a:cs typeface="Arial" panose="020B0604020202020204" pitchFamily="34" charset="0"/>
                    <a:sym typeface="Arial" panose="020B0604020202020204" pitchFamily="34" charset="0"/>
                  </a:rPr>
                  <a:t>courseNo</a:t>
                </a:r>
              </a:p>
            </p:txBody>
          </p:sp>
          <p:sp>
            <p:nvSpPr>
              <p:cNvPr id="50464" name="AutoShape 288" descr="Freeform 277">
                <a:extLst>
                  <a:ext uri="{FF2B5EF4-FFF2-40B4-BE49-F238E27FC236}">
                    <a16:creationId xmlns:a16="http://schemas.microsoft.com/office/drawing/2014/main" id="{8D051374-1A26-4110-881A-2AD1B70FE6D9}"/>
                  </a:ext>
                </a:extLst>
              </p:cNvPr>
              <p:cNvSpPr>
                <a:spLocks/>
              </p:cNvSpPr>
              <p:nvPr/>
            </p:nvSpPr>
            <p:spPr bwMode="auto">
              <a:xfrm rot="10800000" flipH="1">
                <a:off x="5427391" y="3037536"/>
                <a:ext cx="3547893" cy="11764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path>
                </a:pathLst>
              </a:custGeom>
              <a:noFill/>
              <a:ln w="14288" cap="sq"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465" name="Text Box 289" descr="Rectangle 278">
                <a:extLst>
                  <a:ext uri="{FF2B5EF4-FFF2-40B4-BE49-F238E27FC236}">
                    <a16:creationId xmlns:a16="http://schemas.microsoft.com/office/drawing/2014/main" id="{C138B7EB-FEE4-4387-A7EC-8C27BB4C424B}"/>
                  </a:ext>
                </a:extLst>
              </p:cNvPr>
              <p:cNvSpPr txBox="1">
                <a:spLocks/>
              </p:cNvSpPr>
              <p:nvPr/>
            </p:nvSpPr>
            <p:spPr bwMode="auto">
              <a:xfrm>
                <a:off x="5468384" y="2685001"/>
                <a:ext cx="946028"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r>
                  <a:rPr lang="en-US" altLang="en-US" sz="844">
                    <a:latin typeface="Arial" panose="020B0604020202020204" pitchFamily="34" charset="0"/>
                    <a:cs typeface="Arial" panose="020B0604020202020204" pitchFamily="34" charset="0"/>
                    <a:sym typeface="Arial" panose="020B0604020202020204" pitchFamily="34" charset="0"/>
                  </a:rPr>
                  <a:t>Participant</a:t>
                </a:r>
              </a:p>
            </p:txBody>
          </p:sp>
          <p:sp>
            <p:nvSpPr>
              <p:cNvPr id="50466" name="Text Box 290" descr="Rectangle 279">
                <a:extLst>
                  <a:ext uri="{FF2B5EF4-FFF2-40B4-BE49-F238E27FC236}">
                    <a16:creationId xmlns:a16="http://schemas.microsoft.com/office/drawing/2014/main" id="{20BCD6A0-3082-4957-8792-0A51679023E0}"/>
                  </a:ext>
                </a:extLst>
              </p:cNvPr>
              <p:cNvSpPr txBox="1">
                <a:spLocks/>
              </p:cNvSpPr>
              <p:nvPr/>
            </p:nvSpPr>
            <p:spPr bwMode="auto">
              <a:xfrm>
                <a:off x="5486830" y="3135917"/>
                <a:ext cx="311736" cy="223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r>
                  <a:rPr lang="en-US" altLang="en-US" sz="844">
                    <a:latin typeface="Arial" panose="020B0604020202020204" pitchFamily="34" charset="0"/>
                    <a:cs typeface="Arial" panose="020B0604020202020204" pitchFamily="34" charset="0"/>
                    <a:sym typeface="Arial" panose="020B0604020202020204" pitchFamily="34" charset="0"/>
                  </a:rPr>
                  <a:t>0..*</a:t>
                </a:r>
              </a:p>
            </p:txBody>
          </p:sp>
          <p:sp>
            <p:nvSpPr>
              <p:cNvPr id="50467" name="Text Box 291" descr="Rectangle 280">
                <a:extLst>
                  <a:ext uri="{FF2B5EF4-FFF2-40B4-BE49-F238E27FC236}">
                    <a16:creationId xmlns:a16="http://schemas.microsoft.com/office/drawing/2014/main" id="{E7938E4F-C4F2-47B4-9E7F-BF8C33BD2346}"/>
                  </a:ext>
                </a:extLst>
              </p:cNvPr>
              <p:cNvSpPr txBox="1">
                <a:spLocks/>
              </p:cNvSpPr>
              <p:nvPr/>
            </p:nvSpPr>
            <p:spPr bwMode="auto">
              <a:xfrm>
                <a:off x="7388877" y="2666555"/>
                <a:ext cx="661836"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r>
                  <a:rPr lang="en-US" altLang="en-US" sz="844">
                    <a:latin typeface="Arial" panose="020B0604020202020204" pitchFamily="34" charset="0"/>
                    <a:cs typeface="Arial" panose="020B0604020202020204" pitchFamily="34" charset="0"/>
                    <a:sym typeface="Arial" panose="020B0604020202020204" pitchFamily="34" charset="0"/>
                  </a:rPr>
                  <a:t>attends</a:t>
                </a:r>
              </a:p>
            </p:txBody>
          </p:sp>
          <p:sp>
            <p:nvSpPr>
              <p:cNvPr id="50468" name="AutoShape 292" descr="Freeform 281">
                <a:extLst>
                  <a:ext uri="{FF2B5EF4-FFF2-40B4-BE49-F238E27FC236}">
                    <a16:creationId xmlns:a16="http://schemas.microsoft.com/office/drawing/2014/main" id="{93067D04-D718-4501-923A-380F4332669D}"/>
                  </a:ext>
                </a:extLst>
              </p:cNvPr>
              <p:cNvSpPr>
                <a:spLocks/>
              </p:cNvSpPr>
              <p:nvPr/>
            </p:nvSpPr>
            <p:spPr bwMode="auto">
              <a:xfrm>
                <a:off x="8210774" y="2744440"/>
                <a:ext cx="196765" cy="116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611"/>
                    </a:moveTo>
                    <a:lnTo>
                      <a:pt x="0" y="0"/>
                    </a:lnTo>
                    <a:lnTo>
                      <a:pt x="0" y="21600"/>
                    </a:lnTo>
                    <a:lnTo>
                      <a:pt x="21600" y="10611"/>
                    </a:lnTo>
                    <a:close/>
                  </a:path>
                </a:pathLst>
              </a:custGeom>
              <a:solidFill>
                <a:srgbClr val="000000"/>
              </a:solidFill>
              <a:ln w="14288" cap="sq"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469" name="Text Box 293" descr="Rectangle 282">
                <a:extLst>
                  <a:ext uri="{FF2B5EF4-FFF2-40B4-BE49-F238E27FC236}">
                    <a16:creationId xmlns:a16="http://schemas.microsoft.com/office/drawing/2014/main" id="{F188AE57-26AF-4223-A960-18855F083946}"/>
                  </a:ext>
                </a:extLst>
              </p:cNvPr>
              <p:cNvSpPr txBox="1">
                <a:spLocks/>
              </p:cNvSpPr>
              <p:nvPr/>
            </p:nvSpPr>
            <p:spPr bwMode="auto">
              <a:xfrm>
                <a:off x="7093732" y="3076478"/>
                <a:ext cx="1482036" cy="223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r>
                  <a:rPr lang="en-US" altLang="en-US" sz="844">
                    <a:latin typeface="Arial" panose="020B0604020202020204" pitchFamily="34" charset="0"/>
                    <a:cs typeface="Arial" panose="020B0604020202020204" pitchFamily="34" charset="0"/>
                    <a:sym typeface="Arial" panose="020B0604020202020204" pitchFamily="34" charset="0"/>
                  </a:rPr>
                  <a:t>{prequisites met}</a:t>
                </a:r>
              </a:p>
            </p:txBody>
          </p:sp>
          <p:sp>
            <p:nvSpPr>
              <p:cNvPr id="50470" name="Text Box 294" descr="Rectangle 283">
                <a:extLst>
                  <a:ext uri="{FF2B5EF4-FFF2-40B4-BE49-F238E27FC236}">
                    <a16:creationId xmlns:a16="http://schemas.microsoft.com/office/drawing/2014/main" id="{761E4E8E-8E3E-423F-9A6B-449AF0D68C01}"/>
                  </a:ext>
                </a:extLst>
              </p:cNvPr>
              <p:cNvSpPr txBox="1">
                <a:spLocks/>
              </p:cNvSpPr>
              <p:nvPr/>
            </p:nvSpPr>
            <p:spPr bwMode="auto">
              <a:xfrm>
                <a:off x="8309156" y="3861483"/>
                <a:ext cx="508403"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r>
                  <a:rPr lang="en-US" altLang="en-US" sz="844">
                    <a:latin typeface="Arial" panose="020B0604020202020204" pitchFamily="34" charset="0"/>
                    <a:cs typeface="Arial" panose="020B0604020202020204" pitchFamily="34" charset="0"/>
                    <a:sym typeface="Arial" panose="020B0604020202020204" pitchFamily="34" charset="0"/>
                  </a:rPr>
                  <a:t>Class</a:t>
                </a:r>
              </a:p>
            </p:txBody>
          </p:sp>
          <p:sp>
            <p:nvSpPr>
              <p:cNvPr id="50471" name="Text Box 295" descr="Rectangle 284">
                <a:extLst>
                  <a:ext uri="{FF2B5EF4-FFF2-40B4-BE49-F238E27FC236}">
                    <a16:creationId xmlns:a16="http://schemas.microsoft.com/office/drawing/2014/main" id="{4EDD6F9A-FC9B-416A-BA8E-29227FC178A6}"/>
                  </a:ext>
                </a:extLst>
              </p:cNvPr>
              <p:cNvSpPr txBox="1">
                <a:spLocks/>
              </p:cNvSpPr>
              <p:nvPr/>
            </p:nvSpPr>
            <p:spPr bwMode="auto">
              <a:xfrm>
                <a:off x="9073664" y="3488452"/>
                <a:ext cx="344594"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r>
                  <a:rPr lang="en-US" altLang="en-US" sz="844">
                    <a:latin typeface="Arial" panose="020B0604020202020204" pitchFamily="34" charset="0"/>
                    <a:cs typeface="Arial" panose="020B0604020202020204" pitchFamily="34" charset="0"/>
                    <a:sym typeface="Arial" panose="020B0604020202020204" pitchFamily="34" charset="0"/>
                  </a:rPr>
                  <a:t>0..6</a:t>
                </a:r>
              </a:p>
            </p:txBody>
          </p:sp>
          <p:sp>
            <p:nvSpPr>
              <p:cNvPr id="50472" name="Text Box 296" descr="Rectangle 285">
                <a:extLst>
                  <a:ext uri="{FF2B5EF4-FFF2-40B4-BE49-F238E27FC236}">
                    <a16:creationId xmlns:a16="http://schemas.microsoft.com/office/drawing/2014/main" id="{8D7F8A83-A692-4122-BABE-7F855EB2014B}"/>
                  </a:ext>
                </a:extLst>
              </p:cNvPr>
              <p:cNvSpPr txBox="1">
                <a:spLocks/>
              </p:cNvSpPr>
              <p:nvPr/>
            </p:nvSpPr>
            <p:spPr bwMode="auto">
              <a:xfrm>
                <a:off x="9073664" y="3742605"/>
                <a:ext cx="826030"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Helvetica Neue Light" charset="0"/>
                    <a:ea typeface="Helvetica Neue Light" charset="0"/>
                    <a:cs typeface="Helvetica Neue Light" charset="0"/>
                    <a:sym typeface="Helvetica Neue Light" charset="0"/>
                  </a:defRPr>
                </a:lvl1pPr>
                <a:lvl2pPr>
                  <a:defRPr sz="3600">
                    <a:solidFill>
                      <a:srgbClr val="000000"/>
                    </a:solidFill>
                    <a:latin typeface="Helvetica Neue Light" charset="0"/>
                    <a:ea typeface="Helvetica Neue Light" charset="0"/>
                    <a:cs typeface="Helvetica Neue Light" charset="0"/>
                    <a:sym typeface="Helvetica Neue Light" charset="0"/>
                  </a:defRPr>
                </a:lvl2pPr>
                <a:lvl3pPr>
                  <a:defRPr sz="3600">
                    <a:solidFill>
                      <a:srgbClr val="000000"/>
                    </a:solidFill>
                    <a:latin typeface="Helvetica Neue Light" charset="0"/>
                    <a:ea typeface="Helvetica Neue Light" charset="0"/>
                    <a:cs typeface="Helvetica Neue Light" charset="0"/>
                    <a:sym typeface="Helvetica Neue Light" charset="0"/>
                  </a:defRPr>
                </a:lvl3pPr>
                <a:lvl4pPr>
                  <a:defRPr sz="3600">
                    <a:solidFill>
                      <a:srgbClr val="000000"/>
                    </a:solidFill>
                    <a:latin typeface="Helvetica Neue Light" charset="0"/>
                    <a:ea typeface="Helvetica Neue Light" charset="0"/>
                    <a:cs typeface="Helvetica Neue Light" charset="0"/>
                    <a:sym typeface="Helvetica Neue Light" charset="0"/>
                  </a:defRPr>
                </a:lvl4pPr>
                <a:lvl5pPr>
                  <a:defRPr sz="3600">
                    <a:solidFill>
                      <a:srgbClr val="000000"/>
                    </a:solidFill>
                    <a:latin typeface="Helvetica Neue Light" charset="0"/>
                    <a:ea typeface="Helvetica Neue Light" charset="0"/>
                    <a:cs typeface="Helvetica Neue Light" charset="0"/>
                    <a:sym typeface="Helvetica Neue Light" charset="0"/>
                  </a:defRPr>
                </a:lvl5pPr>
                <a:lvl6pPr marL="4572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defTabSz="642915"/>
                <a:r>
                  <a:rPr lang="en-US" altLang="en-US" sz="844">
                    <a:latin typeface="Arial" panose="020B0604020202020204" pitchFamily="34" charset="0"/>
                    <a:cs typeface="Arial" panose="020B0604020202020204" pitchFamily="34" charset="0"/>
                    <a:sym typeface="Arial" panose="020B0604020202020204" pitchFamily="34" charset="0"/>
                  </a:rPr>
                  <a:t>{ordered}</a:t>
                </a:r>
              </a:p>
            </p:txBody>
          </p:sp>
        </p:grpSp>
        <p:sp>
          <p:nvSpPr>
            <p:cNvPr id="50473" name="Line 297" descr="Line 15">
              <a:extLst>
                <a:ext uri="{FF2B5EF4-FFF2-40B4-BE49-F238E27FC236}">
                  <a16:creationId xmlns:a16="http://schemas.microsoft.com/office/drawing/2014/main" id="{5858A1A9-5529-4678-8E72-A9DFC21E642D}"/>
                </a:ext>
              </a:extLst>
            </p:cNvPr>
            <p:cNvSpPr>
              <a:spLocks noChangeShapeType="1"/>
            </p:cNvSpPr>
            <p:nvPr/>
          </p:nvSpPr>
          <p:spPr bwMode="auto">
            <a:xfrm flipV="1">
              <a:off x="3182957" y="3259010"/>
              <a:ext cx="1475726" cy="1082200"/>
            </a:xfrm>
            <a:prstGeom prst="line">
              <a:avLst/>
            </a:prstGeom>
            <a:noFill/>
            <a:ln w="25400" cap="flat" cmpd="sng">
              <a:solidFill>
                <a:srgbClr val="003300"/>
              </a:solidFill>
              <a:prstDash val="solid"/>
              <a:round/>
              <a:headEnd type="none"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sp>
        <p:nvSpPr>
          <p:cNvPr id="299" name="Rectangle 298">
            <a:extLst>
              <a:ext uri="{FF2B5EF4-FFF2-40B4-BE49-F238E27FC236}">
                <a16:creationId xmlns:a16="http://schemas.microsoft.com/office/drawing/2014/main" id="{D9D6888C-7370-4DF4-B548-6FFD02F6D20D}"/>
              </a:ext>
            </a:extLst>
          </p:cNvPr>
          <p:cNvSpPr/>
          <p:nvPr/>
        </p:nvSpPr>
        <p:spPr>
          <a:xfrm>
            <a:off x="9289473" y="1865699"/>
            <a:ext cx="2743199" cy="2134261"/>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 UML folks tried to think of everything you could possibly say about an association.  Like much about SE, you only need to memorize the parts you need.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6FCE3DE9-B93A-4110-9CBE-E4933AF1D78E}"/>
              </a:ext>
            </a:extLst>
          </p:cNvPr>
          <p:cNvSpPr>
            <a:spLocks noGrp="1" noChangeArrowheads="1"/>
          </p:cNvSpPr>
          <p:nvPr>
            <p:ph type="title"/>
          </p:nvPr>
        </p:nvSpPr>
        <p:spPr/>
        <p:txBody>
          <a:bodyPr/>
          <a:lstStyle/>
          <a:p>
            <a:r>
              <a:rPr lang="en-US" altLang="en-US" dirty="0"/>
              <a:t>Associations should reflect something about the real world</a:t>
            </a:r>
          </a:p>
        </p:txBody>
      </p:sp>
      <p:sp>
        <p:nvSpPr>
          <p:cNvPr id="7" name="Content Placeholder 6">
            <a:extLst>
              <a:ext uri="{FF2B5EF4-FFF2-40B4-BE49-F238E27FC236}">
                <a16:creationId xmlns:a16="http://schemas.microsoft.com/office/drawing/2014/main" id="{111CB7D7-1FD0-4264-963E-D1DFFEAEB1AE}"/>
              </a:ext>
            </a:extLst>
          </p:cNvPr>
          <p:cNvSpPr>
            <a:spLocks noGrp="1"/>
          </p:cNvSpPr>
          <p:nvPr>
            <p:ph idx="1"/>
          </p:nvPr>
        </p:nvSpPr>
        <p:spPr/>
        <p:txBody>
          <a:bodyPr/>
          <a:lstStyle/>
          <a:p>
            <a:endParaRPr lang="en-US"/>
          </a:p>
        </p:txBody>
      </p:sp>
      <p:sp>
        <p:nvSpPr>
          <p:cNvPr id="62467" name="Text Box 3">
            <a:extLst>
              <a:ext uri="{FF2B5EF4-FFF2-40B4-BE49-F238E27FC236}">
                <a16:creationId xmlns:a16="http://schemas.microsoft.com/office/drawing/2014/main" id="{25B07B18-C61F-4505-9F14-3D0CF4918C7B}"/>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9914F71C-DF9F-4DD0-A9D9-BC3080AC97D9}" type="slidenum">
              <a:rPr lang="en-US" altLang="en-US" sz="984">
                <a:latin typeface="Algerian" panose="04020705040A02060702" pitchFamily="82" charset="0"/>
                <a:ea typeface="Helvetica Neue" charset="0"/>
                <a:cs typeface="Calibri" panose="020F0502020204030204" pitchFamily="34" charset="0"/>
                <a:sym typeface="Helvetica Neue" charset="0"/>
              </a:rPr>
              <a:pPr algn="r"/>
              <a:t>15</a:t>
            </a:fld>
            <a:endParaRPr lang="en-US" altLang="en-US" sz="984" dirty="0">
              <a:latin typeface="Algerian" panose="04020705040A02060702" pitchFamily="82" charset="0"/>
              <a:ea typeface="Helvetica Neue" charset="0"/>
              <a:cs typeface="Calibri" panose="020F0502020204030204" pitchFamily="34" charset="0"/>
              <a:sym typeface="Helvetica Neue" charset="0"/>
            </a:endParaRPr>
          </a:p>
        </p:txBody>
      </p:sp>
      <p:grpSp>
        <p:nvGrpSpPr>
          <p:cNvPr id="62468" name="Group 4">
            <a:extLst>
              <a:ext uri="{FF2B5EF4-FFF2-40B4-BE49-F238E27FC236}">
                <a16:creationId xmlns:a16="http://schemas.microsoft.com/office/drawing/2014/main" id="{C093201D-95A1-41E8-BC3F-15E5D10E8DFE}"/>
              </a:ext>
            </a:extLst>
          </p:cNvPr>
          <p:cNvGrpSpPr>
            <a:grpSpLocks/>
          </p:cNvGrpSpPr>
          <p:nvPr/>
        </p:nvGrpSpPr>
        <p:grpSpPr bwMode="auto">
          <a:xfrm>
            <a:off x="838200" y="1662039"/>
            <a:ext cx="5569634" cy="4675456"/>
            <a:chOff x="0" y="0"/>
            <a:chExt cx="6435229" cy="4490118"/>
          </a:xfrm>
        </p:grpSpPr>
        <p:sp>
          <p:nvSpPr>
            <p:cNvPr id="62469" name="Rectangle 5">
              <a:extLst>
                <a:ext uri="{FF2B5EF4-FFF2-40B4-BE49-F238E27FC236}">
                  <a16:creationId xmlns:a16="http://schemas.microsoft.com/office/drawing/2014/main" id="{464D4163-BF82-45D0-A264-EBE8EC8A58C5}"/>
                </a:ext>
              </a:extLst>
            </p:cNvPr>
            <p:cNvSpPr>
              <a:spLocks/>
            </p:cNvSpPr>
            <p:nvPr/>
          </p:nvSpPr>
          <p:spPr bwMode="auto">
            <a:xfrm>
              <a:off x="0" y="0"/>
              <a:ext cx="6435229" cy="4490118"/>
            </a:xfrm>
            <a:prstGeom prst="rect">
              <a:avLst/>
            </a:prstGeom>
            <a:solidFill>
              <a:srgbClr val="FCF2E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pic>
          <p:nvPicPr>
            <p:cNvPr id="62470" name="Picture 6">
              <a:extLst>
                <a:ext uri="{FF2B5EF4-FFF2-40B4-BE49-F238E27FC236}">
                  <a16:creationId xmlns:a16="http://schemas.microsoft.com/office/drawing/2014/main" id="{6305E998-5E45-49E1-8D9D-FDE1DE30E5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435229" cy="44901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62471" name="Text Box 7" descr="TextBox 4">
            <a:extLst>
              <a:ext uri="{FF2B5EF4-FFF2-40B4-BE49-F238E27FC236}">
                <a16:creationId xmlns:a16="http://schemas.microsoft.com/office/drawing/2014/main" id="{B8BFC9AD-0651-4F65-9A9E-E7B9E005D6AA}"/>
              </a:ext>
            </a:extLst>
          </p:cNvPr>
          <p:cNvSpPr txBox="1">
            <a:spLocks/>
          </p:cNvSpPr>
          <p:nvPr/>
        </p:nvSpPr>
        <p:spPr bwMode="auto">
          <a:xfrm>
            <a:off x="7791947" y="1662039"/>
            <a:ext cx="3027164" cy="3860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2000" u="sng" dirty="0">
                <a:latin typeface="+mn-lt"/>
                <a:ea typeface="Book Antiqua" panose="02040602050305030304" pitchFamily="18" charset="0"/>
                <a:cs typeface="Book Antiqua" panose="02040602050305030304" pitchFamily="18" charset="0"/>
                <a:sym typeface="Book Antiqua" panose="02040602050305030304" pitchFamily="18" charset="0"/>
              </a:rPr>
              <a:t>Partial Translation</a:t>
            </a:r>
            <a:r>
              <a:rPr lang="en-US" altLang="en-US" sz="2000" dirty="0">
                <a:latin typeface="+mn-lt"/>
                <a:ea typeface="Book Antiqua" panose="02040602050305030304" pitchFamily="18" charset="0"/>
                <a:cs typeface="Book Antiqua" panose="02040602050305030304" pitchFamily="18" charset="0"/>
                <a:sym typeface="Book Antiqua" panose="02040602050305030304" pitchFamily="18" charset="0"/>
              </a:rPr>
              <a:t>:</a:t>
            </a:r>
          </a:p>
          <a:p>
            <a:pPr algn="l"/>
            <a:endParaRPr lang="en-US" altLang="en-US" sz="2000" dirty="0">
              <a:latin typeface="+mn-lt"/>
              <a:ea typeface="Book Antiqua" panose="02040602050305030304" pitchFamily="18" charset="0"/>
              <a:cs typeface="Book Antiqua" panose="02040602050305030304" pitchFamily="18" charset="0"/>
              <a:sym typeface="Book Antiqua" panose="02040602050305030304" pitchFamily="18" charset="0"/>
            </a:endParaRPr>
          </a:p>
          <a:p>
            <a:pPr algn="l"/>
            <a:r>
              <a:rPr lang="en-US" altLang="en-US" sz="2000" i="1" dirty="0">
                <a:latin typeface="+mn-lt"/>
                <a:ea typeface="Helvetica Neue" charset="0"/>
                <a:cs typeface="Calibri" panose="020F0502020204030204" pitchFamily="34" charset="0"/>
                <a:sym typeface="Helvetica Neue" charset="0"/>
              </a:rPr>
              <a:t>We have discovered that a loan can be paid out in multiple disbursements. There does not appear to be any limit to the number of disbursements. In addition, each loan is given to a single student. Apparently, students cannot share loans.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6FCE3DE9-B93A-4110-9CBE-E4933AF1D78E}"/>
              </a:ext>
            </a:extLst>
          </p:cNvPr>
          <p:cNvSpPr>
            <a:spLocks noGrp="1" noChangeArrowheads="1"/>
          </p:cNvSpPr>
          <p:nvPr>
            <p:ph type="title"/>
          </p:nvPr>
        </p:nvSpPr>
        <p:spPr/>
        <p:txBody>
          <a:bodyPr/>
          <a:lstStyle/>
          <a:p>
            <a:r>
              <a:rPr lang="en-US" altLang="en-US" dirty="0"/>
              <a:t>What world are we modeling?</a:t>
            </a:r>
          </a:p>
        </p:txBody>
      </p:sp>
      <p:sp>
        <p:nvSpPr>
          <p:cNvPr id="7" name="Content Placeholder 6">
            <a:extLst>
              <a:ext uri="{FF2B5EF4-FFF2-40B4-BE49-F238E27FC236}">
                <a16:creationId xmlns:a16="http://schemas.microsoft.com/office/drawing/2014/main" id="{111CB7D7-1FD0-4264-963E-D1DFFEAEB1AE}"/>
              </a:ext>
            </a:extLst>
          </p:cNvPr>
          <p:cNvSpPr>
            <a:spLocks noGrp="1"/>
          </p:cNvSpPr>
          <p:nvPr>
            <p:ph idx="1"/>
          </p:nvPr>
        </p:nvSpPr>
        <p:spPr/>
        <p:txBody>
          <a:bodyPr/>
          <a:lstStyle/>
          <a:p>
            <a:r>
              <a:rPr lang="en-US" dirty="0"/>
              <a:t>Sometimes the world we are modeling is not the real world, but the world of entities in our program</a:t>
            </a:r>
          </a:p>
        </p:txBody>
      </p:sp>
      <p:sp>
        <p:nvSpPr>
          <p:cNvPr id="62467" name="Text Box 3">
            <a:extLst>
              <a:ext uri="{FF2B5EF4-FFF2-40B4-BE49-F238E27FC236}">
                <a16:creationId xmlns:a16="http://schemas.microsoft.com/office/drawing/2014/main" id="{25B07B18-C61F-4505-9F14-3D0CF4918C7B}"/>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9914F71C-DF9F-4DD0-A9D9-BC3080AC97D9}" type="slidenum">
              <a:rPr lang="en-US" altLang="en-US" sz="984">
                <a:latin typeface="Algerian" panose="04020705040A02060702" pitchFamily="82" charset="0"/>
                <a:ea typeface="Helvetica Neue" charset="0"/>
                <a:cs typeface="Calibri" panose="020F0502020204030204" pitchFamily="34" charset="0"/>
                <a:sym typeface="Helvetica Neue" charset="0"/>
              </a:rPr>
              <a:pPr algn="r"/>
              <a:t>16</a:t>
            </a:fld>
            <a:endParaRPr lang="en-US" altLang="en-US" sz="984" dirty="0">
              <a:latin typeface="Algerian" panose="04020705040A02060702" pitchFamily="82" charset="0"/>
              <a:ea typeface="Helvetica Neue" charset="0"/>
              <a:cs typeface="Calibri" panose="020F0502020204030204" pitchFamily="34" charset="0"/>
              <a:sym typeface="Helvetica Neue" charset="0"/>
            </a:endParaRPr>
          </a:p>
        </p:txBody>
      </p:sp>
      <p:pic>
        <p:nvPicPr>
          <p:cNvPr id="3" name="Picture 2" descr="Diagram&#10;&#10;Description automatically generated">
            <a:extLst>
              <a:ext uri="{FF2B5EF4-FFF2-40B4-BE49-F238E27FC236}">
                <a16:creationId xmlns:a16="http://schemas.microsoft.com/office/drawing/2014/main" id="{F7B69980-6559-44DD-8745-CE7A0C9A0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60582"/>
            <a:ext cx="8668043" cy="4105915"/>
          </a:xfrm>
          <a:prstGeom prst="rect">
            <a:avLst/>
          </a:prstGeom>
        </p:spPr>
      </p:pic>
      <p:sp>
        <p:nvSpPr>
          <p:cNvPr id="11" name="Rectangle 10">
            <a:extLst>
              <a:ext uri="{FF2B5EF4-FFF2-40B4-BE49-F238E27FC236}">
                <a16:creationId xmlns:a16="http://schemas.microsoft.com/office/drawing/2014/main" id="{769A535F-058F-41E5-8249-B33FD254F9AA}"/>
              </a:ext>
            </a:extLst>
          </p:cNvPr>
          <p:cNvSpPr/>
          <p:nvPr/>
        </p:nvSpPr>
        <p:spPr>
          <a:xfrm>
            <a:off x="8674305" y="4102395"/>
            <a:ext cx="2743199" cy="196781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Discussion Question: Which parts of this chart represent things in the real world, and which parts represent things that only live in our computers? </a:t>
            </a:r>
          </a:p>
        </p:txBody>
      </p:sp>
    </p:spTree>
    <p:extLst>
      <p:ext uri="{BB962C8B-B14F-4D97-AF65-F5344CB8AC3E}">
        <p14:creationId xmlns:p14="http://schemas.microsoft.com/office/powerpoint/2010/main" val="13957303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85DB73E0-14FA-4AF3-914D-C102BE13EE00}"/>
              </a:ext>
            </a:extLst>
          </p:cNvPr>
          <p:cNvSpPr>
            <a:spLocks noGrp="1" noChangeArrowheads="1"/>
          </p:cNvSpPr>
          <p:nvPr>
            <p:ph type="title"/>
          </p:nvPr>
        </p:nvSpPr>
        <p:spPr/>
        <p:txBody>
          <a:bodyPr/>
          <a:lstStyle/>
          <a:p>
            <a:r>
              <a:rPr lang="en-US" altLang="en-US" dirty="0"/>
              <a:t>Relationship #2: Generalization</a:t>
            </a:r>
          </a:p>
        </p:txBody>
      </p:sp>
      <p:sp>
        <p:nvSpPr>
          <p:cNvPr id="52226" name="Rectangle 2">
            <a:extLst>
              <a:ext uri="{FF2B5EF4-FFF2-40B4-BE49-F238E27FC236}">
                <a16:creationId xmlns:a16="http://schemas.microsoft.com/office/drawing/2014/main" id="{C202C72C-C8F0-4C6E-9C6C-DCF2A9C340D0}"/>
              </a:ext>
            </a:extLst>
          </p:cNvPr>
          <p:cNvSpPr>
            <a:spLocks noGrp="1" noChangeArrowheads="1"/>
          </p:cNvSpPr>
          <p:nvPr>
            <p:ph type="body" idx="1"/>
          </p:nvPr>
        </p:nvSpPr>
        <p:spPr/>
        <p:txBody>
          <a:bodyPr/>
          <a:lstStyle/>
          <a:p>
            <a:r>
              <a:rPr lang="en-US" altLang="en-US" dirty="0"/>
              <a:t>Generalization is a grouping of entities based on common attributes.</a:t>
            </a:r>
          </a:p>
          <a:p>
            <a:pPr lvl="1"/>
            <a:r>
              <a:rPr lang="en-US" altLang="en-US" dirty="0"/>
              <a:t>describes an </a:t>
            </a:r>
            <a:r>
              <a:rPr lang="en-US" altLang="en-US" dirty="0">
                <a:sym typeface="Helvetica Neue" charset="0"/>
              </a:rPr>
              <a:t>is-a-kind-of</a:t>
            </a:r>
            <a:r>
              <a:rPr lang="en-US" altLang="en-US" dirty="0"/>
              <a:t> relationship between entities</a:t>
            </a:r>
          </a:p>
        </p:txBody>
      </p:sp>
      <p:sp>
        <p:nvSpPr>
          <p:cNvPr id="52227" name="Text Box 3">
            <a:extLst>
              <a:ext uri="{FF2B5EF4-FFF2-40B4-BE49-F238E27FC236}">
                <a16:creationId xmlns:a16="http://schemas.microsoft.com/office/drawing/2014/main" id="{1AA984D0-3B75-460A-B6DA-8D3FA5899759}"/>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F3FEDEB5-BBC0-4F1D-8233-FF41C45D23B7}" type="slidenum">
              <a:rPr lang="en-US" altLang="en-US" sz="984">
                <a:latin typeface="Algerian" panose="04020705040A02060702" pitchFamily="82" charset="0"/>
                <a:ea typeface="Helvetica Neue" charset="0"/>
                <a:cs typeface="Calibri" panose="020F0502020204030204" pitchFamily="34" charset="0"/>
                <a:sym typeface="Helvetica Neue" charset="0"/>
              </a:rPr>
              <a:pPr algn="r"/>
              <a:t>17</a:t>
            </a:fld>
            <a:endParaRPr lang="en-US" altLang="en-US" sz="984" dirty="0">
              <a:latin typeface="Algerian" panose="04020705040A02060702" pitchFamily="82" charset="0"/>
              <a:ea typeface="Helvetica Neue" charset="0"/>
              <a:cs typeface="Calibri" panose="020F0502020204030204" pitchFamily="34" charset="0"/>
              <a:sym typeface="Helvetica Neue"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01A16037-C66A-40C3-9C30-699B01EA6CD4}"/>
              </a:ext>
            </a:extLst>
          </p:cNvPr>
          <p:cNvSpPr>
            <a:spLocks noGrp="1" noChangeArrowheads="1"/>
          </p:cNvSpPr>
          <p:nvPr>
            <p:ph type="title"/>
          </p:nvPr>
        </p:nvSpPr>
        <p:spPr/>
        <p:txBody>
          <a:bodyPr/>
          <a:lstStyle/>
          <a:p>
            <a:r>
              <a:rPr lang="en-US" altLang="en-US"/>
              <a:t>Generalization</a:t>
            </a:r>
          </a:p>
        </p:txBody>
      </p:sp>
      <p:sp>
        <p:nvSpPr>
          <p:cNvPr id="53250" name="Rectangle 2">
            <a:extLst>
              <a:ext uri="{FF2B5EF4-FFF2-40B4-BE49-F238E27FC236}">
                <a16:creationId xmlns:a16="http://schemas.microsoft.com/office/drawing/2014/main" id="{051D3F56-EBA1-4A3B-8129-FC7B7281C002}"/>
              </a:ext>
            </a:extLst>
          </p:cNvPr>
          <p:cNvSpPr>
            <a:spLocks noGrp="1" noChangeArrowheads="1"/>
          </p:cNvSpPr>
          <p:nvPr>
            <p:ph type="body" sz="half" idx="1"/>
          </p:nvPr>
        </p:nvSpPr>
        <p:spPr/>
        <p:txBody>
          <a:bodyPr/>
          <a:lstStyle/>
          <a:p>
            <a:r>
              <a:rPr lang="en-US" altLang="en-US" dirty="0"/>
              <a:t>more general as you move up</a:t>
            </a:r>
          </a:p>
          <a:p>
            <a:r>
              <a:rPr lang="en-US" altLang="en-US" dirty="0"/>
              <a:t>more specific as you move down</a:t>
            </a:r>
          </a:p>
          <a:p>
            <a:r>
              <a:rPr lang="en-US" altLang="en-US" dirty="0"/>
              <a:t>more specific may inherit attributes </a:t>
            </a:r>
            <a:br>
              <a:rPr lang="en-US" altLang="en-US" dirty="0"/>
            </a:br>
            <a:r>
              <a:rPr lang="en-US" altLang="en-US" dirty="0"/>
              <a:t>and operations from the more general</a:t>
            </a:r>
          </a:p>
          <a:p>
            <a:pPr lvl="1"/>
            <a:r>
              <a:rPr lang="en-US" altLang="en-US" dirty="0"/>
              <a:t>may specialize attributes and operations</a:t>
            </a:r>
          </a:p>
        </p:txBody>
      </p:sp>
      <p:sp>
        <p:nvSpPr>
          <p:cNvPr id="53251" name="Text Box 3">
            <a:extLst>
              <a:ext uri="{FF2B5EF4-FFF2-40B4-BE49-F238E27FC236}">
                <a16:creationId xmlns:a16="http://schemas.microsoft.com/office/drawing/2014/main" id="{8E515209-0F95-4F9D-A3FE-D5535A45EB8E}"/>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BC2426CC-AB0C-4C2E-8C82-0D0841A01950}" type="slidenum">
              <a:rPr lang="en-US" altLang="en-US" sz="984">
                <a:latin typeface="Algerian" panose="04020705040A02060702" pitchFamily="82" charset="0"/>
                <a:ea typeface="Helvetica Neue" charset="0"/>
                <a:cs typeface="Calibri" panose="020F0502020204030204" pitchFamily="34" charset="0"/>
                <a:sym typeface="Helvetica Neue" charset="0"/>
              </a:rPr>
              <a:pPr algn="r"/>
              <a:t>18</a:t>
            </a:fld>
            <a:endParaRPr lang="en-US" altLang="en-US" sz="984" dirty="0">
              <a:latin typeface="Algerian" panose="04020705040A02060702" pitchFamily="82" charset="0"/>
              <a:ea typeface="Helvetica Neue" charset="0"/>
              <a:cs typeface="Calibri" panose="020F0502020204030204" pitchFamily="34" charset="0"/>
              <a:sym typeface="Helvetica Neue" charset="0"/>
            </a:endParaRPr>
          </a:p>
        </p:txBody>
      </p:sp>
      <p:grpSp>
        <p:nvGrpSpPr>
          <p:cNvPr id="53252" name="Group 4">
            <a:extLst>
              <a:ext uri="{FF2B5EF4-FFF2-40B4-BE49-F238E27FC236}">
                <a16:creationId xmlns:a16="http://schemas.microsoft.com/office/drawing/2014/main" id="{AFBF451C-B445-4FA3-AB69-3C437A2DE6FE}"/>
              </a:ext>
            </a:extLst>
          </p:cNvPr>
          <p:cNvGrpSpPr>
            <a:grpSpLocks/>
          </p:cNvGrpSpPr>
          <p:nvPr/>
        </p:nvGrpSpPr>
        <p:grpSpPr bwMode="auto">
          <a:xfrm>
            <a:off x="7039199" y="1702221"/>
            <a:ext cx="4314601" cy="4023329"/>
            <a:chOff x="-1" y="-1"/>
            <a:chExt cx="4749777" cy="3913178"/>
          </a:xfrm>
        </p:grpSpPr>
        <p:grpSp>
          <p:nvGrpSpPr>
            <p:cNvPr id="53253" name="Group 5">
              <a:extLst>
                <a:ext uri="{FF2B5EF4-FFF2-40B4-BE49-F238E27FC236}">
                  <a16:creationId xmlns:a16="http://schemas.microsoft.com/office/drawing/2014/main" id="{3330947B-0E92-4C2A-B6F6-9A2D3A755ACB}"/>
                </a:ext>
              </a:extLst>
            </p:cNvPr>
            <p:cNvGrpSpPr>
              <a:grpSpLocks/>
            </p:cNvGrpSpPr>
            <p:nvPr/>
          </p:nvGrpSpPr>
          <p:grpSpPr bwMode="auto">
            <a:xfrm>
              <a:off x="1545938" y="-1"/>
              <a:ext cx="1560743" cy="632140"/>
              <a:chOff x="-1" y="0"/>
              <a:chExt cx="1560744" cy="632139"/>
            </a:xfrm>
          </p:grpSpPr>
          <p:sp>
            <p:nvSpPr>
              <p:cNvPr id="53254" name="Rectangle 6">
                <a:extLst>
                  <a:ext uri="{FF2B5EF4-FFF2-40B4-BE49-F238E27FC236}">
                    <a16:creationId xmlns:a16="http://schemas.microsoft.com/office/drawing/2014/main" id="{5B78CBF8-DE59-4F4E-BBEC-CC7BB62545E7}"/>
                  </a:ext>
                </a:extLst>
              </p:cNvPr>
              <p:cNvSpPr>
                <a:spLocks/>
              </p:cNvSpPr>
              <p:nvPr/>
            </p:nvSpPr>
            <p:spPr bwMode="auto">
              <a:xfrm>
                <a:off x="-1" y="0"/>
                <a:ext cx="1560744" cy="632139"/>
              </a:xfrm>
              <a:prstGeom prst="rect">
                <a:avLst/>
              </a:prstGeom>
              <a:solidFill>
                <a:srgbClr val="F2ECE2"/>
              </a:solidFill>
              <a:ln w="6350"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55" name="Text Box 7">
                <a:extLst>
                  <a:ext uri="{FF2B5EF4-FFF2-40B4-BE49-F238E27FC236}">
                    <a16:creationId xmlns:a16="http://schemas.microsoft.com/office/drawing/2014/main" id="{A7B40869-EEAE-4755-835F-8E986BE501C1}"/>
                  </a:ext>
                </a:extLst>
              </p:cNvPr>
              <p:cNvSpPr txBox="1">
                <a:spLocks/>
              </p:cNvSpPr>
              <p:nvPr/>
            </p:nvSpPr>
            <p:spPr bwMode="auto">
              <a:xfrm>
                <a:off x="-1" y="23721"/>
                <a:ext cx="1560744" cy="5846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773">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Northeastern Person</a:t>
                </a:r>
              </a:p>
            </p:txBody>
          </p:sp>
        </p:grpSp>
        <p:grpSp>
          <p:nvGrpSpPr>
            <p:cNvPr id="53256" name="Group 8">
              <a:extLst>
                <a:ext uri="{FF2B5EF4-FFF2-40B4-BE49-F238E27FC236}">
                  <a16:creationId xmlns:a16="http://schemas.microsoft.com/office/drawing/2014/main" id="{EEAC4A52-A7DF-45FE-8ECC-638CAC0FEE1A}"/>
                </a:ext>
              </a:extLst>
            </p:cNvPr>
            <p:cNvGrpSpPr>
              <a:grpSpLocks/>
            </p:cNvGrpSpPr>
            <p:nvPr/>
          </p:nvGrpSpPr>
          <p:grpSpPr bwMode="auto">
            <a:xfrm>
              <a:off x="574329" y="1199036"/>
              <a:ext cx="1560743" cy="632139"/>
              <a:chOff x="-1" y="0"/>
              <a:chExt cx="1560744" cy="632139"/>
            </a:xfrm>
          </p:grpSpPr>
          <p:sp>
            <p:nvSpPr>
              <p:cNvPr id="53257" name="Rectangle 9">
                <a:extLst>
                  <a:ext uri="{FF2B5EF4-FFF2-40B4-BE49-F238E27FC236}">
                    <a16:creationId xmlns:a16="http://schemas.microsoft.com/office/drawing/2014/main" id="{7379CADA-3F8E-47BD-93C7-49BBBEE475AB}"/>
                  </a:ext>
                </a:extLst>
              </p:cNvPr>
              <p:cNvSpPr>
                <a:spLocks/>
              </p:cNvSpPr>
              <p:nvPr/>
            </p:nvSpPr>
            <p:spPr bwMode="auto">
              <a:xfrm>
                <a:off x="-1" y="0"/>
                <a:ext cx="1560744" cy="632139"/>
              </a:xfrm>
              <a:prstGeom prst="rect">
                <a:avLst/>
              </a:prstGeom>
              <a:solidFill>
                <a:srgbClr val="F2ECE2"/>
              </a:solidFill>
              <a:ln w="6350"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58" name="Text Box 10">
                <a:extLst>
                  <a:ext uri="{FF2B5EF4-FFF2-40B4-BE49-F238E27FC236}">
                    <a16:creationId xmlns:a16="http://schemas.microsoft.com/office/drawing/2014/main" id="{C803B763-B00A-452F-BA27-C79B98207E72}"/>
                  </a:ext>
                </a:extLst>
              </p:cNvPr>
              <p:cNvSpPr txBox="1">
                <a:spLocks/>
              </p:cNvSpPr>
              <p:nvPr/>
            </p:nvSpPr>
            <p:spPr bwMode="auto">
              <a:xfrm>
                <a:off x="-1" y="138195"/>
                <a:ext cx="1560744" cy="3557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773">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Employee</a:t>
                </a:r>
              </a:p>
            </p:txBody>
          </p:sp>
        </p:grpSp>
        <p:grpSp>
          <p:nvGrpSpPr>
            <p:cNvPr id="53259" name="Group 11">
              <a:extLst>
                <a:ext uri="{FF2B5EF4-FFF2-40B4-BE49-F238E27FC236}">
                  <a16:creationId xmlns:a16="http://schemas.microsoft.com/office/drawing/2014/main" id="{54DECF5C-CD0F-42A0-B789-85D752C7FF19}"/>
                </a:ext>
              </a:extLst>
            </p:cNvPr>
            <p:cNvGrpSpPr>
              <a:grpSpLocks/>
            </p:cNvGrpSpPr>
            <p:nvPr/>
          </p:nvGrpSpPr>
          <p:grpSpPr bwMode="auto">
            <a:xfrm>
              <a:off x="2763687" y="1199034"/>
              <a:ext cx="1560743" cy="632140"/>
              <a:chOff x="-1" y="0"/>
              <a:chExt cx="1560744" cy="632139"/>
            </a:xfrm>
          </p:grpSpPr>
          <p:sp>
            <p:nvSpPr>
              <p:cNvPr id="53260" name="Rectangle 12">
                <a:extLst>
                  <a:ext uri="{FF2B5EF4-FFF2-40B4-BE49-F238E27FC236}">
                    <a16:creationId xmlns:a16="http://schemas.microsoft.com/office/drawing/2014/main" id="{AD72FDBF-3D9E-4D2C-8893-ABA78B0C39B5}"/>
                  </a:ext>
                </a:extLst>
              </p:cNvPr>
              <p:cNvSpPr>
                <a:spLocks/>
              </p:cNvSpPr>
              <p:nvPr/>
            </p:nvSpPr>
            <p:spPr bwMode="auto">
              <a:xfrm>
                <a:off x="-1" y="0"/>
                <a:ext cx="1560744" cy="632139"/>
              </a:xfrm>
              <a:prstGeom prst="rect">
                <a:avLst/>
              </a:prstGeom>
              <a:solidFill>
                <a:srgbClr val="F2ECE2"/>
              </a:solidFill>
              <a:ln w="6350"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61" name="Text Box 13">
                <a:extLst>
                  <a:ext uri="{FF2B5EF4-FFF2-40B4-BE49-F238E27FC236}">
                    <a16:creationId xmlns:a16="http://schemas.microsoft.com/office/drawing/2014/main" id="{EA2502B7-F7BE-4120-88BC-14988A3E7B7C}"/>
                  </a:ext>
                </a:extLst>
              </p:cNvPr>
              <p:cNvSpPr txBox="1">
                <a:spLocks/>
              </p:cNvSpPr>
              <p:nvPr/>
            </p:nvSpPr>
            <p:spPr bwMode="auto">
              <a:xfrm>
                <a:off x="-1" y="138195"/>
                <a:ext cx="1560744" cy="3557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773">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Student</a:t>
                </a:r>
              </a:p>
            </p:txBody>
          </p:sp>
        </p:grpSp>
        <p:sp>
          <p:nvSpPr>
            <p:cNvPr id="53262" name="AutoShape 14" descr="Isosceles Triangle 50">
              <a:extLst>
                <a:ext uri="{FF2B5EF4-FFF2-40B4-BE49-F238E27FC236}">
                  <a16:creationId xmlns:a16="http://schemas.microsoft.com/office/drawing/2014/main" id="{2BDC9F5D-8BE5-4560-A295-B522994DE2AD}"/>
                </a:ext>
              </a:extLst>
            </p:cNvPr>
            <p:cNvSpPr>
              <a:spLocks/>
            </p:cNvSpPr>
            <p:nvPr/>
          </p:nvSpPr>
          <p:spPr bwMode="auto">
            <a:xfrm>
              <a:off x="2238864" y="632139"/>
              <a:ext cx="174890" cy="227841"/>
            </a:xfrm>
            <a:prstGeom prst="triangle">
              <a:avLst>
                <a:gd name="adj" fmla="val 50000"/>
              </a:avLst>
            </a:prstGeom>
            <a:solidFill>
              <a:srgbClr val="F2ECE2"/>
            </a:solidFill>
            <a:ln w="6350"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773">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63" name="AutoShape 15" descr="Elbow Connector 51">
              <a:extLst>
                <a:ext uri="{FF2B5EF4-FFF2-40B4-BE49-F238E27FC236}">
                  <a16:creationId xmlns:a16="http://schemas.microsoft.com/office/drawing/2014/main" id="{F3565A2B-E80B-4D76-8024-637B041A8DCC}"/>
                </a:ext>
              </a:extLst>
            </p:cNvPr>
            <p:cNvSpPr>
              <a:spLocks/>
            </p:cNvSpPr>
            <p:nvPr/>
          </p:nvSpPr>
          <p:spPr bwMode="auto">
            <a:xfrm rot="16200000" flipH="1">
              <a:off x="2765656" y="420631"/>
              <a:ext cx="339056" cy="12177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10800" y="0"/>
                  </a:lnTo>
                  <a:lnTo>
                    <a:pt x="10800" y="21600"/>
                  </a:lnTo>
                  <a:lnTo>
                    <a:pt x="21600" y="21600"/>
                  </a:lnTo>
                </a:path>
              </a:pathLst>
            </a:custGeom>
            <a:noFill/>
            <a:ln w="6350" cap="flat" cmpd="sng">
              <a:solidFill>
                <a:srgbClr val="312A23"/>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64" name="AutoShape 16" descr="Elbow Connector 52">
              <a:extLst>
                <a:ext uri="{FF2B5EF4-FFF2-40B4-BE49-F238E27FC236}">
                  <a16:creationId xmlns:a16="http://schemas.microsoft.com/office/drawing/2014/main" id="{9CCE5255-3F62-4F30-BDF5-36C5E37DBBED}"/>
                </a:ext>
              </a:extLst>
            </p:cNvPr>
            <p:cNvSpPr>
              <a:spLocks/>
            </p:cNvSpPr>
            <p:nvPr/>
          </p:nvSpPr>
          <p:spPr bwMode="auto">
            <a:xfrm rot="5400000">
              <a:off x="1670976" y="543703"/>
              <a:ext cx="339057" cy="9716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10800" y="0"/>
                  </a:lnTo>
                  <a:lnTo>
                    <a:pt x="10800" y="21600"/>
                  </a:lnTo>
                  <a:lnTo>
                    <a:pt x="21600" y="21600"/>
                  </a:lnTo>
                </a:path>
              </a:pathLst>
            </a:custGeom>
            <a:noFill/>
            <a:ln w="6350" cap="flat" cmpd="sng">
              <a:solidFill>
                <a:srgbClr val="312A23"/>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nvGrpSpPr>
            <p:cNvPr id="53265" name="Group 17">
              <a:extLst>
                <a:ext uri="{FF2B5EF4-FFF2-40B4-BE49-F238E27FC236}">
                  <a16:creationId xmlns:a16="http://schemas.microsoft.com/office/drawing/2014/main" id="{EAEA2366-1FDD-4DA0-8E90-0E7A5316346F}"/>
                </a:ext>
              </a:extLst>
            </p:cNvPr>
            <p:cNvGrpSpPr>
              <a:grpSpLocks/>
            </p:cNvGrpSpPr>
            <p:nvPr/>
          </p:nvGrpSpPr>
          <p:grpSpPr bwMode="auto">
            <a:xfrm>
              <a:off x="-1" y="2398072"/>
              <a:ext cx="1560744" cy="632139"/>
              <a:chOff x="-1" y="0"/>
              <a:chExt cx="1560744" cy="632139"/>
            </a:xfrm>
          </p:grpSpPr>
          <p:sp>
            <p:nvSpPr>
              <p:cNvPr id="53266" name="Rectangle 18">
                <a:extLst>
                  <a:ext uri="{FF2B5EF4-FFF2-40B4-BE49-F238E27FC236}">
                    <a16:creationId xmlns:a16="http://schemas.microsoft.com/office/drawing/2014/main" id="{14BD46E5-7B6A-4687-8F73-373CE6B6E65E}"/>
                  </a:ext>
                </a:extLst>
              </p:cNvPr>
              <p:cNvSpPr>
                <a:spLocks/>
              </p:cNvSpPr>
              <p:nvPr/>
            </p:nvSpPr>
            <p:spPr bwMode="auto">
              <a:xfrm>
                <a:off x="-1" y="0"/>
                <a:ext cx="1560744" cy="632139"/>
              </a:xfrm>
              <a:prstGeom prst="rect">
                <a:avLst/>
              </a:prstGeom>
              <a:solidFill>
                <a:srgbClr val="F2ECE2"/>
              </a:solidFill>
              <a:ln w="6350"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67" name="Text Box 19">
                <a:extLst>
                  <a:ext uri="{FF2B5EF4-FFF2-40B4-BE49-F238E27FC236}">
                    <a16:creationId xmlns:a16="http://schemas.microsoft.com/office/drawing/2014/main" id="{9AA51025-2716-4BE3-92F6-93BF08FB39E8}"/>
                  </a:ext>
                </a:extLst>
              </p:cNvPr>
              <p:cNvSpPr txBox="1">
                <a:spLocks/>
              </p:cNvSpPr>
              <p:nvPr/>
            </p:nvSpPr>
            <p:spPr bwMode="auto">
              <a:xfrm>
                <a:off x="-1" y="138195"/>
                <a:ext cx="1560744" cy="3557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773">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Faculty</a:t>
                </a:r>
              </a:p>
            </p:txBody>
          </p:sp>
        </p:grpSp>
        <p:grpSp>
          <p:nvGrpSpPr>
            <p:cNvPr id="53268" name="Group 20">
              <a:extLst>
                <a:ext uri="{FF2B5EF4-FFF2-40B4-BE49-F238E27FC236}">
                  <a16:creationId xmlns:a16="http://schemas.microsoft.com/office/drawing/2014/main" id="{AD2BFB69-7652-4783-8A7B-DEA08C532EF6}"/>
                </a:ext>
              </a:extLst>
            </p:cNvPr>
            <p:cNvGrpSpPr>
              <a:grpSpLocks/>
            </p:cNvGrpSpPr>
            <p:nvPr/>
          </p:nvGrpSpPr>
          <p:grpSpPr bwMode="auto">
            <a:xfrm>
              <a:off x="976079" y="3281038"/>
              <a:ext cx="1560743" cy="632139"/>
              <a:chOff x="-1" y="0"/>
              <a:chExt cx="1560744" cy="632139"/>
            </a:xfrm>
          </p:grpSpPr>
          <p:sp>
            <p:nvSpPr>
              <p:cNvPr id="53269" name="Rectangle 21">
                <a:extLst>
                  <a:ext uri="{FF2B5EF4-FFF2-40B4-BE49-F238E27FC236}">
                    <a16:creationId xmlns:a16="http://schemas.microsoft.com/office/drawing/2014/main" id="{538D2C14-CAFA-4326-B73A-4FBB77BECA17}"/>
                  </a:ext>
                </a:extLst>
              </p:cNvPr>
              <p:cNvSpPr>
                <a:spLocks/>
              </p:cNvSpPr>
              <p:nvPr/>
            </p:nvSpPr>
            <p:spPr bwMode="auto">
              <a:xfrm>
                <a:off x="-1" y="0"/>
                <a:ext cx="1560744" cy="632139"/>
              </a:xfrm>
              <a:prstGeom prst="rect">
                <a:avLst/>
              </a:prstGeom>
              <a:solidFill>
                <a:srgbClr val="F2ECE2"/>
              </a:solidFill>
              <a:ln w="6350"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70" name="Text Box 22">
                <a:extLst>
                  <a:ext uri="{FF2B5EF4-FFF2-40B4-BE49-F238E27FC236}">
                    <a16:creationId xmlns:a16="http://schemas.microsoft.com/office/drawing/2014/main" id="{858DAEA6-4C2A-4022-BE41-95D4D3010C13}"/>
                  </a:ext>
                </a:extLst>
              </p:cNvPr>
              <p:cNvSpPr txBox="1">
                <a:spLocks/>
              </p:cNvSpPr>
              <p:nvPr/>
            </p:nvSpPr>
            <p:spPr bwMode="auto">
              <a:xfrm>
                <a:off x="-1" y="138195"/>
                <a:ext cx="1560744" cy="3557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773">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Staff</a:t>
                </a:r>
              </a:p>
            </p:txBody>
          </p:sp>
        </p:grpSp>
        <p:sp>
          <p:nvSpPr>
            <p:cNvPr id="53271" name="AutoShape 23" descr="Isosceles Triangle 55">
              <a:extLst>
                <a:ext uri="{FF2B5EF4-FFF2-40B4-BE49-F238E27FC236}">
                  <a16:creationId xmlns:a16="http://schemas.microsoft.com/office/drawing/2014/main" id="{29C88C97-2EB8-4871-BF33-996237B83477}"/>
                </a:ext>
              </a:extLst>
            </p:cNvPr>
            <p:cNvSpPr>
              <a:spLocks/>
            </p:cNvSpPr>
            <p:nvPr/>
          </p:nvSpPr>
          <p:spPr bwMode="auto">
            <a:xfrm>
              <a:off x="1267255" y="1808526"/>
              <a:ext cx="174891" cy="227841"/>
            </a:xfrm>
            <a:prstGeom prst="triangle">
              <a:avLst>
                <a:gd name="adj" fmla="val 50000"/>
              </a:avLst>
            </a:prstGeom>
            <a:solidFill>
              <a:srgbClr val="EBE1D2"/>
            </a:solidFill>
            <a:ln w="9525"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773">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72" name="AutoShape 24" descr="Elbow Connector 56">
              <a:extLst>
                <a:ext uri="{FF2B5EF4-FFF2-40B4-BE49-F238E27FC236}">
                  <a16:creationId xmlns:a16="http://schemas.microsoft.com/office/drawing/2014/main" id="{0E582CC2-1D2C-4354-8F18-52F796F82030}"/>
                </a:ext>
              </a:extLst>
            </p:cNvPr>
            <p:cNvSpPr>
              <a:spLocks/>
            </p:cNvSpPr>
            <p:nvPr/>
          </p:nvSpPr>
          <p:spPr bwMode="auto">
            <a:xfrm rot="16200000" flipH="1">
              <a:off x="933241" y="2457826"/>
              <a:ext cx="1244672" cy="4017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3285" y="0"/>
                  </a:lnTo>
                  <a:lnTo>
                    <a:pt x="3285" y="21600"/>
                  </a:lnTo>
                  <a:lnTo>
                    <a:pt x="21600" y="21600"/>
                  </a:lnTo>
                </a:path>
              </a:pathLst>
            </a:custGeom>
            <a:noFill/>
            <a:ln w="6350" cap="flat" cmpd="sng">
              <a:solidFill>
                <a:srgbClr val="312A23"/>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73" name="AutoShape 25" descr="Elbow Connector 57">
              <a:extLst>
                <a:ext uri="{FF2B5EF4-FFF2-40B4-BE49-F238E27FC236}">
                  <a16:creationId xmlns:a16="http://schemas.microsoft.com/office/drawing/2014/main" id="{E0ADEE8C-8609-4CE9-A44B-4186D16B7214}"/>
                </a:ext>
              </a:extLst>
            </p:cNvPr>
            <p:cNvSpPr>
              <a:spLocks/>
            </p:cNvSpPr>
            <p:nvPr/>
          </p:nvSpPr>
          <p:spPr bwMode="auto">
            <a:xfrm rot="5400000">
              <a:off x="886684" y="1930054"/>
              <a:ext cx="361705" cy="5743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10800" y="0"/>
                  </a:lnTo>
                  <a:lnTo>
                    <a:pt x="10800" y="21600"/>
                  </a:lnTo>
                  <a:lnTo>
                    <a:pt x="21600" y="21600"/>
                  </a:lnTo>
                </a:path>
              </a:pathLst>
            </a:custGeom>
            <a:noFill/>
            <a:ln w="6350" cap="flat" cmpd="sng">
              <a:solidFill>
                <a:srgbClr val="312A23"/>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nvGrpSpPr>
            <p:cNvPr id="53274" name="Group 26">
              <a:extLst>
                <a:ext uri="{FF2B5EF4-FFF2-40B4-BE49-F238E27FC236}">
                  <a16:creationId xmlns:a16="http://schemas.microsoft.com/office/drawing/2014/main" id="{0A444B79-B010-4D87-BA60-27D38EF9917A}"/>
                </a:ext>
              </a:extLst>
            </p:cNvPr>
            <p:cNvGrpSpPr>
              <a:grpSpLocks/>
            </p:cNvGrpSpPr>
            <p:nvPr/>
          </p:nvGrpSpPr>
          <p:grpSpPr bwMode="auto">
            <a:xfrm>
              <a:off x="2212954" y="2398072"/>
              <a:ext cx="1560743" cy="632139"/>
              <a:chOff x="-1" y="0"/>
              <a:chExt cx="1560744" cy="632139"/>
            </a:xfrm>
          </p:grpSpPr>
          <p:sp>
            <p:nvSpPr>
              <p:cNvPr id="53275" name="Rectangle 27">
                <a:extLst>
                  <a:ext uri="{FF2B5EF4-FFF2-40B4-BE49-F238E27FC236}">
                    <a16:creationId xmlns:a16="http://schemas.microsoft.com/office/drawing/2014/main" id="{5A0C57E4-4A1B-41D6-9375-A6364570A128}"/>
                  </a:ext>
                </a:extLst>
              </p:cNvPr>
              <p:cNvSpPr>
                <a:spLocks/>
              </p:cNvSpPr>
              <p:nvPr/>
            </p:nvSpPr>
            <p:spPr bwMode="auto">
              <a:xfrm>
                <a:off x="-1" y="0"/>
                <a:ext cx="1560744" cy="632139"/>
              </a:xfrm>
              <a:prstGeom prst="rect">
                <a:avLst/>
              </a:prstGeom>
              <a:solidFill>
                <a:srgbClr val="F2ECE2"/>
              </a:solidFill>
              <a:ln w="6350"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76" name="Text Box 28">
                <a:extLst>
                  <a:ext uri="{FF2B5EF4-FFF2-40B4-BE49-F238E27FC236}">
                    <a16:creationId xmlns:a16="http://schemas.microsoft.com/office/drawing/2014/main" id="{58790D9D-C2D7-4ABF-ABBF-6FDC8731EF33}"/>
                  </a:ext>
                </a:extLst>
              </p:cNvPr>
              <p:cNvSpPr txBox="1">
                <a:spLocks/>
              </p:cNvSpPr>
              <p:nvPr/>
            </p:nvSpPr>
            <p:spPr bwMode="auto">
              <a:xfrm>
                <a:off x="-1" y="138195"/>
                <a:ext cx="1560744" cy="3557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773">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Graduate</a:t>
                </a:r>
              </a:p>
            </p:txBody>
          </p:sp>
        </p:grpSp>
        <p:grpSp>
          <p:nvGrpSpPr>
            <p:cNvPr id="53277" name="Group 29">
              <a:extLst>
                <a:ext uri="{FF2B5EF4-FFF2-40B4-BE49-F238E27FC236}">
                  <a16:creationId xmlns:a16="http://schemas.microsoft.com/office/drawing/2014/main" id="{48A39BFE-8730-49A8-BEB7-B8D4DC11C51C}"/>
                </a:ext>
              </a:extLst>
            </p:cNvPr>
            <p:cNvGrpSpPr>
              <a:grpSpLocks/>
            </p:cNvGrpSpPr>
            <p:nvPr/>
          </p:nvGrpSpPr>
          <p:grpSpPr bwMode="auto">
            <a:xfrm>
              <a:off x="3189033" y="3281038"/>
              <a:ext cx="1560743" cy="632139"/>
              <a:chOff x="-1" y="0"/>
              <a:chExt cx="1560744" cy="632139"/>
            </a:xfrm>
          </p:grpSpPr>
          <p:sp>
            <p:nvSpPr>
              <p:cNvPr id="53278" name="Rectangle 30">
                <a:extLst>
                  <a:ext uri="{FF2B5EF4-FFF2-40B4-BE49-F238E27FC236}">
                    <a16:creationId xmlns:a16="http://schemas.microsoft.com/office/drawing/2014/main" id="{A7096F16-A3D1-4880-968F-95F9A7564405}"/>
                  </a:ext>
                </a:extLst>
              </p:cNvPr>
              <p:cNvSpPr>
                <a:spLocks/>
              </p:cNvSpPr>
              <p:nvPr/>
            </p:nvSpPr>
            <p:spPr bwMode="auto">
              <a:xfrm>
                <a:off x="-1" y="0"/>
                <a:ext cx="1560744" cy="632139"/>
              </a:xfrm>
              <a:prstGeom prst="rect">
                <a:avLst/>
              </a:prstGeom>
              <a:solidFill>
                <a:srgbClr val="F2ECE2"/>
              </a:solidFill>
              <a:ln w="6350"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79" name="Text Box 31">
                <a:extLst>
                  <a:ext uri="{FF2B5EF4-FFF2-40B4-BE49-F238E27FC236}">
                    <a16:creationId xmlns:a16="http://schemas.microsoft.com/office/drawing/2014/main" id="{18AD5B5C-BA0B-4DA0-8022-BADA87149616}"/>
                  </a:ext>
                </a:extLst>
              </p:cNvPr>
              <p:cNvSpPr txBox="1">
                <a:spLocks/>
              </p:cNvSpPr>
              <p:nvPr/>
            </p:nvSpPr>
            <p:spPr bwMode="auto">
              <a:xfrm>
                <a:off x="-1" y="138195"/>
                <a:ext cx="1560744" cy="3557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773">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Undergraduate</a:t>
                </a:r>
              </a:p>
            </p:txBody>
          </p:sp>
        </p:grpSp>
        <p:sp>
          <p:nvSpPr>
            <p:cNvPr id="53280" name="AutoShape 32" descr="Isosceles Triangle 60">
              <a:extLst>
                <a:ext uri="{FF2B5EF4-FFF2-40B4-BE49-F238E27FC236}">
                  <a16:creationId xmlns:a16="http://schemas.microsoft.com/office/drawing/2014/main" id="{B658047E-5BE4-4FD9-893D-DA5CC5210DC5}"/>
                </a:ext>
              </a:extLst>
            </p:cNvPr>
            <p:cNvSpPr>
              <a:spLocks/>
            </p:cNvSpPr>
            <p:nvPr/>
          </p:nvSpPr>
          <p:spPr bwMode="auto">
            <a:xfrm>
              <a:off x="3480208" y="1808526"/>
              <a:ext cx="174892" cy="227841"/>
            </a:xfrm>
            <a:prstGeom prst="triangle">
              <a:avLst>
                <a:gd name="adj" fmla="val 50000"/>
              </a:avLst>
            </a:prstGeom>
            <a:solidFill>
              <a:srgbClr val="EBE1D2"/>
            </a:solidFill>
            <a:ln w="9525"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773">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81" name="AutoShape 33" descr="Elbow Connector 61">
              <a:extLst>
                <a:ext uri="{FF2B5EF4-FFF2-40B4-BE49-F238E27FC236}">
                  <a16:creationId xmlns:a16="http://schemas.microsoft.com/office/drawing/2014/main" id="{7B1A707E-9CA4-4E2E-A4BD-1706C6EEDCED}"/>
                </a:ext>
              </a:extLst>
            </p:cNvPr>
            <p:cNvSpPr>
              <a:spLocks/>
            </p:cNvSpPr>
            <p:nvPr/>
          </p:nvSpPr>
          <p:spPr bwMode="auto">
            <a:xfrm rot="16200000" flipH="1">
              <a:off x="3146195" y="2457826"/>
              <a:ext cx="1244672" cy="4017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3285" y="0"/>
                  </a:lnTo>
                  <a:lnTo>
                    <a:pt x="3285" y="21600"/>
                  </a:lnTo>
                  <a:lnTo>
                    <a:pt x="21600" y="21600"/>
                  </a:lnTo>
                </a:path>
              </a:pathLst>
            </a:custGeom>
            <a:noFill/>
            <a:ln w="6350" cap="flat" cmpd="sng">
              <a:solidFill>
                <a:srgbClr val="312A23"/>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82" name="AutoShape 34" descr="Elbow Connector 62">
              <a:extLst>
                <a:ext uri="{FF2B5EF4-FFF2-40B4-BE49-F238E27FC236}">
                  <a16:creationId xmlns:a16="http://schemas.microsoft.com/office/drawing/2014/main" id="{2036B3B2-0C61-4F73-AB34-F12BC56F62DA}"/>
                </a:ext>
              </a:extLst>
            </p:cNvPr>
            <p:cNvSpPr>
              <a:spLocks/>
            </p:cNvSpPr>
            <p:nvPr/>
          </p:nvSpPr>
          <p:spPr bwMode="auto">
            <a:xfrm rot="5400000">
              <a:off x="3099639" y="1930054"/>
              <a:ext cx="361705" cy="5743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10800" y="0"/>
                  </a:lnTo>
                  <a:lnTo>
                    <a:pt x="10800" y="21600"/>
                  </a:lnTo>
                  <a:lnTo>
                    <a:pt x="21600" y="21600"/>
                  </a:lnTo>
                </a:path>
              </a:pathLst>
            </a:custGeom>
            <a:noFill/>
            <a:ln w="6350" cap="flat" cmpd="sng">
              <a:solidFill>
                <a:srgbClr val="312A23"/>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630AFB24-BBCC-41FE-A29E-E8FA97D20F8A}"/>
              </a:ext>
            </a:extLst>
          </p:cNvPr>
          <p:cNvSpPr>
            <a:spLocks noGrp="1" noChangeArrowheads="1"/>
          </p:cNvSpPr>
          <p:nvPr>
            <p:ph type="title"/>
          </p:nvPr>
        </p:nvSpPr>
        <p:spPr/>
        <p:txBody>
          <a:bodyPr/>
          <a:lstStyle/>
          <a:p>
            <a:r>
              <a:rPr lang="en-US" altLang="en-US">
                <a:solidFill>
                  <a:srgbClr val="005493"/>
                </a:solidFill>
              </a:rPr>
              <a:t>Generalization in UML</a:t>
            </a:r>
          </a:p>
        </p:txBody>
      </p:sp>
      <p:sp>
        <p:nvSpPr>
          <p:cNvPr id="54274" name="Text Box 2">
            <a:extLst>
              <a:ext uri="{FF2B5EF4-FFF2-40B4-BE49-F238E27FC236}">
                <a16:creationId xmlns:a16="http://schemas.microsoft.com/office/drawing/2014/main" id="{E3100B47-9D86-43D8-9946-7304BFB69E99}"/>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6291D6F5-F860-4F82-A2E8-DB84862410AC}" type="slidenum">
              <a:rPr lang="en-US" altLang="en-US" sz="984">
                <a:latin typeface="Algerian" panose="04020705040A02060702" pitchFamily="82" charset="0"/>
                <a:ea typeface="Helvetica Neue" charset="0"/>
                <a:cs typeface="Calibri" panose="020F0502020204030204" pitchFamily="34" charset="0"/>
                <a:sym typeface="Helvetica Neue" charset="0"/>
              </a:rPr>
              <a:pPr algn="r"/>
              <a:t>19</a:t>
            </a:fld>
            <a:endParaRPr lang="en-US" altLang="en-US" sz="984" dirty="0">
              <a:latin typeface="Algerian" panose="04020705040A02060702" pitchFamily="82" charset="0"/>
              <a:ea typeface="Helvetica Neue" charset="0"/>
              <a:cs typeface="Calibri" panose="020F0502020204030204" pitchFamily="34" charset="0"/>
              <a:sym typeface="Helvetica Neue" charset="0"/>
            </a:endParaRPr>
          </a:p>
        </p:txBody>
      </p:sp>
      <p:pic>
        <p:nvPicPr>
          <p:cNvPr id="54275" name="Picture 3" descr="Picture 3">
            <a:extLst>
              <a:ext uri="{FF2B5EF4-FFF2-40B4-BE49-F238E27FC236}">
                <a16:creationId xmlns:a16="http://schemas.microsoft.com/office/drawing/2014/main" id="{497D9A86-1C80-496F-BA10-A7A721D611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8192" y="1794867"/>
            <a:ext cx="3042791" cy="2750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4276" name="Group 4">
            <a:extLst>
              <a:ext uri="{FF2B5EF4-FFF2-40B4-BE49-F238E27FC236}">
                <a16:creationId xmlns:a16="http://schemas.microsoft.com/office/drawing/2014/main" id="{C609EAD8-23C8-4C47-A9EE-29661A431D92}"/>
              </a:ext>
            </a:extLst>
          </p:cNvPr>
          <p:cNvGrpSpPr>
            <a:grpSpLocks/>
          </p:cNvGrpSpPr>
          <p:nvPr/>
        </p:nvGrpSpPr>
        <p:grpSpPr bwMode="auto">
          <a:xfrm>
            <a:off x="6434213" y="1900908"/>
            <a:ext cx="3002607" cy="2538264"/>
            <a:chOff x="0" y="-1"/>
            <a:chExt cx="4270714" cy="3609889"/>
          </a:xfrm>
        </p:grpSpPr>
        <p:grpSp>
          <p:nvGrpSpPr>
            <p:cNvPr id="54277" name="Group 5">
              <a:extLst>
                <a:ext uri="{FF2B5EF4-FFF2-40B4-BE49-F238E27FC236}">
                  <a16:creationId xmlns:a16="http://schemas.microsoft.com/office/drawing/2014/main" id="{A87C864A-73B5-4700-A3E5-5ADC2D43CF76}"/>
                </a:ext>
              </a:extLst>
            </p:cNvPr>
            <p:cNvGrpSpPr>
              <a:grpSpLocks/>
            </p:cNvGrpSpPr>
            <p:nvPr/>
          </p:nvGrpSpPr>
          <p:grpSpPr bwMode="auto">
            <a:xfrm>
              <a:off x="2518539" y="2242580"/>
              <a:ext cx="1752175" cy="1367308"/>
              <a:chOff x="0" y="0"/>
              <a:chExt cx="1752174" cy="1367308"/>
            </a:xfrm>
          </p:grpSpPr>
          <p:grpSp>
            <p:nvGrpSpPr>
              <p:cNvPr id="54278" name="Group 6">
                <a:extLst>
                  <a:ext uri="{FF2B5EF4-FFF2-40B4-BE49-F238E27FC236}">
                    <a16:creationId xmlns:a16="http://schemas.microsoft.com/office/drawing/2014/main" id="{C406F943-3E39-4FB0-BE8F-FF8E1F2CF552}"/>
                  </a:ext>
                </a:extLst>
              </p:cNvPr>
              <p:cNvGrpSpPr>
                <a:grpSpLocks/>
              </p:cNvGrpSpPr>
              <p:nvPr/>
            </p:nvGrpSpPr>
            <p:grpSpPr bwMode="auto">
              <a:xfrm>
                <a:off x="0" y="516539"/>
                <a:ext cx="1752174" cy="850769"/>
                <a:chOff x="0" y="-1"/>
                <a:chExt cx="1752174" cy="850770"/>
              </a:xfrm>
            </p:grpSpPr>
            <p:sp>
              <p:nvSpPr>
                <p:cNvPr id="54279" name="Rectangle 7">
                  <a:extLst>
                    <a:ext uri="{FF2B5EF4-FFF2-40B4-BE49-F238E27FC236}">
                      <a16:creationId xmlns:a16="http://schemas.microsoft.com/office/drawing/2014/main" id="{F0418DE3-4506-4522-BF07-1BED00352745}"/>
                    </a:ext>
                  </a:extLst>
                </p:cNvPr>
                <p:cNvSpPr>
                  <a:spLocks/>
                </p:cNvSpPr>
                <p:nvPr/>
              </p:nvSpPr>
              <p:spPr bwMode="auto">
                <a:xfrm>
                  <a:off x="0" y="-1"/>
                  <a:ext cx="1752174" cy="850770"/>
                </a:xfrm>
                <a:prstGeom prst="rect">
                  <a:avLst/>
                </a:prstGeom>
                <a:solidFill>
                  <a:srgbClr val="F2ECE2"/>
                </a:solidFill>
                <a:ln w="9525"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4280" name="Text Box 8">
                  <a:extLst>
                    <a:ext uri="{FF2B5EF4-FFF2-40B4-BE49-F238E27FC236}">
                      <a16:creationId xmlns:a16="http://schemas.microsoft.com/office/drawing/2014/main" id="{F65A5048-1911-4F43-9791-EC661EE6100B}"/>
                    </a:ext>
                  </a:extLst>
                </p:cNvPr>
                <p:cNvSpPr txBox="1">
                  <a:spLocks/>
                </p:cNvSpPr>
                <p:nvPr/>
              </p:nvSpPr>
              <p:spPr bwMode="auto">
                <a:xfrm>
                  <a:off x="0" y="-1"/>
                  <a:ext cx="1752174" cy="375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1125">
                      <a:solidFill>
                        <a:srgbClr val="90161D"/>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salary: text</a:t>
                  </a:r>
                </a:p>
              </p:txBody>
            </p:sp>
          </p:grpSp>
          <p:grpSp>
            <p:nvGrpSpPr>
              <p:cNvPr id="54281" name="Group 9">
                <a:extLst>
                  <a:ext uri="{FF2B5EF4-FFF2-40B4-BE49-F238E27FC236}">
                    <a16:creationId xmlns:a16="http://schemas.microsoft.com/office/drawing/2014/main" id="{8F91546E-263B-40A4-9199-8D133B43DB0D}"/>
                  </a:ext>
                </a:extLst>
              </p:cNvPr>
              <p:cNvGrpSpPr>
                <a:grpSpLocks/>
              </p:cNvGrpSpPr>
              <p:nvPr/>
            </p:nvGrpSpPr>
            <p:grpSpPr bwMode="auto">
              <a:xfrm>
                <a:off x="0" y="0"/>
                <a:ext cx="1752174" cy="516538"/>
                <a:chOff x="0" y="0"/>
                <a:chExt cx="1752174" cy="516538"/>
              </a:xfrm>
            </p:grpSpPr>
            <p:sp>
              <p:nvSpPr>
                <p:cNvPr id="54282" name="Rectangle 10">
                  <a:extLst>
                    <a:ext uri="{FF2B5EF4-FFF2-40B4-BE49-F238E27FC236}">
                      <a16:creationId xmlns:a16="http://schemas.microsoft.com/office/drawing/2014/main" id="{EE98436B-0CC9-404E-A8FD-BB75A99DA5B3}"/>
                    </a:ext>
                  </a:extLst>
                </p:cNvPr>
                <p:cNvSpPr>
                  <a:spLocks/>
                </p:cNvSpPr>
                <p:nvPr/>
              </p:nvSpPr>
              <p:spPr bwMode="auto">
                <a:xfrm>
                  <a:off x="0" y="0"/>
                  <a:ext cx="1752174" cy="516538"/>
                </a:xfrm>
                <a:prstGeom prst="rect">
                  <a:avLst/>
                </a:prstGeom>
                <a:solidFill>
                  <a:srgbClr val="F2ECE2"/>
                </a:solidFill>
                <a:ln w="9525"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4283" name="Text Box 11">
                  <a:extLst>
                    <a:ext uri="{FF2B5EF4-FFF2-40B4-BE49-F238E27FC236}">
                      <a16:creationId xmlns:a16="http://schemas.microsoft.com/office/drawing/2014/main" id="{8EAF4962-5372-4EDB-B7F9-EB86AE212EDC}"/>
                    </a:ext>
                  </a:extLst>
                </p:cNvPr>
                <p:cNvSpPr txBox="1">
                  <a:spLocks/>
                </p:cNvSpPr>
                <p:nvPr/>
              </p:nvSpPr>
              <p:spPr bwMode="auto">
                <a:xfrm>
                  <a:off x="0" y="70560"/>
                  <a:ext cx="1752174" cy="375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1125" b="1">
                      <a:solidFill>
                        <a:srgbClr val="312A2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Instructor</a:t>
                  </a:r>
                </a:p>
              </p:txBody>
            </p:sp>
          </p:grpSp>
        </p:grpSp>
        <p:grpSp>
          <p:nvGrpSpPr>
            <p:cNvPr id="54284" name="Group 12">
              <a:extLst>
                <a:ext uri="{FF2B5EF4-FFF2-40B4-BE49-F238E27FC236}">
                  <a16:creationId xmlns:a16="http://schemas.microsoft.com/office/drawing/2014/main" id="{AC530A8F-B240-494C-99EB-9EDC144E7A95}"/>
                </a:ext>
              </a:extLst>
            </p:cNvPr>
            <p:cNvGrpSpPr>
              <a:grpSpLocks/>
            </p:cNvGrpSpPr>
            <p:nvPr/>
          </p:nvGrpSpPr>
          <p:grpSpPr bwMode="auto">
            <a:xfrm>
              <a:off x="0" y="2242580"/>
              <a:ext cx="1752174" cy="1367308"/>
              <a:chOff x="0" y="0"/>
              <a:chExt cx="1752174" cy="1367308"/>
            </a:xfrm>
          </p:grpSpPr>
          <p:grpSp>
            <p:nvGrpSpPr>
              <p:cNvPr id="54285" name="Group 13">
                <a:extLst>
                  <a:ext uri="{FF2B5EF4-FFF2-40B4-BE49-F238E27FC236}">
                    <a16:creationId xmlns:a16="http://schemas.microsoft.com/office/drawing/2014/main" id="{F7E7B1BB-1FFB-4031-A345-C9AD3FFC614C}"/>
                  </a:ext>
                </a:extLst>
              </p:cNvPr>
              <p:cNvGrpSpPr>
                <a:grpSpLocks/>
              </p:cNvGrpSpPr>
              <p:nvPr/>
            </p:nvGrpSpPr>
            <p:grpSpPr bwMode="auto">
              <a:xfrm>
                <a:off x="0" y="516539"/>
                <a:ext cx="1752174" cy="850769"/>
                <a:chOff x="0" y="-1"/>
                <a:chExt cx="1752174" cy="850770"/>
              </a:xfrm>
            </p:grpSpPr>
            <p:sp>
              <p:nvSpPr>
                <p:cNvPr id="54286" name="Rectangle 14">
                  <a:extLst>
                    <a:ext uri="{FF2B5EF4-FFF2-40B4-BE49-F238E27FC236}">
                      <a16:creationId xmlns:a16="http://schemas.microsoft.com/office/drawing/2014/main" id="{00270891-4801-4177-ADA1-FA7CA6B9EE88}"/>
                    </a:ext>
                  </a:extLst>
                </p:cNvPr>
                <p:cNvSpPr>
                  <a:spLocks/>
                </p:cNvSpPr>
                <p:nvPr/>
              </p:nvSpPr>
              <p:spPr bwMode="auto">
                <a:xfrm>
                  <a:off x="0" y="-1"/>
                  <a:ext cx="1752174" cy="850770"/>
                </a:xfrm>
                <a:prstGeom prst="rect">
                  <a:avLst/>
                </a:prstGeom>
                <a:solidFill>
                  <a:srgbClr val="F2ECE2"/>
                </a:solidFill>
                <a:ln w="9525"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4287" name="Text Box 15">
                  <a:extLst>
                    <a:ext uri="{FF2B5EF4-FFF2-40B4-BE49-F238E27FC236}">
                      <a16:creationId xmlns:a16="http://schemas.microsoft.com/office/drawing/2014/main" id="{E7214AA5-3937-4D7C-941F-D0D23C5AF3D9}"/>
                    </a:ext>
                  </a:extLst>
                </p:cNvPr>
                <p:cNvSpPr txBox="1">
                  <a:spLocks/>
                </p:cNvSpPr>
                <p:nvPr/>
              </p:nvSpPr>
              <p:spPr bwMode="auto">
                <a:xfrm>
                  <a:off x="0" y="-1"/>
                  <a:ext cx="1752174" cy="375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1125">
                      <a:solidFill>
                        <a:srgbClr val="90161D"/>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major: text</a:t>
                  </a:r>
                </a:p>
              </p:txBody>
            </p:sp>
          </p:grpSp>
          <p:grpSp>
            <p:nvGrpSpPr>
              <p:cNvPr id="54288" name="Group 16">
                <a:extLst>
                  <a:ext uri="{FF2B5EF4-FFF2-40B4-BE49-F238E27FC236}">
                    <a16:creationId xmlns:a16="http://schemas.microsoft.com/office/drawing/2014/main" id="{2DD27F63-EF80-4607-949C-25BA992FB2C4}"/>
                  </a:ext>
                </a:extLst>
              </p:cNvPr>
              <p:cNvGrpSpPr>
                <a:grpSpLocks/>
              </p:cNvGrpSpPr>
              <p:nvPr/>
            </p:nvGrpSpPr>
            <p:grpSpPr bwMode="auto">
              <a:xfrm>
                <a:off x="0" y="0"/>
                <a:ext cx="1752174" cy="516538"/>
                <a:chOff x="0" y="0"/>
                <a:chExt cx="1752174" cy="516538"/>
              </a:xfrm>
            </p:grpSpPr>
            <p:sp>
              <p:nvSpPr>
                <p:cNvPr id="54289" name="Rectangle 17">
                  <a:extLst>
                    <a:ext uri="{FF2B5EF4-FFF2-40B4-BE49-F238E27FC236}">
                      <a16:creationId xmlns:a16="http://schemas.microsoft.com/office/drawing/2014/main" id="{A38C3873-4EB1-4C17-91DB-6DA9868F74C3}"/>
                    </a:ext>
                  </a:extLst>
                </p:cNvPr>
                <p:cNvSpPr>
                  <a:spLocks/>
                </p:cNvSpPr>
                <p:nvPr/>
              </p:nvSpPr>
              <p:spPr bwMode="auto">
                <a:xfrm>
                  <a:off x="0" y="0"/>
                  <a:ext cx="1752174" cy="516538"/>
                </a:xfrm>
                <a:prstGeom prst="rect">
                  <a:avLst/>
                </a:prstGeom>
                <a:solidFill>
                  <a:srgbClr val="F2ECE2"/>
                </a:solidFill>
                <a:ln w="9525"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4290" name="Text Box 18">
                  <a:extLst>
                    <a:ext uri="{FF2B5EF4-FFF2-40B4-BE49-F238E27FC236}">
                      <a16:creationId xmlns:a16="http://schemas.microsoft.com/office/drawing/2014/main" id="{3676FFAB-BFC6-4C94-B070-ACC077303937}"/>
                    </a:ext>
                  </a:extLst>
                </p:cNvPr>
                <p:cNvSpPr txBox="1">
                  <a:spLocks/>
                </p:cNvSpPr>
                <p:nvPr/>
              </p:nvSpPr>
              <p:spPr bwMode="auto">
                <a:xfrm>
                  <a:off x="0" y="70560"/>
                  <a:ext cx="1752174" cy="375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1125" b="1">
                      <a:solidFill>
                        <a:srgbClr val="312A2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Student</a:t>
                  </a:r>
                </a:p>
              </p:txBody>
            </p:sp>
          </p:grpSp>
        </p:grpSp>
        <p:sp>
          <p:nvSpPr>
            <p:cNvPr id="54291" name="AutoShape 19" descr="Elbow Connector 23">
              <a:extLst>
                <a:ext uri="{FF2B5EF4-FFF2-40B4-BE49-F238E27FC236}">
                  <a16:creationId xmlns:a16="http://schemas.microsoft.com/office/drawing/2014/main" id="{19D25F00-DD27-4604-AB6E-FE77A729528E}"/>
                </a:ext>
              </a:extLst>
            </p:cNvPr>
            <p:cNvSpPr>
              <a:spLocks/>
            </p:cNvSpPr>
            <p:nvPr/>
          </p:nvSpPr>
          <p:spPr bwMode="auto">
            <a:xfrm>
              <a:off x="875030" y="1371600"/>
              <a:ext cx="1215391" cy="8661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lnTo>
                    <a:pt x="21600" y="10832"/>
                  </a:lnTo>
                  <a:lnTo>
                    <a:pt x="0" y="10832"/>
                  </a:lnTo>
                  <a:lnTo>
                    <a:pt x="0" y="21600"/>
                  </a:lnTo>
                </a:path>
              </a:pathLst>
            </a:custGeom>
            <a:noFill/>
            <a:ln w="9525" cap="flat" cmpd="sng">
              <a:solidFill>
                <a:srgbClr val="312A23"/>
              </a:solidFill>
              <a:prstDash val="solid"/>
              <a:round/>
              <a:headEnd type="none"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lstStyle/>
            <a:p>
              <a:endParaRPr lang="en-US" sz="1266"/>
            </a:p>
          </p:txBody>
        </p:sp>
        <p:sp>
          <p:nvSpPr>
            <p:cNvPr id="54292" name="AutoShape 20" descr="Elbow Connector 25">
              <a:extLst>
                <a:ext uri="{FF2B5EF4-FFF2-40B4-BE49-F238E27FC236}">
                  <a16:creationId xmlns:a16="http://schemas.microsoft.com/office/drawing/2014/main" id="{6DE3954A-03AD-42EB-AF01-4AA90DB370D3}"/>
                </a:ext>
              </a:extLst>
            </p:cNvPr>
            <p:cNvSpPr>
              <a:spLocks/>
            </p:cNvSpPr>
            <p:nvPr/>
          </p:nvSpPr>
          <p:spPr bwMode="auto">
            <a:xfrm>
              <a:off x="2090420" y="1371600"/>
              <a:ext cx="1303020" cy="8661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0" y="10832"/>
                  </a:lnTo>
                  <a:lnTo>
                    <a:pt x="21600" y="10832"/>
                  </a:lnTo>
                  <a:lnTo>
                    <a:pt x="21600" y="21600"/>
                  </a:lnTo>
                </a:path>
              </a:pathLst>
            </a:custGeom>
            <a:noFill/>
            <a:ln w="9525" cap="flat" cmpd="sng">
              <a:solidFill>
                <a:srgbClr val="312A23"/>
              </a:solidFill>
              <a:prstDash val="solid"/>
              <a:round/>
              <a:headEnd type="none"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lstStyle/>
            <a:p>
              <a:endParaRPr lang="en-US" sz="1266"/>
            </a:p>
          </p:txBody>
        </p:sp>
        <p:sp>
          <p:nvSpPr>
            <p:cNvPr id="54293" name="AutoShape 21" descr="Isosceles Triangle 27">
              <a:extLst>
                <a:ext uri="{FF2B5EF4-FFF2-40B4-BE49-F238E27FC236}">
                  <a16:creationId xmlns:a16="http://schemas.microsoft.com/office/drawing/2014/main" id="{13F6805C-A8D5-4A43-B7CE-F3F37BF5E209}"/>
                </a:ext>
              </a:extLst>
            </p:cNvPr>
            <p:cNvSpPr>
              <a:spLocks/>
            </p:cNvSpPr>
            <p:nvPr/>
          </p:nvSpPr>
          <p:spPr bwMode="auto">
            <a:xfrm>
              <a:off x="1998090" y="1367305"/>
              <a:ext cx="187248" cy="270495"/>
            </a:xfrm>
            <a:prstGeom prst="triangle">
              <a:avLst>
                <a:gd name="adj" fmla="val 50000"/>
              </a:avLst>
            </a:prstGeom>
            <a:solidFill>
              <a:srgbClr val="F2ECE2"/>
            </a:solidFill>
            <a:ln w="9525"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nvGrpSpPr>
            <p:cNvPr id="54294" name="Group 22">
              <a:extLst>
                <a:ext uri="{FF2B5EF4-FFF2-40B4-BE49-F238E27FC236}">
                  <a16:creationId xmlns:a16="http://schemas.microsoft.com/office/drawing/2014/main" id="{DCD7E67F-BB46-4BC0-B684-FEEFE45F7C97}"/>
                </a:ext>
              </a:extLst>
            </p:cNvPr>
            <p:cNvGrpSpPr>
              <a:grpSpLocks/>
            </p:cNvGrpSpPr>
            <p:nvPr/>
          </p:nvGrpSpPr>
          <p:grpSpPr bwMode="auto">
            <a:xfrm>
              <a:off x="1214497" y="-1"/>
              <a:ext cx="1752175" cy="1367309"/>
              <a:chOff x="0" y="0"/>
              <a:chExt cx="1752174" cy="1367308"/>
            </a:xfrm>
          </p:grpSpPr>
          <p:grpSp>
            <p:nvGrpSpPr>
              <p:cNvPr id="54295" name="Group 23">
                <a:extLst>
                  <a:ext uri="{FF2B5EF4-FFF2-40B4-BE49-F238E27FC236}">
                    <a16:creationId xmlns:a16="http://schemas.microsoft.com/office/drawing/2014/main" id="{2C6DE9CE-E7B8-4CB3-A7A5-6493592D8BA4}"/>
                  </a:ext>
                </a:extLst>
              </p:cNvPr>
              <p:cNvGrpSpPr>
                <a:grpSpLocks/>
              </p:cNvGrpSpPr>
              <p:nvPr/>
            </p:nvGrpSpPr>
            <p:grpSpPr bwMode="auto">
              <a:xfrm>
                <a:off x="0" y="516539"/>
                <a:ext cx="1752174" cy="850769"/>
                <a:chOff x="0" y="-1"/>
                <a:chExt cx="1752174" cy="850770"/>
              </a:xfrm>
            </p:grpSpPr>
            <p:sp>
              <p:nvSpPr>
                <p:cNvPr id="54296" name="Rectangle 24">
                  <a:extLst>
                    <a:ext uri="{FF2B5EF4-FFF2-40B4-BE49-F238E27FC236}">
                      <a16:creationId xmlns:a16="http://schemas.microsoft.com/office/drawing/2014/main" id="{BAC5CED1-B030-4A1D-A919-03FCBACB8654}"/>
                    </a:ext>
                  </a:extLst>
                </p:cNvPr>
                <p:cNvSpPr>
                  <a:spLocks/>
                </p:cNvSpPr>
                <p:nvPr/>
              </p:nvSpPr>
              <p:spPr bwMode="auto">
                <a:xfrm>
                  <a:off x="0" y="-1"/>
                  <a:ext cx="1752174" cy="850770"/>
                </a:xfrm>
                <a:prstGeom prst="rect">
                  <a:avLst/>
                </a:prstGeom>
                <a:solidFill>
                  <a:srgbClr val="F2ECE2"/>
                </a:solidFill>
                <a:ln w="9525"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4297" name="Text Box 25">
                  <a:extLst>
                    <a:ext uri="{FF2B5EF4-FFF2-40B4-BE49-F238E27FC236}">
                      <a16:creationId xmlns:a16="http://schemas.microsoft.com/office/drawing/2014/main" id="{B46C82B7-433F-4BFA-807C-C2FB8A0E9585}"/>
                    </a:ext>
                  </a:extLst>
                </p:cNvPr>
                <p:cNvSpPr txBox="1">
                  <a:spLocks/>
                </p:cNvSpPr>
                <p:nvPr/>
              </p:nvSpPr>
              <p:spPr bwMode="auto">
                <a:xfrm>
                  <a:off x="0" y="-1"/>
                  <a:ext cx="1752174" cy="375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1125">
                      <a:solidFill>
                        <a:srgbClr val="90161D"/>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name: text</a:t>
                  </a:r>
                </a:p>
              </p:txBody>
            </p:sp>
          </p:grpSp>
          <p:grpSp>
            <p:nvGrpSpPr>
              <p:cNvPr id="54298" name="Group 26">
                <a:extLst>
                  <a:ext uri="{FF2B5EF4-FFF2-40B4-BE49-F238E27FC236}">
                    <a16:creationId xmlns:a16="http://schemas.microsoft.com/office/drawing/2014/main" id="{F44F46F4-BEE1-45CA-8BD6-97D84AFA7043}"/>
                  </a:ext>
                </a:extLst>
              </p:cNvPr>
              <p:cNvGrpSpPr>
                <a:grpSpLocks/>
              </p:cNvGrpSpPr>
              <p:nvPr/>
            </p:nvGrpSpPr>
            <p:grpSpPr bwMode="auto">
              <a:xfrm>
                <a:off x="0" y="0"/>
                <a:ext cx="1752174" cy="516538"/>
                <a:chOff x="0" y="0"/>
                <a:chExt cx="1752174" cy="516538"/>
              </a:xfrm>
            </p:grpSpPr>
            <p:sp>
              <p:nvSpPr>
                <p:cNvPr id="54299" name="Rectangle 27">
                  <a:extLst>
                    <a:ext uri="{FF2B5EF4-FFF2-40B4-BE49-F238E27FC236}">
                      <a16:creationId xmlns:a16="http://schemas.microsoft.com/office/drawing/2014/main" id="{D40029B8-A572-437B-8879-BD24C4FF9870}"/>
                    </a:ext>
                  </a:extLst>
                </p:cNvPr>
                <p:cNvSpPr>
                  <a:spLocks/>
                </p:cNvSpPr>
                <p:nvPr/>
              </p:nvSpPr>
              <p:spPr bwMode="auto">
                <a:xfrm>
                  <a:off x="0" y="0"/>
                  <a:ext cx="1752174" cy="516538"/>
                </a:xfrm>
                <a:prstGeom prst="rect">
                  <a:avLst/>
                </a:prstGeom>
                <a:solidFill>
                  <a:srgbClr val="F2ECE2"/>
                </a:solidFill>
                <a:ln w="9525"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4300" name="Text Box 28">
                  <a:extLst>
                    <a:ext uri="{FF2B5EF4-FFF2-40B4-BE49-F238E27FC236}">
                      <a16:creationId xmlns:a16="http://schemas.microsoft.com/office/drawing/2014/main" id="{A91DCE59-15E1-4498-90FA-66B7064B8D85}"/>
                    </a:ext>
                  </a:extLst>
                </p:cNvPr>
                <p:cNvSpPr txBox="1">
                  <a:spLocks/>
                </p:cNvSpPr>
                <p:nvPr/>
              </p:nvSpPr>
              <p:spPr bwMode="auto">
                <a:xfrm>
                  <a:off x="0" y="70560"/>
                  <a:ext cx="1752174" cy="375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1125" b="1">
                      <a:solidFill>
                        <a:srgbClr val="312A2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Person</a:t>
                  </a:r>
                </a:p>
              </p:txBody>
            </p:sp>
          </p:grpSp>
        </p:grpSp>
      </p:grpSp>
      <p:sp>
        <p:nvSpPr>
          <p:cNvPr id="54301" name="Text Box 29" descr="TextBox 28">
            <a:extLst>
              <a:ext uri="{FF2B5EF4-FFF2-40B4-BE49-F238E27FC236}">
                <a16:creationId xmlns:a16="http://schemas.microsoft.com/office/drawing/2014/main" id="{6EDA72F3-C4B3-47D8-BD92-0D6302E68940}"/>
              </a:ext>
            </a:extLst>
          </p:cNvPr>
          <p:cNvSpPr txBox="1">
            <a:spLocks/>
          </p:cNvSpPr>
          <p:nvPr/>
        </p:nvSpPr>
        <p:spPr bwMode="auto">
          <a:xfrm>
            <a:off x="5235402" y="5125641"/>
            <a:ext cx="2123178" cy="3086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2147" rIns="32147">
            <a:spAutoFit/>
          </a:bodyP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1406" dirty="0">
                <a:solidFill>
                  <a:srgbClr val="615445"/>
                </a:solidFill>
                <a:latin typeface="Algerian" panose="04020705040A02060702" pitchFamily="82" charset="0"/>
                <a:ea typeface="Helvetica Neue" charset="0"/>
                <a:cs typeface="Calibri" panose="020F0502020204030204" pitchFamily="34" charset="0"/>
                <a:sym typeface="Helvetica Neue" charset="0"/>
              </a:rPr>
              <a:t>These are equivalent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Read and write simple UML class diagrams</a:t>
            </a:r>
          </a:p>
          <a:p>
            <a:pPr lvl="1" fontAlgn="base"/>
            <a:r>
              <a:rPr lang="en-US" dirty="0"/>
              <a:t>Illustrate some ways that UML class diagrams may be realized in code</a:t>
            </a:r>
          </a:p>
          <a:p>
            <a:pPr lvl="1" fontAlgn="base"/>
            <a:r>
              <a:rPr lang="en-US" dirty="0"/>
              <a:t>Read and write simple UML sequence diagrams</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1A76BE0D-A8A8-423A-8205-46D9F14F3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1946" y="1500160"/>
            <a:ext cx="3590293" cy="2429433"/>
          </a:xfrm>
          <a:prstGeom prst="rect">
            <a:avLst/>
          </a:prstGeom>
        </p:spPr>
      </p:pic>
      <p:pic>
        <p:nvPicPr>
          <p:cNvPr id="8" name="Picture 7" descr="Diagram&#10;&#10;Description automatically generated">
            <a:extLst>
              <a:ext uri="{FF2B5EF4-FFF2-40B4-BE49-F238E27FC236}">
                <a16:creationId xmlns:a16="http://schemas.microsoft.com/office/drawing/2014/main" id="{BAA6E579-53B1-4E6A-AB22-3607CAF46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0202" y="4029500"/>
            <a:ext cx="4237382" cy="2429433"/>
          </a:xfrm>
          <a:prstGeom prst="rect">
            <a:avLst/>
          </a:prstGeom>
        </p:spPr>
      </p:pic>
      <p:sp>
        <p:nvSpPr>
          <p:cNvPr id="2" name="Title 1">
            <a:extLst>
              <a:ext uri="{FF2B5EF4-FFF2-40B4-BE49-F238E27FC236}">
                <a16:creationId xmlns:a16="http://schemas.microsoft.com/office/drawing/2014/main" id="{CB9B466E-B59B-4B03-802D-D4C950AB9E57}"/>
              </a:ext>
            </a:extLst>
          </p:cNvPr>
          <p:cNvSpPr>
            <a:spLocks noGrp="1"/>
          </p:cNvSpPr>
          <p:nvPr>
            <p:ph type="title"/>
          </p:nvPr>
        </p:nvSpPr>
        <p:spPr/>
        <p:txBody>
          <a:bodyPr/>
          <a:lstStyle/>
          <a:p>
            <a:r>
              <a:rPr lang="en-US" dirty="0"/>
              <a:t>Interfaces and "implements"</a:t>
            </a:r>
          </a:p>
        </p:txBody>
      </p:sp>
      <p:sp>
        <p:nvSpPr>
          <p:cNvPr id="3" name="Text Placeholder 2">
            <a:extLst>
              <a:ext uri="{FF2B5EF4-FFF2-40B4-BE49-F238E27FC236}">
                <a16:creationId xmlns:a16="http://schemas.microsoft.com/office/drawing/2014/main" id="{0B0D0DFD-861E-43DD-9713-AFA0275A0C2B}"/>
              </a:ext>
            </a:extLst>
          </p:cNvPr>
          <p:cNvSpPr>
            <a:spLocks noGrp="1"/>
          </p:cNvSpPr>
          <p:nvPr>
            <p:ph type="body" idx="1"/>
          </p:nvPr>
        </p:nvSpPr>
        <p:spPr/>
        <p:txBody>
          <a:bodyPr/>
          <a:lstStyle/>
          <a:p>
            <a:r>
              <a:rPr lang="en-US" dirty="0"/>
              <a:t>In UML, the "implements" relation is generally considered to be a form of generalization.</a:t>
            </a:r>
          </a:p>
          <a:p>
            <a:r>
              <a:rPr lang="en-US" dirty="0"/>
              <a:t>An interface is typically notated like a class, but with the stereotype </a:t>
            </a:r>
            <a:r>
              <a:rPr lang="en-US" i="1" dirty="0">
                <a:latin typeface="Consolas" panose="020B0609020204030204" pitchFamily="49" charset="0"/>
              </a:rPr>
              <a:t>&lt;&lt;interface&gt;&gt;.   </a:t>
            </a:r>
            <a:r>
              <a:rPr lang="en-US" dirty="0"/>
              <a:t>Alternatively, the name of the interface may be given in italics.</a:t>
            </a:r>
          </a:p>
          <a:p>
            <a:r>
              <a:rPr lang="en-US" dirty="0"/>
              <a:t>The "implements" relationship may be notated with a dotted or dashed line, or by an open-headed arrow.</a:t>
            </a:r>
          </a:p>
        </p:txBody>
      </p:sp>
      <p:sp>
        <p:nvSpPr>
          <p:cNvPr id="4" name="Slide Number Placeholder 3">
            <a:extLst>
              <a:ext uri="{FF2B5EF4-FFF2-40B4-BE49-F238E27FC236}">
                <a16:creationId xmlns:a16="http://schemas.microsoft.com/office/drawing/2014/main" id="{151586EC-0AB8-4423-9C8B-E40560C475BF}"/>
              </a:ext>
            </a:extLst>
          </p:cNvPr>
          <p:cNvSpPr>
            <a:spLocks noGrp="1"/>
          </p:cNvSpPr>
          <p:nvPr>
            <p:ph type="sldNum" sz="quarter" idx="2"/>
          </p:nvPr>
        </p:nvSpPr>
        <p:spPr>
          <a:xfrm>
            <a:off x="12264422" y="9181564"/>
            <a:ext cx="315792" cy="318036"/>
          </a:xfrm>
          <a:prstGeom prst="rect">
            <a:avLst/>
          </a:prstGeom>
          <a:ln w="12700">
            <a:miter lim="400000"/>
          </a:ln>
        </p:spPr>
        <p:txBody>
          <a:bodyPr wrap="none" lIns="50800" tIns="50800" rIns="50800" bIns="50800" anchor="b">
            <a:spAutoFit/>
          </a:bodyPr>
          <a:lstStyle>
            <a:defPPr>
              <a:defRPr lang="en-US"/>
            </a:defPPr>
            <a:lvl1pPr algn="r" defTabSz="584200" rtl="0" fontAlgn="base" hangingPunct="0">
              <a:spcBef>
                <a:spcPct val="0"/>
              </a:spcBef>
              <a:spcAft>
                <a:spcPct val="0"/>
              </a:spcAft>
              <a:defRPr sz="1400" kern="1200">
                <a:solidFill>
                  <a:srgbClr val="000000"/>
                </a:solidFill>
                <a:latin typeface="Helvetica Neue"/>
                <a:ea typeface="Helvetica Neue"/>
                <a:cs typeface="Helvetica Neue"/>
                <a:sym typeface="Helvetica Neue"/>
              </a:defRPr>
            </a:lvl1pPr>
            <a:lvl2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2pPr>
            <a:lvl3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3pPr>
            <a:lvl4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4pPr>
            <a:lvl5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5pPr>
            <a:lvl6pPr marL="2286000" algn="l" defTabSz="914400" rtl="0" eaLnBrk="1" latinLnBrk="0" hangingPunct="1">
              <a:defRPr sz="3600" kern="1200">
                <a:solidFill>
                  <a:srgbClr val="000000"/>
                </a:solidFill>
                <a:latin typeface="Helvetica Neue Light"/>
                <a:ea typeface="Helvetica Neue Light"/>
                <a:cs typeface="Helvetica Neue Light"/>
                <a:sym typeface="Helvetica Neue Light"/>
              </a:defRPr>
            </a:lvl6pPr>
            <a:lvl7pPr marL="2743200" algn="l" defTabSz="914400" rtl="0" eaLnBrk="1" latinLnBrk="0" hangingPunct="1">
              <a:defRPr sz="3600" kern="1200">
                <a:solidFill>
                  <a:srgbClr val="000000"/>
                </a:solidFill>
                <a:latin typeface="Helvetica Neue Light"/>
                <a:ea typeface="Helvetica Neue Light"/>
                <a:cs typeface="Helvetica Neue Light"/>
                <a:sym typeface="Helvetica Neue Light"/>
              </a:defRPr>
            </a:lvl7pPr>
            <a:lvl8pPr marL="3200400" algn="l" defTabSz="914400" rtl="0" eaLnBrk="1" latinLnBrk="0" hangingPunct="1">
              <a:defRPr sz="3600" kern="1200">
                <a:solidFill>
                  <a:srgbClr val="000000"/>
                </a:solidFill>
                <a:latin typeface="Helvetica Neue Light"/>
                <a:ea typeface="Helvetica Neue Light"/>
                <a:cs typeface="Helvetica Neue Light"/>
                <a:sym typeface="Helvetica Neue Light"/>
              </a:defRPr>
            </a:lvl8pPr>
            <a:lvl9pPr marL="3657600" algn="l" defTabSz="914400" rtl="0" eaLnBrk="1" latinLnBrk="0" hangingPunct="1">
              <a:defRPr sz="3600" kern="1200">
                <a:solidFill>
                  <a:srgbClr val="000000"/>
                </a:solidFill>
                <a:latin typeface="Helvetica Neue Light"/>
                <a:ea typeface="Helvetica Neue Light"/>
                <a:cs typeface="Helvetica Neue Light"/>
                <a:sym typeface="Helvetica Neue Light"/>
              </a:defRPr>
            </a:lvl9pPr>
          </a:lstStyle>
          <a:p>
            <a:pPr algn="r" defTabSz="410751" fontAlgn="auto" hangingPunct="0">
              <a:spcBef>
                <a:spcPts val="0"/>
              </a:spcBef>
              <a:spcAft>
                <a:spcPts val="0"/>
              </a:spcAft>
              <a:defRPr/>
            </a:pPr>
            <a:fld id="{86CB4B4D-7CA3-9044-876B-883B54F8677D}" type="slidenum">
              <a:rPr lang="en-US" kern="0" smtClean="0">
                <a:latin typeface="Algerian" panose="04020705040A02060702" pitchFamily="82" charset="0"/>
                <a:cs typeface="Calibri" panose="020F0502020204030204" pitchFamily="34" charset="0"/>
              </a:rPr>
              <a:pPr algn="r" defTabSz="410751" fontAlgn="auto" hangingPunct="0">
                <a:spcBef>
                  <a:spcPts val="0"/>
                </a:spcBef>
                <a:spcAft>
                  <a:spcPts val="0"/>
                </a:spcAft>
                <a:defRPr/>
              </a:pPr>
              <a:t>20</a:t>
            </a:fld>
            <a:endParaRPr lang="en-US" sz="984" kern="0" dirty="0">
              <a:solidFill>
                <a:srgbClr val="000000"/>
              </a:solidFill>
              <a:latin typeface="Algerian" panose="04020705040A02060702" pitchFamily="82" charset="0"/>
              <a:cs typeface="Calibri" panose="020F0502020204030204" pitchFamily="34" charset="0"/>
              <a:sym typeface="Helvetica Neue"/>
            </a:endParaRPr>
          </a:p>
        </p:txBody>
      </p:sp>
    </p:spTree>
    <p:extLst>
      <p:ext uri="{BB962C8B-B14F-4D97-AF65-F5344CB8AC3E}">
        <p14:creationId xmlns:p14="http://schemas.microsoft.com/office/powerpoint/2010/main" val="3596235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3F410862-E9AC-40F8-871B-3841DE877104}"/>
              </a:ext>
            </a:extLst>
          </p:cNvPr>
          <p:cNvSpPr>
            <a:spLocks noGrp="1" noChangeArrowheads="1"/>
          </p:cNvSpPr>
          <p:nvPr>
            <p:ph type="title"/>
          </p:nvPr>
        </p:nvSpPr>
        <p:spPr/>
        <p:txBody>
          <a:bodyPr/>
          <a:lstStyle/>
          <a:p>
            <a:r>
              <a:rPr lang="en-US" altLang="en-US" dirty="0"/>
              <a:t>Relationship #3: Aggregation</a:t>
            </a:r>
          </a:p>
        </p:txBody>
      </p:sp>
      <p:sp>
        <p:nvSpPr>
          <p:cNvPr id="57346" name="Rectangle 2">
            <a:extLst>
              <a:ext uri="{FF2B5EF4-FFF2-40B4-BE49-F238E27FC236}">
                <a16:creationId xmlns:a16="http://schemas.microsoft.com/office/drawing/2014/main" id="{BFF4137F-25CE-4957-9DF0-B7E071F675B0}"/>
              </a:ext>
            </a:extLst>
          </p:cNvPr>
          <p:cNvSpPr>
            <a:spLocks noGrp="1" noChangeArrowheads="1"/>
          </p:cNvSpPr>
          <p:nvPr>
            <p:ph type="body" sz="quarter" idx="1"/>
          </p:nvPr>
        </p:nvSpPr>
        <p:spPr/>
        <p:txBody>
          <a:bodyPr/>
          <a:lstStyle/>
          <a:p>
            <a:r>
              <a:rPr lang="en-US" altLang="en-US"/>
              <a:t>A car has 3–4 wheels</a:t>
            </a:r>
          </a:p>
        </p:txBody>
      </p:sp>
      <p:sp>
        <p:nvSpPr>
          <p:cNvPr id="57347" name="Text Box 3">
            <a:extLst>
              <a:ext uri="{FF2B5EF4-FFF2-40B4-BE49-F238E27FC236}">
                <a16:creationId xmlns:a16="http://schemas.microsoft.com/office/drawing/2014/main" id="{B1BF17FF-BEB3-4C34-A8A2-41D1B6B0A07D}"/>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F27C4E5F-52F2-4DB4-A951-E2E88DDF0F7A}" type="slidenum">
              <a:rPr lang="en-US" altLang="en-US" sz="984">
                <a:latin typeface="Algerian" panose="04020705040A02060702" pitchFamily="82" charset="0"/>
                <a:ea typeface="Helvetica Neue" charset="0"/>
                <a:cs typeface="Calibri" panose="020F0502020204030204" pitchFamily="34" charset="0"/>
                <a:sym typeface="Helvetica Neue" charset="0"/>
              </a:rPr>
              <a:pPr algn="r"/>
              <a:t>21</a:t>
            </a:fld>
            <a:endParaRPr lang="en-US" altLang="en-US" sz="984" dirty="0">
              <a:latin typeface="Algerian" panose="04020705040A02060702" pitchFamily="82" charset="0"/>
              <a:ea typeface="Helvetica Neue" charset="0"/>
              <a:cs typeface="Calibri" panose="020F0502020204030204" pitchFamily="34" charset="0"/>
              <a:sym typeface="Helvetica Neue" charset="0"/>
            </a:endParaRPr>
          </a:p>
        </p:txBody>
      </p:sp>
      <p:pic>
        <p:nvPicPr>
          <p:cNvPr id="57348" name="Picture 4">
            <a:extLst>
              <a:ext uri="{FF2B5EF4-FFF2-40B4-BE49-F238E27FC236}">
                <a16:creationId xmlns:a16="http://schemas.microsoft.com/office/drawing/2014/main" id="{FF335758-E167-4061-8CD0-A0FB86A38706}"/>
              </a:ext>
            </a:extLst>
          </p:cNvPr>
          <p:cNvPicPr>
            <a:picLocks noChangeAspect="1"/>
          </p:cNvPicPr>
          <p:nvPr/>
        </p:nvPicPr>
        <p:blipFill>
          <a:blip r:embed="rId2">
            <a:extLst>
              <a:ext uri="{28A0092B-C50C-407E-A947-70E740481C1C}">
                <a14:useLocalDpi xmlns:a14="http://schemas.microsoft.com/office/drawing/2010/main" val="0"/>
              </a:ext>
            </a:extLst>
          </a:blip>
          <a:srcRect l="23827" t="15401" r="22839" b="2800"/>
          <a:stretch>
            <a:fillRect/>
          </a:stretch>
        </p:blipFill>
        <p:spPr bwMode="auto">
          <a:xfrm>
            <a:off x="6313662" y="1852911"/>
            <a:ext cx="3636615" cy="3485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7349" name="Picture 5" descr="page15.pdf">
            <a:extLst>
              <a:ext uri="{FF2B5EF4-FFF2-40B4-BE49-F238E27FC236}">
                <a16:creationId xmlns:a16="http://schemas.microsoft.com/office/drawing/2014/main" id="{A6F4DD45-7409-41BF-B6E5-BC2993057E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6317" y="2525151"/>
            <a:ext cx="4886400" cy="1751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Rectangle 8">
            <a:extLst>
              <a:ext uri="{FF2B5EF4-FFF2-40B4-BE49-F238E27FC236}">
                <a16:creationId xmlns:a16="http://schemas.microsoft.com/office/drawing/2014/main" id="{CC39C447-DEA4-44EC-833B-FBD6AA1751E2}"/>
              </a:ext>
            </a:extLst>
          </p:cNvPr>
          <p:cNvSpPr/>
          <p:nvPr/>
        </p:nvSpPr>
        <p:spPr>
          <a:xfrm>
            <a:off x="947331" y="4234438"/>
            <a:ext cx="2743199" cy="137153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 solid arrow indicates the way we should read "has" (a car "has" wheels, not wheels "has" a car).</a:t>
            </a:r>
          </a:p>
        </p:txBody>
      </p:sp>
      <p:sp>
        <p:nvSpPr>
          <p:cNvPr id="10" name="Rectangle 9">
            <a:extLst>
              <a:ext uri="{FF2B5EF4-FFF2-40B4-BE49-F238E27FC236}">
                <a16:creationId xmlns:a16="http://schemas.microsoft.com/office/drawing/2014/main" id="{C168EC4D-656E-49F0-9626-663E45A1E95E}"/>
              </a:ext>
            </a:extLst>
          </p:cNvPr>
          <p:cNvSpPr/>
          <p:nvPr/>
        </p:nvSpPr>
        <p:spPr>
          <a:xfrm>
            <a:off x="4271117" y="4390780"/>
            <a:ext cx="2743199" cy="2287511"/>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Discussion </a:t>
            </a:r>
            <a:r>
              <a:rPr lang="en-US" b="1">
                <a:solidFill>
                  <a:schemeClr val="tx1"/>
                </a:solidFill>
                <a:latin typeface="Ink Free" panose="03080402000500000000" pitchFamily="66" charset="0"/>
              </a:rPr>
              <a:t>Question: What </a:t>
            </a:r>
            <a:r>
              <a:rPr lang="en-US" b="1" dirty="0">
                <a:solidFill>
                  <a:schemeClr val="tx1"/>
                </a:solidFill>
                <a:latin typeface="Ink Free" panose="03080402000500000000" pitchFamily="66" charset="0"/>
              </a:rPr>
              <a:t>should the navigability of this association be?  Should we be able to get from a Car to the Wheels that it has?  Should we be able to get from Wheel to Car?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a:extLst>
              <a:ext uri="{FF2B5EF4-FFF2-40B4-BE49-F238E27FC236}">
                <a16:creationId xmlns:a16="http://schemas.microsoft.com/office/drawing/2014/main" id="{C530EEB7-366E-45AB-A8EF-CA65D27B8DC3}"/>
              </a:ext>
            </a:extLst>
          </p:cNvPr>
          <p:cNvSpPr>
            <a:spLocks noGrp="1" noChangeArrowheads="1"/>
          </p:cNvSpPr>
          <p:nvPr>
            <p:ph type="title"/>
          </p:nvPr>
        </p:nvSpPr>
        <p:spPr/>
        <p:txBody>
          <a:bodyPr/>
          <a:lstStyle/>
          <a:p>
            <a:r>
              <a:rPr lang="en-US" altLang="en-US" dirty="0"/>
              <a:t>Aggregation: Definition</a:t>
            </a:r>
          </a:p>
        </p:txBody>
      </p:sp>
      <p:sp>
        <p:nvSpPr>
          <p:cNvPr id="55298" name="Rectangle 2">
            <a:extLst>
              <a:ext uri="{FF2B5EF4-FFF2-40B4-BE49-F238E27FC236}">
                <a16:creationId xmlns:a16="http://schemas.microsoft.com/office/drawing/2014/main" id="{B08B2FAF-CC13-4A9A-8D20-954C7A39FE3C}"/>
              </a:ext>
            </a:extLst>
          </p:cNvPr>
          <p:cNvSpPr>
            <a:spLocks noGrp="1" noChangeArrowheads="1"/>
          </p:cNvSpPr>
          <p:nvPr>
            <p:ph type="body" sz="half" idx="1"/>
          </p:nvPr>
        </p:nvSpPr>
        <p:spPr>
          <a:xfrm>
            <a:off x="838200" y="1500160"/>
            <a:ext cx="6371492" cy="4351338"/>
          </a:xfrm>
        </p:spPr>
        <p:txBody>
          <a:bodyPr/>
          <a:lstStyle/>
          <a:p>
            <a:r>
              <a:rPr lang="en-US" altLang="en-US" dirty="0"/>
              <a:t>Aggregation is an association that means a “whole/part” or “containment” relationship.</a:t>
            </a:r>
          </a:p>
          <a:p>
            <a:r>
              <a:rPr lang="en-US" altLang="en-US" dirty="0"/>
              <a:t>The distinction between association and aggregation is not always clear.</a:t>
            </a:r>
          </a:p>
          <a:p>
            <a:r>
              <a:rPr lang="en-US" altLang="en-US" dirty="0"/>
              <a:t>Don't stress about this: If in doubt, notate the relationship as a simple association.</a:t>
            </a:r>
          </a:p>
        </p:txBody>
      </p:sp>
      <p:sp>
        <p:nvSpPr>
          <p:cNvPr id="55299" name="Text Box 3">
            <a:extLst>
              <a:ext uri="{FF2B5EF4-FFF2-40B4-BE49-F238E27FC236}">
                <a16:creationId xmlns:a16="http://schemas.microsoft.com/office/drawing/2014/main" id="{A333BB41-F504-4777-840C-17B844589057}"/>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693A0912-B6CB-4E60-B2F6-972B41B3F0E5}" type="slidenum">
              <a:rPr lang="en-US" altLang="en-US" sz="984">
                <a:latin typeface="Algerian" panose="04020705040A02060702" pitchFamily="82" charset="0"/>
                <a:ea typeface="Helvetica Neue" charset="0"/>
                <a:cs typeface="Calibri" panose="020F0502020204030204" pitchFamily="34" charset="0"/>
                <a:sym typeface="Helvetica Neue" charset="0"/>
              </a:rPr>
              <a:pPr algn="r"/>
              <a:t>22</a:t>
            </a:fld>
            <a:endParaRPr lang="en-US" altLang="en-US" sz="984" dirty="0">
              <a:latin typeface="Algerian" panose="04020705040A02060702" pitchFamily="82" charset="0"/>
              <a:ea typeface="Helvetica Neue" charset="0"/>
              <a:cs typeface="Calibri" panose="020F0502020204030204" pitchFamily="34" charset="0"/>
              <a:sym typeface="Helvetica Neue" charset="0"/>
            </a:endParaRPr>
          </a:p>
        </p:txBody>
      </p:sp>
      <p:pic>
        <p:nvPicPr>
          <p:cNvPr id="55300" name="Picture 4" descr="Picture 3">
            <a:extLst>
              <a:ext uri="{FF2B5EF4-FFF2-40B4-BE49-F238E27FC236}">
                <a16:creationId xmlns:a16="http://schemas.microsoft.com/office/drawing/2014/main" id="{896D557B-8D65-416B-997D-011DE63F7E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04844" y="1864553"/>
            <a:ext cx="4142259" cy="1351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5301" name="Picture 5" descr="Picture 4">
            <a:extLst>
              <a:ext uri="{FF2B5EF4-FFF2-40B4-BE49-F238E27FC236}">
                <a16:creationId xmlns:a16="http://schemas.microsoft.com/office/drawing/2014/main" id="{9DC91BC0-A4F9-40B9-859B-E97AFC62E1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98146" y="3793366"/>
            <a:ext cx="4155654" cy="1352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Rectangle 8">
            <a:extLst>
              <a:ext uri="{FF2B5EF4-FFF2-40B4-BE49-F238E27FC236}">
                <a16:creationId xmlns:a16="http://schemas.microsoft.com/office/drawing/2014/main" id="{86181FE5-762F-4C6D-A851-FB776BAC696A}"/>
              </a:ext>
            </a:extLst>
          </p:cNvPr>
          <p:cNvSpPr/>
          <p:nvPr/>
        </p:nvSpPr>
        <p:spPr>
          <a:xfrm>
            <a:off x="6307122" y="5194960"/>
            <a:ext cx="3659838" cy="1020931"/>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What relation is portrayed in each of these diagrams?  What should its navigability be?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61B9E14E-7B21-422F-85FD-29D442A64DB9}"/>
              </a:ext>
            </a:extLst>
          </p:cNvPr>
          <p:cNvSpPr>
            <a:spLocks noGrp="1" noChangeArrowheads="1"/>
          </p:cNvSpPr>
          <p:nvPr>
            <p:ph type="title"/>
          </p:nvPr>
        </p:nvSpPr>
        <p:spPr/>
        <p:txBody>
          <a:bodyPr/>
          <a:lstStyle/>
          <a:p>
            <a:r>
              <a:rPr lang="en-US" altLang="en-US" dirty="0"/>
              <a:t>A second kind of UML Diagram:</a:t>
            </a:r>
            <a:br>
              <a:rPr lang="en-US" altLang="en-US" dirty="0"/>
            </a:br>
            <a:r>
              <a:rPr lang="en-US" altLang="en-US" dirty="0"/>
              <a:t>Sequence Diagrams</a:t>
            </a:r>
          </a:p>
        </p:txBody>
      </p:sp>
      <p:sp>
        <p:nvSpPr>
          <p:cNvPr id="18434" name="Rectangle 2">
            <a:extLst>
              <a:ext uri="{FF2B5EF4-FFF2-40B4-BE49-F238E27FC236}">
                <a16:creationId xmlns:a16="http://schemas.microsoft.com/office/drawing/2014/main" id="{938E1350-60AA-4AB1-A229-57CF1A28823E}"/>
              </a:ext>
            </a:extLst>
          </p:cNvPr>
          <p:cNvSpPr>
            <a:spLocks noGrp="1" noChangeArrowheads="1"/>
          </p:cNvSpPr>
          <p:nvPr>
            <p:ph type="body" sz="half" idx="1"/>
          </p:nvPr>
        </p:nvSpPr>
        <p:spPr/>
        <p:txBody>
          <a:bodyPr/>
          <a:lstStyle/>
          <a:p>
            <a:r>
              <a:rPr lang="en-US" altLang="en-US" dirty="0"/>
              <a:t>Shows the flow between elements of a system (the messaging </a:t>
            </a:r>
            <a:r>
              <a:rPr lang="en-US" altLang="en-US" dirty="0">
                <a:sym typeface="Helvetica Neue" charset="0"/>
              </a:rPr>
              <a:t>sequence</a:t>
            </a:r>
            <a:r>
              <a:rPr lang="en-US" altLang="en-US" dirty="0"/>
              <a:t>)</a:t>
            </a:r>
          </a:p>
          <a:p>
            <a:pPr lvl="1"/>
            <a:r>
              <a:rPr lang="en-US" altLang="en-US" dirty="0"/>
              <a:t>Classes (instances of classes)</a:t>
            </a:r>
          </a:p>
          <a:p>
            <a:pPr lvl="1"/>
            <a:r>
              <a:rPr lang="en-US" altLang="en-US" dirty="0"/>
              <a:t>Components</a:t>
            </a:r>
          </a:p>
          <a:p>
            <a:pPr lvl="1"/>
            <a:r>
              <a:rPr lang="en-US" altLang="en-US" dirty="0"/>
              <a:t>Subsystems</a:t>
            </a:r>
          </a:p>
          <a:p>
            <a:pPr lvl="1"/>
            <a:r>
              <a:rPr lang="en-US" altLang="en-US" dirty="0"/>
              <a:t>Actors</a:t>
            </a:r>
          </a:p>
          <a:p>
            <a:r>
              <a:rPr lang="en-US" altLang="en-US" dirty="0"/>
              <a:t>Time is explicitly shown and flows from top to bottom</a:t>
            </a:r>
          </a:p>
        </p:txBody>
      </p:sp>
      <p:sp>
        <p:nvSpPr>
          <p:cNvPr id="18435" name="Text Box 3">
            <a:extLst>
              <a:ext uri="{FF2B5EF4-FFF2-40B4-BE49-F238E27FC236}">
                <a16:creationId xmlns:a16="http://schemas.microsoft.com/office/drawing/2014/main" id="{13720242-FBA9-4738-8B28-5E1DCAF3AA7E}"/>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736786A7-882B-4FBA-ADBE-48CDA90249BC}" type="slidenum">
              <a:rPr lang="en-US" altLang="en-US" sz="984">
                <a:latin typeface="Algerian" panose="04020705040A02060702" pitchFamily="82" charset="0"/>
                <a:ea typeface="Helvetica Neue" charset="0"/>
                <a:cs typeface="Calibri" panose="020F0502020204030204" pitchFamily="34" charset="0"/>
                <a:sym typeface="Helvetica Neue" charset="0"/>
              </a:rPr>
              <a:pPr algn="r"/>
              <a:t>23</a:t>
            </a:fld>
            <a:endParaRPr lang="en-US" altLang="en-US" sz="984" dirty="0">
              <a:latin typeface="Algerian" panose="04020705040A02060702" pitchFamily="82" charset="0"/>
              <a:ea typeface="Helvetica Neue" charset="0"/>
              <a:cs typeface="Calibri" panose="020F0502020204030204" pitchFamily="34" charset="0"/>
              <a:sym typeface="Helvetica Neue" charset="0"/>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C12F-BE47-4B59-B88A-127970D7D4D4}"/>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3F339404-7CE0-4D7F-9054-BD34C4A6890D}"/>
              </a:ext>
            </a:extLst>
          </p:cNvPr>
          <p:cNvSpPr>
            <a:spLocks noGrp="1"/>
          </p:cNvSpPr>
          <p:nvPr>
            <p:ph type="sldNum" sz="quarter" idx="12"/>
          </p:nvPr>
        </p:nvSpPr>
        <p:spPr/>
        <p:txBody>
          <a:bodyPr/>
          <a:lstStyle/>
          <a:p>
            <a:fld id="{20F37917-FD3A-4669-9018-DA04BCDD3D75}" type="slidenum">
              <a:rPr lang="en-US" smtClean="0"/>
              <a:t>24</a:t>
            </a:fld>
            <a:endParaRPr lang="en-US"/>
          </a:p>
        </p:txBody>
      </p:sp>
      <p:grpSp>
        <p:nvGrpSpPr>
          <p:cNvPr id="9" name="Group 8">
            <a:extLst>
              <a:ext uri="{FF2B5EF4-FFF2-40B4-BE49-F238E27FC236}">
                <a16:creationId xmlns:a16="http://schemas.microsoft.com/office/drawing/2014/main" id="{EF687F48-69A6-4FAC-8624-8E7C09C41E7C}"/>
              </a:ext>
            </a:extLst>
          </p:cNvPr>
          <p:cNvGrpSpPr/>
          <p:nvPr/>
        </p:nvGrpSpPr>
        <p:grpSpPr>
          <a:xfrm>
            <a:off x="2913388" y="1601714"/>
            <a:ext cx="6365224" cy="4815817"/>
            <a:chOff x="2141550" y="1642174"/>
            <a:chExt cx="6365224" cy="4815817"/>
          </a:xfrm>
        </p:grpSpPr>
        <p:grpSp>
          <p:nvGrpSpPr>
            <p:cNvPr id="5" name="Group 4">
              <a:extLst>
                <a:ext uri="{FF2B5EF4-FFF2-40B4-BE49-F238E27FC236}">
                  <a16:creationId xmlns:a16="http://schemas.microsoft.com/office/drawing/2014/main" id="{A60FBC39-AE2C-4DA3-AD11-53B2E2545472}"/>
                </a:ext>
              </a:extLst>
            </p:cNvPr>
            <p:cNvGrpSpPr/>
            <p:nvPr/>
          </p:nvGrpSpPr>
          <p:grpSpPr>
            <a:xfrm>
              <a:off x="2141550" y="1642174"/>
              <a:ext cx="6365224" cy="4815817"/>
              <a:chOff x="5791058" y="1634562"/>
              <a:chExt cx="6365224" cy="4815817"/>
            </a:xfrm>
          </p:grpSpPr>
          <p:pic>
            <p:nvPicPr>
              <p:cNvPr id="6" name="Picture 4" descr="Content Placeholder 5">
                <a:extLst>
                  <a:ext uri="{FF2B5EF4-FFF2-40B4-BE49-F238E27FC236}">
                    <a16:creationId xmlns:a16="http://schemas.microsoft.com/office/drawing/2014/main" id="{95BD7C9E-8FA9-47D3-9718-0DF8875E6ED0}"/>
                  </a:ext>
                </a:extLst>
              </p:cNvPr>
              <p:cNvPicPr>
                <a:picLocks noChangeAspect="1"/>
              </p:cNvPicPr>
              <p:nvPr/>
            </p:nvPicPr>
            <p:blipFill>
              <a:blip r:embed="rId2">
                <a:extLst>
                  <a:ext uri="{28A0092B-C50C-407E-A947-70E740481C1C}">
                    <a14:useLocalDpi xmlns:a14="http://schemas.microsoft.com/office/drawing/2010/main" val="0"/>
                  </a:ext>
                </a:extLst>
              </a:blip>
              <a:srcRect l="19954" t="28012"/>
              <a:stretch>
                <a:fillRect/>
              </a:stretch>
            </p:blipFill>
            <p:spPr bwMode="auto">
              <a:xfrm>
                <a:off x="5791058" y="1634562"/>
                <a:ext cx="6365224" cy="4815817"/>
              </a:xfrm>
              <a:prstGeom prst="rect">
                <a:avLst/>
              </a:prstGeom>
              <a:noFill/>
              <a:ln>
                <a:noFill/>
              </a:ln>
              <a:effectLst/>
            </p:spPr>
          </p:pic>
          <p:sp>
            <p:nvSpPr>
              <p:cNvPr id="7" name="Line 6" descr="Straight Arrow Connector 9">
                <a:extLst>
                  <a:ext uri="{FF2B5EF4-FFF2-40B4-BE49-F238E27FC236}">
                    <a16:creationId xmlns:a16="http://schemas.microsoft.com/office/drawing/2014/main" id="{89AE01F2-AE5E-45EC-AEAB-C1D8BC49D15C}"/>
                  </a:ext>
                </a:extLst>
              </p:cNvPr>
              <p:cNvSpPr>
                <a:spLocks noChangeShapeType="1"/>
              </p:cNvSpPr>
              <p:nvPr/>
            </p:nvSpPr>
            <p:spPr bwMode="auto">
              <a:xfrm>
                <a:off x="10668262" y="3783103"/>
                <a:ext cx="0" cy="604986"/>
              </a:xfrm>
              <a:prstGeom prst="line">
                <a:avLst/>
              </a:prstGeom>
              <a:noFill/>
              <a:ln w="25400" cap="flat" cmpd="sng">
                <a:solidFill>
                  <a:srgbClr val="000000"/>
                </a:solidFill>
                <a:prstDash val="solid"/>
                <a:round/>
                <a:headEnd type="none" w="med" len="med"/>
                <a:tailEnd type="triangl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dirty="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sp>
          <p:nvSpPr>
            <p:cNvPr id="8" name="Text Box 5" descr="TextBox 7">
              <a:extLst>
                <a:ext uri="{FF2B5EF4-FFF2-40B4-BE49-F238E27FC236}">
                  <a16:creationId xmlns:a16="http://schemas.microsoft.com/office/drawing/2014/main" id="{1A73991D-4153-4EAF-9840-35FAB54624BA}"/>
                </a:ext>
              </a:extLst>
            </p:cNvPr>
            <p:cNvSpPr txBox="1">
              <a:spLocks/>
            </p:cNvSpPr>
            <p:nvPr/>
          </p:nvSpPr>
          <p:spPr bwMode="auto">
            <a:xfrm>
              <a:off x="6956465" y="3429000"/>
              <a:ext cx="298970" cy="287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2147" rIns="32147">
              <a:spAutoFit/>
            </a:bodyP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1266" i="1" dirty="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t</a:t>
              </a:r>
            </a:p>
          </p:txBody>
        </p:sp>
      </p:grpSp>
    </p:spTree>
    <p:extLst>
      <p:ext uri="{BB962C8B-B14F-4D97-AF65-F5344CB8AC3E}">
        <p14:creationId xmlns:p14="http://schemas.microsoft.com/office/powerpoint/2010/main" val="4007806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1AB12812-2184-46F3-804E-50007196F206}"/>
              </a:ext>
            </a:extLst>
          </p:cNvPr>
          <p:cNvSpPr>
            <a:spLocks noGrp="1" noChangeArrowheads="1"/>
          </p:cNvSpPr>
          <p:nvPr>
            <p:ph type="title"/>
          </p:nvPr>
        </p:nvSpPr>
        <p:spPr/>
        <p:txBody>
          <a:bodyPr/>
          <a:lstStyle/>
          <a:p>
            <a:r>
              <a:rPr lang="en-US" altLang="en-US" dirty="0">
                <a:solidFill>
                  <a:srgbClr val="005493"/>
                </a:solidFill>
              </a:rPr>
              <a:t>Another Example</a:t>
            </a:r>
          </a:p>
        </p:txBody>
      </p:sp>
      <p:sp>
        <p:nvSpPr>
          <p:cNvPr id="21506" name="Text Box 2">
            <a:extLst>
              <a:ext uri="{FF2B5EF4-FFF2-40B4-BE49-F238E27FC236}">
                <a16:creationId xmlns:a16="http://schemas.microsoft.com/office/drawing/2014/main" id="{BE533208-1C08-4094-BEE1-28E562EC16CA}"/>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2CCED294-A356-4AAF-B960-DA03E0DB5F93}" type="slidenum">
              <a:rPr lang="en-US" altLang="en-US" sz="984">
                <a:latin typeface="Algerian" panose="04020705040A02060702" pitchFamily="82" charset="0"/>
                <a:ea typeface="Helvetica Neue" charset="0"/>
                <a:cs typeface="Calibri" panose="020F0502020204030204" pitchFamily="34" charset="0"/>
                <a:sym typeface="Helvetica Neue" charset="0"/>
              </a:rPr>
              <a:pPr algn="r"/>
              <a:t>25</a:t>
            </a:fld>
            <a:endParaRPr lang="en-US" altLang="en-US" sz="984" dirty="0">
              <a:latin typeface="Algerian" panose="04020705040A02060702" pitchFamily="82" charset="0"/>
              <a:ea typeface="Helvetica Neue" charset="0"/>
              <a:cs typeface="Calibri" panose="020F0502020204030204" pitchFamily="34" charset="0"/>
              <a:sym typeface="Helvetica Neue" charset="0"/>
            </a:endParaRPr>
          </a:p>
        </p:txBody>
      </p:sp>
      <p:grpSp>
        <p:nvGrpSpPr>
          <p:cNvPr id="21507" name="Group 3">
            <a:extLst>
              <a:ext uri="{FF2B5EF4-FFF2-40B4-BE49-F238E27FC236}">
                <a16:creationId xmlns:a16="http://schemas.microsoft.com/office/drawing/2014/main" id="{56D2F20E-1683-4316-B582-AF6D5B7849B2}"/>
              </a:ext>
            </a:extLst>
          </p:cNvPr>
          <p:cNvGrpSpPr>
            <a:grpSpLocks/>
          </p:cNvGrpSpPr>
          <p:nvPr/>
        </p:nvGrpSpPr>
        <p:grpSpPr bwMode="auto">
          <a:xfrm>
            <a:off x="3284806" y="1575582"/>
            <a:ext cx="6231988" cy="4879122"/>
            <a:chOff x="0" y="0"/>
            <a:chExt cx="7002346" cy="5613400"/>
          </a:xfrm>
        </p:grpSpPr>
        <p:pic>
          <p:nvPicPr>
            <p:cNvPr id="21508" name="Picture 4" descr="Picture 20">
              <a:extLst>
                <a:ext uri="{FF2B5EF4-FFF2-40B4-BE49-F238E27FC236}">
                  <a16:creationId xmlns:a16="http://schemas.microsoft.com/office/drawing/2014/main" id="{10A41D6B-C1CB-403E-92C7-32F2D15E99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106628" cy="561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09" name="Text Box 5" descr="TextBox 7">
              <a:extLst>
                <a:ext uri="{FF2B5EF4-FFF2-40B4-BE49-F238E27FC236}">
                  <a16:creationId xmlns:a16="http://schemas.microsoft.com/office/drawing/2014/main" id="{3D9C1186-E139-4689-A081-599052C324F3}"/>
                </a:ext>
              </a:extLst>
            </p:cNvPr>
            <p:cNvSpPr txBox="1">
              <a:spLocks/>
            </p:cNvSpPr>
            <p:nvPr/>
          </p:nvSpPr>
          <p:spPr bwMode="auto">
            <a:xfrm>
              <a:off x="6945978" y="2476700"/>
              <a:ext cx="56368" cy="457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1266" i="1">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t</a:t>
              </a:r>
            </a:p>
          </p:txBody>
        </p:sp>
        <p:sp>
          <p:nvSpPr>
            <p:cNvPr id="21510" name="Line 6" descr="Straight Arrow Connector 9">
              <a:extLst>
                <a:ext uri="{FF2B5EF4-FFF2-40B4-BE49-F238E27FC236}">
                  <a16:creationId xmlns:a16="http://schemas.microsoft.com/office/drawing/2014/main" id="{3A7F809A-4DD4-4C61-B9C2-87B5660A2089}"/>
                </a:ext>
              </a:extLst>
            </p:cNvPr>
            <p:cNvSpPr>
              <a:spLocks noChangeShapeType="1"/>
            </p:cNvSpPr>
            <p:nvPr/>
          </p:nvSpPr>
          <p:spPr bwMode="auto">
            <a:xfrm>
              <a:off x="7002345" y="2894628"/>
              <a:ext cx="1" cy="1060927"/>
            </a:xfrm>
            <a:prstGeom prst="line">
              <a:avLst/>
            </a:prstGeom>
            <a:noFill/>
            <a:ln w="25400" cap="flat" cmpd="sng">
              <a:solidFill>
                <a:srgbClr val="CC0000"/>
              </a:solidFill>
              <a:prstDash val="solid"/>
              <a:round/>
              <a:headEnd type="none" w="med" len="med"/>
              <a:tailEnd type="triangl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nvGrpSpPr>
            <p:cNvPr id="21511" name="Group 7">
              <a:extLst>
                <a:ext uri="{FF2B5EF4-FFF2-40B4-BE49-F238E27FC236}">
                  <a16:creationId xmlns:a16="http://schemas.microsoft.com/office/drawing/2014/main" id="{9CD8A438-C13C-4A19-9256-D7DDA8A79857}"/>
                </a:ext>
              </a:extLst>
            </p:cNvPr>
            <p:cNvGrpSpPr>
              <a:grpSpLocks/>
            </p:cNvGrpSpPr>
            <p:nvPr/>
          </p:nvGrpSpPr>
          <p:grpSpPr bwMode="auto">
            <a:xfrm>
              <a:off x="4006773" y="1301722"/>
              <a:ext cx="2787773" cy="434434"/>
              <a:chOff x="0" y="0"/>
              <a:chExt cx="2787773" cy="434433"/>
            </a:xfrm>
          </p:grpSpPr>
          <p:sp>
            <p:nvSpPr>
              <p:cNvPr id="21512" name="AutoShape 8">
                <a:extLst>
                  <a:ext uri="{FF2B5EF4-FFF2-40B4-BE49-F238E27FC236}">
                    <a16:creationId xmlns:a16="http://schemas.microsoft.com/office/drawing/2014/main" id="{76B7F906-D66D-47EE-AAEA-A61DDABB94E4}"/>
                  </a:ext>
                </a:extLst>
              </p:cNvPr>
              <p:cNvSpPr>
                <a:spLocks/>
              </p:cNvSpPr>
              <p:nvPr/>
            </p:nvSpPr>
            <p:spPr bwMode="auto">
              <a:xfrm>
                <a:off x="0" y="0"/>
                <a:ext cx="2787773" cy="434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553" y="0"/>
                    </a:moveTo>
                    <a:lnTo>
                      <a:pt x="21600" y="0"/>
                    </a:lnTo>
                    <a:lnTo>
                      <a:pt x="21600" y="21600"/>
                    </a:lnTo>
                    <a:lnTo>
                      <a:pt x="10553" y="21600"/>
                    </a:lnTo>
                    <a:lnTo>
                      <a:pt x="10553" y="9000"/>
                    </a:lnTo>
                    <a:lnTo>
                      <a:pt x="0" y="7330"/>
                    </a:lnTo>
                    <a:lnTo>
                      <a:pt x="10553" y="3600"/>
                    </a:lnTo>
                    <a:close/>
                  </a:path>
                </a:pathLst>
              </a:custGeom>
              <a:noFill/>
              <a:ln w="9525" cap="flat" cmpd="sng">
                <a:solidFill>
                  <a:srgbClr val="C70000"/>
                </a:solidFill>
                <a:prstDash val="solid"/>
                <a:round/>
                <a:headEnd type="none" w="med" len="med"/>
                <a:tailEnd type="none" w="med" len="med"/>
              </a:ln>
              <a:effectLst>
                <a:outerShdw blurRad="38100" dist="23000" dir="5400000" algn="ctr"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21513" name="Text Box 9">
                <a:extLst>
                  <a:ext uri="{FF2B5EF4-FFF2-40B4-BE49-F238E27FC236}">
                    <a16:creationId xmlns:a16="http://schemas.microsoft.com/office/drawing/2014/main" id="{266948F9-C7FE-47CA-9AA2-DD7F4EB9D31C}"/>
                  </a:ext>
                </a:extLst>
              </p:cNvPr>
              <p:cNvSpPr txBox="1">
                <a:spLocks/>
              </p:cNvSpPr>
              <p:nvPr/>
            </p:nvSpPr>
            <p:spPr bwMode="auto">
              <a:xfrm>
                <a:off x="1361991" y="51241"/>
                <a:ext cx="1425782" cy="331951"/>
              </a:xfrm>
              <a:prstGeom prst="rect">
                <a:avLst/>
              </a:prstGeom>
              <a:noFill/>
              <a:ln>
                <a:noFill/>
              </a:ln>
              <a:effectLst>
                <a:outerShdw blurRad="38100" dist="23000" dir="5400000" algn="ctr" rotWithShape="0">
                  <a:srgbClr val="000000">
                    <a:alpha val="3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844">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Activate Entity</a:t>
                </a:r>
              </a:p>
            </p:txBody>
          </p:sp>
        </p:grpSp>
        <p:grpSp>
          <p:nvGrpSpPr>
            <p:cNvPr id="21514" name="Group 10">
              <a:extLst>
                <a:ext uri="{FF2B5EF4-FFF2-40B4-BE49-F238E27FC236}">
                  <a16:creationId xmlns:a16="http://schemas.microsoft.com/office/drawing/2014/main" id="{124832F1-23E4-4C16-85F4-122F5A6E6877}"/>
                </a:ext>
              </a:extLst>
            </p:cNvPr>
            <p:cNvGrpSpPr>
              <a:grpSpLocks/>
            </p:cNvGrpSpPr>
            <p:nvPr/>
          </p:nvGrpSpPr>
          <p:grpSpPr bwMode="auto">
            <a:xfrm>
              <a:off x="4032859" y="1855591"/>
              <a:ext cx="2787773" cy="434433"/>
              <a:chOff x="0" y="0"/>
              <a:chExt cx="2787773" cy="434433"/>
            </a:xfrm>
          </p:grpSpPr>
          <p:sp>
            <p:nvSpPr>
              <p:cNvPr id="21515" name="AutoShape 11">
                <a:extLst>
                  <a:ext uri="{FF2B5EF4-FFF2-40B4-BE49-F238E27FC236}">
                    <a16:creationId xmlns:a16="http://schemas.microsoft.com/office/drawing/2014/main" id="{0F7F14F8-BCD4-4337-B8BD-3CF0F70E98F9}"/>
                  </a:ext>
                </a:extLst>
              </p:cNvPr>
              <p:cNvSpPr>
                <a:spLocks/>
              </p:cNvSpPr>
              <p:nvPr/>
            </p:nvSpPr>
            <p:spPr bwMode="auto">
              <a:xfrm>
                <a:off x="0" y="0"/>
                <a:ext cx="2787773" cy="434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553" y="0"/>
                    </a:moveTo>
                    <a:lnTo>
                      <a:pt x="21600" y="0"/>
                    </a:lnTo>
                    <a:lnTo>
                      <a:pt x="21600" y="21600"/>
                    </a:lnTo>
                    <a:lnTo>
                      <a:pt x="10553" y="21600"/>
                    </a:lnTo>
                    <a:lnTo>
                      <a:pt x="10553" y="9000"/>
                    </a:lnTo>
                    <a:lnTo>
                      <a:pt x="0" y="7330"/>
                    </a:lnTo>
                    <a:lnTo>
                      <a:pt x="10553" y="3600"/>
                    </a:lnTo>
                    <a:close/>
                  </a:path>
                </a:pathLst>
              </a:custGeom>
              <a:solidFill>
                <a:srgbClr val="FFFF00"/>
              </a:solidFill>
              <a:ln w="9525" cap="flat" cmpd="sng">
                <a:solidFill>
                  <a:srgbClr val="C70000"/>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21516" name="Text Box 12">
                <a:extLst>
                  <a:ext uri="{FF2B5EF4-FFF2-40B4-BE49-F238E27FC236}">
                    <a16:creationId xmlns:a16="http://schemas.microsoft.com/office/drawing/2014/main" id="{FFE6C6D8-5FA5-41B0-9D0A-71F5FDA2F650}"/>
                  </a:ext>
                </a:extLst>
              </p:cNvPr>
              <p:cNvSpPr txBox="1">
                <a:spLocks/>
              </p:cNvSpPr>
              <p:nvPr/>
            </p:nvSpPr>
            <p:spPr bwMode="auto">
              <a:xfrm>
                <a:off x="1361991" y="51241"/>
                <a:ext cx="1425782" cy="3319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844">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Destroy Entity</a:t>
                </a:r>
              </a:p>
            </p:txBody>
          </p:sp>
        </p:grpSp>
        <p:grpSp>
          <p:nvGrpSpPr>
            <p:cNvPr id="21517" name="Group 13">
              <a:extLst>
                <a:ext uri="{FF2B5EF4-FFF2-40B4-BE49-F238E27FC236}">
                  <a16:creationId xmlns:a16="http://schemas.microsoft.com/office/drawing/2014/main" id="{6AE2DC3A-EEC7-40B5-A328-53265C3E249B}"/>
                </a:ext>
              </a:extLst>
            </p:cNvPr>
            <p:cNvGrpSpPr>
              <a:grpSpLocks/>
            </p:cNvGrpSpPr>
            <p:nvPr/>
          </p:nvGrpSpPr>
          <p:grpSpPr bwMode="auto">
            <a:xfrm>
              <a:off x="463185" y="3788074"/>
              <a:ext cx="1768711" cy="551163"/>
              <a:chOff x="-1" y="-1"/>
              <a:chExt cx="1768712" cy="551164"/>
            </a:xfrm>
          </p:grpSpPr>
          <p:sp>
            <p:nvSpPr>
              <p:cNvPr id="21518" name="AutoShape 14">
                <a:extLst>
                  <a:ext uri="{FF2B5EF4-FFF2-40B4-BE49-F238E27FC236}">
                    <a16:creationId xmlns:a16="http://schemas.microsoft.com/office/drawing/2014/main" id="{2F50F4FF-36DC-48F9-8A61-79BC9D842EEE}"/>
                  </a:ext>
                </a:extLst>
              </p:cNvPr>
              <p:cNvSpPr>
                <a:spLocks/>
              </p:cNvSpPr>
              <p:nvPr/>
            </p:nvSpPr>
            <p:spPr bwMode="auto">
              <a:xfrm>
                <a:off x="0" y="58364"/>
                <a:ext cx="1768711" cy="4344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17412" y="0"/>
                    </a:lnTo>
                    <a:lnTo>
                      <a:pt x="17412" y="3600"/>
                    </a:lnTo>
                    <a:lnTo>
                      <a:pt x="21600" y="3298"/>
                    </a:lnTo>
                    <a:lnTo>
                      <a:pt x="17412" y="9000"/>
                    </a:lnTo>
                    <a:lnTo>
                      <a:pt x="17412" y="21600"/>
                    </a:lnTo>
                    <a:lnTo>
                      <a:pt x="0" y="21600"/>
                    </a:lnTo>
                    <a:lnTo>
                      <a:pt x="0" y="3600"/>
                    </a:lnTo>
                    <a:close/>
                  </a:path>
                </a:pathLst>
              </a:custGeom>
              <a:solidFill>
                <a:srgbClr val="FFFF00"/>
              </a:solidFill>
              <a:ln w="9525" cap="flat" cmpd="sng">
                <a:solidFill>
                  <a:srgbClr val="C70000"/>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21519" name="Text Box 15">
                <a:extLst>
                  <a:ext uri="{FF2B5EF4-FFF2-40B4-BE49-F238E27FC236}">
                    <a16:creationId xmlns:a16="http://schemas.microsoft.com/office/drawing/2014/main" id="{D66D6F66-02C5-41EA-B741-99399D7B441C}"/>
                  </a:ext>
                </a:extLst>
              </p:cNvPr>
              <p:cNvSpPr txBox="1">
                <a:spLocks/>
              </p:cNvSpPr>
              <p:nvPr/>
            </p:nvSpPr>
            <p:spPr bwMode="auto">
              <a:xfrm>
                <a:off x="0" y="-1"/>
                <a:ext cx="1425781" cy="551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844">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Deactivate Entity</a:t>
                </a:r>
              </a:p>
            </p:txBody>
          </p:sp>
        </p:grpSp>
      </p:gr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Explain what it means to document a design</a:t>
            </a:r>
          </a:p>
          <a:p>
            <a:pPr lvl="2" fontAlgn="base"/>
            <a:r>
              <a:rPr lang="en-US" dirty="0"/>
              <a:t>Describe the importance of having a shared vocabulary </a:t>
            </a:r>
          </a:p>
          <a:p>
            <a:pPr lvl="3" fontAlgn="base"/>
            <a:r>
              <a:rPr lang="en-US" dirty="0"/>
              <a:t>for teams, </a:t>
            </a:r>
          </a:p>
          <a:p>
            <a:pPr lvl="3" fontAlgn="base"/>
            <a:r>
              <a:rPr lang="en-US" dirty="0"/>
              <a:t>for communicating with management</a:t>
            </a:r>
          </a:p>
          <a:p>
            <a:pPr lvl="3" fontAlgn="base"/>
            <a:r>
              <a:rPr lang="en-US" dirty="0"/>
              <a:t>for dealing with clients</a:t>
            </a:r>
          </a:p>
          <a:p>
            <a:pPr lvl="1" fontAlgn="base"/>
            <a:r>
              <a:rPr lang="en-US" dirty="0"/>
              <a:t>Illustrate the basics of CRC cards</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26</a:t>
            </a:fld>
            <a:endParaRPr lang="en-US"/>
          </a:p>
        </p:txBody>
      </p:sp>
    </p:spTree>
    <p:extLst>
      <p:ext uri="{BB962C8B-B14F-4D97-AF65-F5344CB8AC3E}">
        <p14:creationId xmlns:p14="http://schemas.microsoft.com/office/powerpoint/2010/main" val="2643922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82C9-1CF8-40AE-A725-0968E5F17117}"/>
              </a:ext>
            </a:extLst>
          </p:cNvPr>
          <p:cNvSpPr>
            <a:spLocks noGrp="1"/>
          </p:cNvSpPr>
          <p:nvPr>
            <p:ph type="title"/>
          </p:nvPr>
        </p:nvSpPr>
        <p:spPr/>
        <p:txBody>
          <a:bodyPr/>
          <a:lstStyle/>
          <a:p>
            <a:r>
              <a:rPr lang="en-US" dirty="0">
                <a:solidFill>
                  <a:srgbClr val="0070C0"/>
                </a:solidFill>
              </a:rPr>
              <a:t>Next steps...</a:t>
            </a:r>
          </a:p>
        </p:txBody>
      </p:sp>
      <p:sp>
        <p:nvSpPr>
          <p:cNvPr id="4" name="Text Placeholder 3">
            <a:extLst>
              <a:ext uri="{FF2B5EF4-FFF2-40B4-BE49-F238E27FC236}">
                <a16:creationId xmlns:a16="http://schemas.microsoft.com/office/drawing/2014/main" id="{219D61F8-F8AD-4DBB-8160-3A2A2DFCA287}"/>
              </a:ext>
            </a:extLst>
          </p:cNvPr>
          <p:cNvSpPr>
            <a:spLocks noGrp="1"/>
          </p:cNvSpPr>
          <p:nvPr>
            <p:ph idx="1"/>
          </p:nvPr>
        </p:nvSpPr>
        <p:spPr/>
        <p:txBody>
          <a:bodyPr/>
          <a:lstStyle/>
          <a:p>
            <a:r>
              <a:rPr lang="en-US" dirty="0"/>
              <a:t>In our next lesson, we'll talk about UML, a far more elaborate system for documenting designs</a:t>
            </a:r>
          </a:p>
        </p:txBody>
      </p:sp>
      <p:sp>
        <p:nvSpPr>
          <p:cNvPr id="3" name="Slide Number Placeholder 2">
            <a:extLst>
              <a:ext uri="{FF2B5EF4-FFF2-40B4-BE49-F238E27FC236}">
                <a16:creationId xmlns:a16="http://schemas.microsoft.com/office/drawing/2014/main" id="{E8071048-C09E-4AA0-A373-2A42FFDB91FE}"/>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27</a:t>
            </a:fld>
            <a:endParaRPr lang="en-US"/>
          </a:p>
        </p:txBody>
      </p:sp>
    </p:spTree>
    <p:extLst>
      <p:ext uri="{BB962C8B-B14F-4D97-AF65-F5344CB8AC3E}">
        <p14:creationId xmlns:p14="http://schemas.microsoft.com/office/powerpoint/2010/main" val="74333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720E0DAE-77E8-4F49-90D1-AE9BC598108C}"/>
              </a:ext>
            </a:extLst>
          </p:cNvPr>
          <p:cNvSpPr>
            <a:spLocks noGrp="1" noChangeArrowheads="1"/>
          </p:cNvSpPr>
          <p:nvPr>
            <p:ph type="title"/>
          </p:nvPr>
        </p:nvSpPr>
        <p:spPr/>
        <p:txBody>
          <a:bodyPr/>
          <a:lstStyle/>
          <a:p>
            <a:r>
              <a:rPr lang="en-US" altLang="en-US">
                <a:solidFill>
                  <a:srgbClr val="005493"/>
                </a:solidFill>
              </a:rPr>
              <a:t>Unified Modeling Language</a:t>
            </a:r>
          </a:p>
        </p:txBody>
      </p:sp>
      <p:sp>
        <p:nvSpPr>
          <p:cNvPr id="11266" name="Rectangle 2">
            <a:extLst>
              <a:ext uri="{FF2B5EF4-FFF2-40B4-BE49-F238E27FC236}">
                <a16:creationId xmlns:a16="http://schemas.microsoft.com/office/drawing/2014/main" id="{D6B455AD-37DA-432E-86E4-AFDFDF196FB9}"/>
              </a:ext>
            </a:extLst>
          </p:cNvPr>
          <p:cNvSpPr>
            <a:spLocks noGrp="1" noChangeArrowheads="1"/>
          </p:cNvSpPr>
          <p:nvPr>
            <p:ph type="body" idx="1"/>
          </p:nvPr>
        </p:nvSpPr>
        <p:spPr>
          <a:xfrm>
            <a:off x="1925836" y="1562695"/>
            <a:ext cx="6109023" cy="4688086"/>
          </a:xfrm>
        </p:spPr>
        <p:txBody>
          <a:bodyPr>
            <a:normAutofit/>
          </a:bodyPr>
          <a:lstStyle/>
          <a:p>
            <a:pPr marL="318109" indent="-318109" defTabSz="406286">
              <a:spcBef>
                <a:spcPts val="633"/>
              </a:spcBef>
            </a:pPr>
            <a:r>
              <a:rPr lang="en-US" altLang="en-US" sz="2461" dirty="0">
                <a:solidFill>
                  <a:srgbClr val="000000"/>
                </a:solidFill>
              </a:rPr>
              <a:t>UML is a general-purpose visual modeling language developed by an industry consortium in 1997.</a:t>
            </a:r>
          </a:p>
          <a:p>
            <a:pPr marL="318109" indent="-318109" defTabSz="406286">
              <a:spcBef>
                <a:spcPts val="633"/>
              </a:spcBef>
            </a:pPr>
            <a:r>
              <a:rPr lang="en-US" altLang="en-US" sz="2461" dirty="0">
                <a:solidFill>
                  <a:srgbClr val="000000"/>
                </a:solidFill>
              </a:rPr>
              <a:t>Based on multiple prior visual modeling languages.</a:t>
            </a:r>
          </a:p>
          <a:p>
            <a:pPr marL="318109" indent="-318109" defTabSz="406286">
              <a:spcBef>
                <a:spcPts val="633"/>
              </a:spcBef>
            </a:pPr>
            <a:r>
              <a:rPr lang="en-US" altLang="en-US" sz="2461" dirty="0">
                <a:solidFill>
                  <a:srgbClr val="000000"/>
                </a:solidFill>
              </a:rPr>
              <a:t>Goal was to have a single standard representation for a large number of SE tasks.</a:t>
            </a:r>
          </a:p>
          <a:p>
            <a:pPr marL="318109" indent="-318109" defTabSz="406286">
              <a:spcBef>
                <a:spcPts val="633"/>
              </a:spcBef>
            </a:pPr>
            <a:r>
              <a:rPr lang="en-US" altLang="en-US" sz="2461" dirty="0">
                <a:solidFill>
                  <a:srgbClr val="000000"/>
                </a:solidFill>
              </a:rPr>
              <a:t>A large language: 13 different kinds of diagrams</a:t>
            </a:r>
          </a:p>
          <a:p>
            <a:pPr marL="318109" indent="-318109" defTabSz="406286">
              <a:spcBef>
                <a:spcPts val="633"/>
              </a:spcBef>
            </a:pPr>
            <a:r>
              <a:rPr lang="en-US" altLang="en-US" sz="2461" dirty="0">
                <a:solidFill>
                  <a:srgbClr val="000000"/>
                </a:solidFill>
              </a:rPr>
              <a:t>Currently, UML is at version 2.5.1 (December 2017)</a:t>
            </a:r>
          </a:p>
          <a:p>
            <a:pPr marL="318109" indent="-318109" defTabSz="406286">
              <a:spcBef>
                <a:spcPts val="633"/>
              </a:spcBef>
            </a:pPr>
            <a:endParaRPr lang="en-US" altLang="en-US" sz="2461" dirty="0">
              <a:solidFill>
                <a:srgbClr val="000000"/>
              </a:solidFill>
            </a:endParaRPr>
          </a:p>
          <a:p>
            <a:pPr marL="318109" indent="-318109" defTabSz="406286">
              <a:spcBef>
                <a:spcPts val="633"/>
              </a:spcBef>
            </a:pPr>
            <a:endParaRPr lang="en-US" altLang="en-US" sz="2461" dirty="0">
              <a:solidFill>
                <a:srgbClr val="000000"/>
              </a:solidFill>
            </a:endParaRPr>
          </a:p>
        </p:txBody>
      </p:sp>
      <p:sp>
        <p:nvSpPr>
          <p:cNvPr id="11267" name="Text Box 3">
            <a:extLst>
              <a:ext uri="{FF2B5EF4-FFF2-40B4-BE49-F238E27FC236}">
                <a16:creationId xmlns:a16="http://schemas.microsoft.com/office/drawing/2014/main" id="{F8AC3B18-EC48-42EF-8513-EA0C627FE862}"/>
              </a:ext>
            </a:extLst>
          </p:cNvPr>
          <p:cNvSpPr txBox="1">
            <a:spLocks/>
          </p:cNvSpPr>
          <p:nvPr/>
        </p:nvSpPr>
        <p:spPr bwMode="auto">
          <a:xfrm>
            <a:off x="10221379" y="6454704"/>
            <a:ext cx="147477"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67F37C2B-3F8F-4159-B0C5-2DC636408E0E}" type="slidenum">
              <a:rPr lang="en-US" altLang="en-US" sz="984">
                <a:latin typeface="Algerian" panose="04020705040A02060702" pitchFamily="82" charset="0"/>
                <a:ea typeface="Helvetica Neue" charset="0"/>
                <a:cs typeface="Calibri" panose="020F0502020204030204" pitchFamily="34" charset="0"/>
                <a:sym typeface="Helvetica Neue" charset="0"/>
              </a:rPr>
              <a:pPr algn="r"/>
              <a:t>3</a:t>
            </a:fld>
            <a:endParaRPr lang="en-US" altLang="en-US" sz="984" dirty="0">
              <a:latin typeface="Algerian" panose="04020705040A02060702" pitchFamily="82" charset="0"/>
              <a:ea typeface="Helvetica Neue" charset="0"/>
              <a:cs typeface="Calibri" panose="020F0502020204030204" pitchFamily="34" charset="0"/>
              <a:sym typeface="Helvetica Neue" charset="0"/>
            </a:endParaRPr>
          </a:p>
        </p:txBody>
      </p:sp>
      <p:sp>
        <p:nvSpPr>
          <p:cNvPr id="11268" name="Rectangle 4">
            <a:extLst>
              <a:ext uri="{FF2B5EF4-FFF2-40B4-BE49-F238E27FC236}">
                <a16:creationId xmlns:a16="http://schemas.microsoft.com/office/drawing/2014/main" id="{20692C3C-EE65-454D-B78F-44918F9D8A55}"/>
              </a:ext>
            </a:extLst>
          </p:cNvPr>
          <p:cNvSpPr>
            <a:spLocks/>
          </p:cNvSpPr>
          <p:nvPr/>
        </p:nvSpPr>
        <p:spPr bwMode="auto">
          <a:xfrm>
            <a:off x="7925470" y="937617"/>
            <a:ext cx="892969" cy="892969"/>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266">
              <a:solidFill>
                <a:srgbClr val="FFFFFF"/>
              </a:solidFill>
            </a:endParaRPr>
          </a:p>
        </p:txBody>
      </p:sp>
      <p:grpSp>
        <p:nvGrpSpPr>
          <p:cNvPr id="11269" name="Group 5">
            <a:extLst>
              <a:ext uri="{FF2B5EF4-FFF2-40B4-BE49-F238E27FC236}">
                <a16:creationId xmlns:a16="http://schemas.microsoft.com/office/drawing/2014/main" id="{C638B466-981B-4BA6-B25C-98B6CD9E5C5E}"/>
              </a:ext>
            </a:extLst>
          </p:cNvPr>
          <p:cNvGrpSpPr>
            <a:grpSpLocks/>
          </p:cNvGrpSpPr>
          <p:nvPr/>
        </p:nvGrpSpPr>
        <p:grpSpPr bwMode="auto">
          <a:xfrm>
            <a:off x="8148712" y="152922"/>
            <a:ext cx="2335113" cy="2215678"/>
            <a:chOff x="0" y="0"/>
            <a:chExt cx="3321440" cy="3150228"/>
          </a:xfrm>
        </p:grpSpPr>
        <p:sp>
          <p:nvSpPr>
            <p:cNvPr id="11270" name="Oval 6" descr="Oval 18">
              <a:extLst>
                <a:ext uri="{FF2B5EF4-FFF2-40B4-BE49-F238E27FC236}">
                  <a16:creationId xmlns:a16="http://schemas.microsoft.com/office/drawing/2014/main" id="{AEF69ECD-225C-4907-BDF9-3DC4F9D62EF3}"/>
                </a:ext>
              </a:extLst>
            </p:cNvPr>
            <p:cNvSpPr>
              <a:spLocks/>
            </p:cNvSpPr>
            <p:nvPr/>
          </p:nvSpPr>
          <p:spPr bwMode="auto">
            <a:xfrm>
              <a:off x="0" y="0"/>
              <a:ext cx="3321440" cy="3150228"/>
            </a:xfrm>
            <a:prstGeom prst="ellipse">
              <a:avLst/>
            </a:prstGeom>
            <a:solidFill>
              <a:srgbClr val="ECCACA">
                <a:alpha val="89999"/>
              </a:srgbClr>
            </a:solidFill>
            <a:ln w="25400" cap="flat" cmpd="sng">
              <a:solidFill>
                <a:srgbClr val="ECCACA">
                  <a:alpha val="89999"/>
                </a:srgb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pic>
          <p:nvPicPr>
            <p:cNvPr id="11271" name="Picture 7" descr="Picture 19">
              <a:extLst>
                <a:ext uri="{FF2B5EF4-FFF2-40B4-BE49-F238E27FC236}">
                  <a16:creationId xmlns:a16="http://schemas.microsoft.com/office/drawing/2014/main" id="{96ECD0CD-FF75-4D66-9AA9-9653E4201E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383" y="506416"/>
              <a:ext cx="3006671" cy="2137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3" name="TextBox 2">
            <a:extLst>
              <a:ext uri="{FF2B5EF4-FFF2-40B4-BE49-F238E27FC236}">
                <a16:creationId xmlns:a16="http://schemas.microsoft.com/office/drawing/2014/main" id="{C537E7B7-850F-49DF-A6A6-D95D7F784201}"/>
              </a:ext>
            </a:extLst>
          </p:cNvPr>
          <p:cNvSpPr txBox="1"/>
          <p:nvPr/>
        </p:nvSpPr>
        <p:spPr>
          <a:xfrm>
            <a:off x="7545641" y="5555258"/>
            <a:ext cx="3370887"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See UML.org and</a:t>
            </a:r>
          </a:p>
          <a:p>
            <a:r>
              <a:rPr lang="en-US" dirty="0">
                <a:solidFill>
                  <a:schemeClr val="tx1"/>
                </a:solidFill>
              </a:rPr>
              <a:t>https://www.omg.org/spec/UML/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76E7-C05F-49F1-BF50-00EB1F90ACCE}"/>
              </a:ext>
            </a:extLst>
          </p:cNvPr>
          <p:cNvSpPr>
            <a:spLocks noGrp="1"/>
          </p:cNvSpPr>
          <p:nvPr>
            <p:ph type="title"/>
          </p:nvPr>
        </p:nvSpPr>
        <p:spPr/>
        <p:txBody>
          <a:bodyPr/>
          <a:lstStyle/>
          <a:p>
            <a:r>
              <a:rPr lang="en-US" dirty="0"/>
              <a:t>UML in the context of this course</a:t>
            </a:r>
          </a:p>
        </p:txBody>
      </p:sp>
      <p:sp>
        <p:nvSpPr>
          <p:cNvPr id="3" name="Text Placeholder 2">
            <a:extLst>
              <a:ext uri="{FF2B5EF4-FFF2-40B4-BE49-F238E27FC236}">
                <a16:creationId xmlns:a16="http://schemas.microsoft.com/office/drawing/2014/main" id="{1094C7B5-5AAC-4B0C-BDF1-D406DF4A60A3}"/>
              </a:ext>
            </a:extLst>
          </p:cNvPr>
          <p:cNvSpPr>
            <a:spLocks noGrp="1"/>
          </p:cNvSpPr>
          <p:nvPr>
            <p:ph type="body" idx="1"/>
          </p:nvPr>
        </p:nvSpPr>
        <p:spPr/>
        <p:txBody>
          <a:bodyPr/>
          <a:lstStyle/>
          <a:p>
            <a:r>
              <a:rPr lang="en-US" dirty="0"/>
              <a:t>We are interested in UML as a human-to-human language.</a:t>
            </a:r>
          </a:p>
          <a:p>
            <a:r>
              <a:rPr lang="en-US" dirty="0"/>
              <a:t>So we expect your UML diagrams to "look like" UML diagrams, but we are not interested in every last detail of the notation.</a:t>
            </a:r>
          </a:p>
          <a:p>
            <a:r>
              <a:rPr lang="en-US" dirty="0"/>
              <a:t>We just want your diagrams to communicate the important things, with detail as necessary.</a:t>
            </a:r>
          </a:p>
        </p:txBody>
      </p:sp>
      <p:sp>
        <p:nvSpPr>
          <p:cNvPr id="4" name="Slide Number Placeholder 3">
            <a:extLst>
              <a:ext uri="{FF2B5EF4-FFF2-40B4-BE49-F238E27FC236}">
                <a16:creationId xmlns:a16="http://schemas.microsoft.com/office/drawing/2014/main" id="{9EEF7165-789F-4A89-B533-E2710357CB3E}"/>
              </a:ext>
            </a:extLst>
          </p:cNvPr>
          <p:cNvSpPr>
            <a:spLocks noGrp="1"/>
          </p:cNvSpPr>
          <p:nvPr>
            <p:ph type="sldNum" sz="quarter" idx="2"/>
          </p:nvPr>
        </p:nvSpPr>
        <p:spPr>
          <a:xfrm>
            <a:off x="12370221" y="9181564"/>
            <a:ext cx="209993" cy="318036"/>
          </a:xfrm>
          <a:prstGeom prst="rect">
            <a:avLst/>
          </a:prstGeom>
          <a:ln w="12700">
            <a:miter lim="400000"/>
          </a:ln>
        </p:spPr>
        <p:txBody>
          <a:bodyPr wrap="none" lIns="50800" tIns="50800" rIns="50800" bIns="50800" anchor="b">
            <a:spAutoFit/>
          </a:bodyPr>
          <a:lstStyle>
            <a:defPPr>
              <a:defRPr lang="en-US"/>
            </a:defPPr>
            <a:lvl1pPr algn="r" defTabSz="584200" rtl="0" fontAlgn="base" hangingPunct="0">
              <a:spcBef>
                <a:spcPct val="0"/>
              </a:spcBef>
              <a:spcAft>
                <a:spcPct val="0"/>
              </a:spcAft>
              <a:defRPr sz="1400" kern="1200">
                <a:solidFill>
                  <a:srgbClr val="000000"/>
                </a:solidFill>
                <a:latin typeface="Helvetica Neue"/>
                <a:ea typeface="Helvetica Neue"/>
                <a:cs typeface="Helvetica Neue"/>
                <a:sym typeface="Helvetica Neue"/>
              </a:defRPr>
            </a:lvl1pPr>
            <a:lvl2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2pPr>
            <a:lvl3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3pPr>
            <a:lvl4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4pPr>
            <a:lvl5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5pPr>
            <a:lvl6pPr marL="2286000" algn="l" defTabSz="914400" rtl="0" eaLnBrk="1" latinLnBrk="0" hangingPunct="1">
              <a:defRPr sz="3600" kern="1200">
                <a:solidFill>
                  <a:srgbClr val="000000"/>
                </a:solidFill>
                <a:latin typeface="Helvetica Neue Light"/>
                <a:ea typeface="Helvetica Neue Light"/>
                <a:cs typeface="Helvetica Neue Light"/>
                <a:sym typeface="Helvetica Neue Light"/>
              </a:defRPr>
            </a:lvl6pPr>
            <a:lvl7pPr marL="2743200" algn="l" defTabSz="914400" rtl="0" eaLnBrk="1" latinLnBrk="0" hangingPunct="1">
              <a:defRPr sz="3600" kern="1200">
                <a:solidFill>
                  <a:srgbClr val="000000"/>
                </a:solidFill>
                <a:latin typeface="Helvetica Neue Light"/>
                <a:ea typeface="Helvetica Neue Light"/>
                <a:cs typeface="Helvetica Neue Light"/>
                <a:sym typeface="Helvetica Neue Light"/>
              </a:defRPr>
            </a:lvl7pPr>
            <a:lvl8pPr marL="3200400" algn="l" defTabSz="914400" rtl="0" eaLnBrk="1" latinLnBrk="0" hangingPunct="1">
              <a:defRPr sz="3600" kern="1200">
                <a:solidFill>
                  <a:srgbClr val="000000"/>
                </a:solidFill>
                <a:latin typeface="Helvetica Neue Light"/>
                <a:ea typeface="Helvetica Neue Light"/>
                <a:cs typeface="Helvetica Neue Light"/>
                <a:sym typeface="Helvetica Neue Light"/>
              </a:defRPr>
            </a:lvl8pPr>
            <a:lvl9pPr marL="3657600" algn="l" defTabSz="914400" rtl="0" eaLnBrk="1" latinLnBrk="0" hangingPunct="1">
              <a:defRPr sz="3600" kern="1200">
                <a:solidFill>
                  <a:srgbClr val="000000"/>
                </a:solidFill>
                <a:latin typeface="Helvetica Neue Light"/>
                <a:ea typeface="Helvetica Neue Light"/>
                <a:cs typeface="Helvetica Neue Light"/>
                <a:sym typeface="Helvetica Neue Light"/>
              </a:defRPr>
            </a:lvl9pPr>
          </a:lstStyle>
          <a:p>
            <a:pPr algn="r" defTabSz="410751" fontAlgn="auto" hangingPunct="0">
              <a:spcBef>
                <a:spcPts val="0"/>
              </a:spcBef>
              <a:spcAft>
                <a:spcPts val="0"/>
              </a:spcAft>
              <a:defRPr/>
            </a:pPr>
            <a:fld id="{86CB4B4D-7CA3-9044-876B-883B54F8677D}" type="slidenum">
              <a:rPr lang="en-US" kern="0" smtClean="0">
                <a:latin typeface="Algerian" panose="04020705040A02060702" pitchFamily="82" charset="0"/>
                <a:cs typeface="Calibri" panose="020F0502020204030204" pitchFamily="34" charset="0"/>
              </a:rPr>
              <a:pPr algn="r" defTabSz="410751" fontAlgn="auto" hangingPunct="0">
                <a:spcBef>
                  <a:spcPts val="0"/>
                </a:spcBef>
                <a:spcAft>
                  <a:spcPts val="0"/>
                </a:spcAft>
                <a:defRPr/>
              </a:pPr>
              <a:t>4</a:t>
            </a:fld>
            <a:endParaRPr lang="en-US" sz="984" kern="0" dirty="0">
              <a:solidFill>
                <a:srgbClr val="000000"/>
              </a:solidFill>
              <a:latin typeface="Algerian" panose="04020705040A02060702" pitchFamily="82" charset="0"/>
              <a:cs typeface="Calibri" panose="020F0502020204030204" pitchFamily="34" charset="0"/>
              <a:sym typeface="Helvetica Neue"/>
            </a:endParaRPr>
          </a:p>
        </p:txBody>
      </p:sp>
    </p:spTree>
    <p:extLst>
      <p:ext uri="{BB962C8B-B14F-4D97-AF65-F5344CB8AC3E}">
        <p14:creationId xmlns:p14="http://schemas.microsoft.com/office/powerpoint/2010/main" val="4050766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76C8B6D7-8EE6-426B-8C69-76B29CE213F2}"/>
              </a:ext>
            </a:extLst>
          </p:cNvPr>
          <p:cNvSpPr>
            <a:spLocks noGrp="1" noChangeArrowheads="1"/>
          </p:cNvSpPr>
          <p:nvPr>
            <p:ph type="title"/>
          </p:nvPr>
        </p:nvSpPr>
        <p:spPr/>
        <p:txBody>
          <a:bodyPr/>
          <a:lstStyle/>
          <a:p>
            <a:r>
              <a:rPr lang="en-US" altLang="en-US" dirty="0"/>
              <a:t>Most common diagram: the Class Diagram</a:t>
            </a:r>
          </a:p>
        </p:txBody>
      </p:sp>
      <p:sp>
        <p:nvSpPr>
          <p:cNvPr id="7170" name="Rectangle 2">
            <a:extLst>
              <a:ext uri="{FF2B5EF4-FFF2-40B4-BE49-F238E27FC236}">
                <a16:creationId xmlns:a16="http://schemas.microsoft.com/office/drawing/2014/main" id="{D1FC638D-EC83-4317-B3F2-E24B7B1B9170}"/>
              </a:ext>
            </a:extLst>
          </p:cNvPr>
          <p:cNvSpPr>
            <a:spLocks noGrp="1" noChangeArrowheads="1"/>
          </p:cNvSpPr>
          <p:nvPr>
            <p:ph type="body" idx="1"/>
          </p:nvPr>
        </p:nvSpPr>
        <p:spPr/>
        <p:txBody>
          <a:bodyPr/>
          <a:lstStyle/>
          <a:p>
            <a:r>
              <a:rPr lang="en-US" altLang="en-US" dirty="0">
                <a:sym typeface="Helvetica Neue" charset="0"/>
              </a:rPr>
              <a:t>Class Diagram</a:t>
            </a:r>
            <a:r>
              <a:rPr lang="en-US" altLang="en-US" dirty="0"/>
              <a:t>:  </a:t>
            </a:r>
            <a:r>
              <a:rPr lang="en-US" altLang="en-US" dirty="0">
                <a:sym typeface="Helvetica Neue" charset="0"/>
              </a:rPr>
              <a:t>Which</a:t>
            </a:r>
            <a:r>
              <a:rPr lang="en-US" altLang="en-US" dirty="0"/>
              <a:t> objects do we need?</a:t>
            </a:r>
          </a:p>
          <a:p>
            <a:pPr lvl="1"/>
            <a:r>
              <a:rPr lang="en-US" altLang="en-US" dirty="0"/>
              <a:t>Which are the </a:t>
            </a:r>
            <a:r>
              <a:rPr lang="en-US" altLang="en-US" dirty="0">
                <a:sym typeface="Helvetica Neue" charset="0"/>
              </a:rPr>
              <a:t>features</a:t>
            </a:r>
            <a:r>
              <a:rPr lang="en-US" altLang="en-US" dirty="0"/>
              <a:t> of these objects?</a:t>
            </a:r>
            <a:br>
              <a:rPr lang="en-US" altLang="en-US" dirty="0"/>
            </a:br>
            <a:r>
              <a:rPr lang="en-US" altLang="en-US" dirty="0"/>
              <a:t>(attributes, methods)</a:t>
            </a:r>
          </a:p>
          <a:p>
            <a:pPr lvl="1"/>
            <a:r>
              <a:rPr lang="en-US" altLang="en-US" dirty="0"/>
              <a:t>How can these objects be </a:t>
            </a:r>
            <a:r>
              <a:rPr lang="en-US" altLang="en-US" dirty="0">
                <a:sym typeface="Helvetica Neue" charset="0"/>
              </a:rPr>
              <a:t>classified</a:t>
            </a:r>
            <a:r>
              <a:rPr lang="en-US" altLang="en-US" dirty="0"/>
              <a:t>?</a:t>
            </a:r>
            <a:br>
              <a:rPr lang="en-US" altLang="en-US" dirty="0"/>
            </a:br>
            <a:r>
              <a:rPr lang="en-US" altLang="en-US" dirty="0"/>
              <a:t>(is-kind-of hierarchy, both via inheritance and interface)</a:t>
            </a:r>
          </a:p>
          <a:p>
            <a:pPr lvl="1"/>
            <a:r>
              <a:rPr lang="en-US" altLang="en-US" dirty="0"/>
              <a:t>What </a:t>
            </a:r>
            <a:r>
              <a:rPr lang="en-US" altLang="en-US" dirty="0">
                <a:sym typeface="Helvetica Neue" charset="0"/>
              </a:rPr>
              <a:t>associations</a:t>
            </a:r>
            <a:r>
              <a:rPr lang="en-US" altLang="en-US" dirty="0"/>
              <a:t> are there between the classes?</a:t>
            </a:r>
          </a:p>
          <a:p>
            <a:endParaRPr lang="en-US" altLang="en-US" dirty="0"/>
          </a:p>
          <a:p>
            <a:endParaRPr lang="en-US" altLang="en-US" dirty="0"/>
          </a:p>
          <a:p>
            <a:endParaRPr lang="en-US" altLang="en-US" dirty="0"/>
          </a:p>
        </p:txBody>
      </p:sp>
      <p:sp>
        <p:nvSpPr>
          <p:cNvPr id="7171" name="Text Box 3">
            <a:extLst>
              <a:ext uri="{FF2B5EF4-FFF2-40B4-BE49-F238E27FC236}">
                <a16:creationId xmlns:a16="http://schemas.microsoft.com/office/drawing/2014/main" id="{F7FF32ED-3D32-400E-B9BC-37A57471EB07}"/>
              </a:ext>
            </a:extLst>
          </p:cNvPr>
          <p:cNvSpPr txBox="1">
            <a:spLocks/>
          </p:cNvSpPr>
          <p:nvPr/>
        </p:nvSpPr>
        <p:spPr bwMode="auto">
          <a:xfrm>
            <a:off x="10221379" y="6454704"/>
            <a:ext cx="147477"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141DF988-8D97-4BEA-B8A7-8F7F7B2A1970}" type="slidenum">
              <a:rPr lang="en-US" altLang="en-US" sz="984">
                <a:latin typeface="Algerian" panose="04020705040A02060702" pitchFamily="82" charset="0"/>
                <a:ea typeface="Helvetica Neue" charset="0"/>
                <a:cs typeface="Calibri" panose="020F0502020204030204" pitchFamily="34" charset="0"/>
                <a:sym typeface="Helvetica Neue" charset="0"/>
              </a:rPr>
              <a:pPr algn="r"/>
              <a:t>5</a:t>
            </a:fld>
            <a:endParaRPr lang="en-US" altLang="en-US" sz="984" dirty="0">
              <a:latin typeface="Algerian" panose="04020705040A02060702" pitchFamily="82" charset="0"/>
              <a:ea typeface="Helvetica Neue" charset="0"/>
              <a:cs typeface="Calibri" panose="020F0502020204030204" pitchFamily="34" charset="0"/>
              <a:sym typeface="Helvetica Neue"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970330BD-80D6-4098-B2AE-25FA1EC6BD0D}"/>
              </a:ext>
            </a:extLst>
          </p:cNvPr>
          <p:cNvSpPr>
            <a:spLocks noGrp="1" noChangeArrowheads="1"/>
          </p:cNvSpPr>
          <p:nvPr>
            <p:ph type="title"/>
          </p:nvPr>
        </p:nvSpPr>
        <p:spPr/>
        <p:txBody>
          <a:bodyPr/>
          <a:lstStyle/>
          <a:p>
            <a:r>
              <a:rPr lang="en-US" altLang="en-US">
                <a:solidFill>
                  <a:srgbClr val="005493"/>
                </a:solidFill>
              </a:rPr>
              <a:t>Class Diagrams</a:t>
            </a:r>
          </a:p>
        </p:txBody>
      </p:sp>
      <p:sp>
        <p:nvSpPr>
          <p:cNvPr id="34818" name="Rectangle 2">
            <a:extLst>
              <a:ext uri="{FF2B5EF4-FFF2-40B4-BE49-F238E27FC236}">
                <a16:creationId xmlns:a16="http://schemas.microsoft.com/office/drawing/2014/main" id="{8B815253-B9AB-49DF-99C8-1F6824519E12}"/>
              </a:ext>
            </a:extLst>
          </p:cNvPr>
          <p:cNvSpPr>
            <a:spLocks noGrp="1" noChangeArrowheads="1"/>
          </p:cNvSpPr>
          <p:nvPr>
            <p:ph type="body" sz="half" idx="1"/>
          </p:nvPr>
        </p:nvSpPr>
        <p:spPr>
          <a:xfrm>
            <a:off x="1925836" y="1562695"/>
            <a:ext cx="4157886" cy="4688086"/>
          </a:xfrm>
        </p:spPr>
        <p:txBody>
          <a:bodyPr/>
          <a:lstStyle/>
          <a:p>
            <a:pPr marL="289089" indent="-289089" defTabSz="369453">
              <a:spcBef>
                <a:spcPts val="633"/>
              </a:spcBef>
            </a:pPr>
            <a:r>
              <a:rPr lang="en-US" altLang="en-US" sz="2250" dirty="0">
                <a:solidFill>
                  <a:srgbClr val="000000"/>
                </a:solidFill>
              </a:rPr>
              <a:t>A Class is drawn as a three-part box containing:</a:t>
            </a:r>
          </a:p>
          <a:p>
            <a:pPr marL="578177" lvl="1" indent="-289089" defTabSz="369453">
              <a:spcBef>
                <a:spcPts val="633"/>
              </a:spcBef>
              <a:buFont typeface="Helvetica Neue" charset="0"/>
              <a:buChar char="-"/>
            </a:pPr>
            <a:r>
              <a:rPr lang="en-US" altLang="en-US" sz="2250" dirty="0">
                <a:solidFill>
                  <a:srgbClr val="000000"/>
                </a:solidFill>
              </a:rPr>
              <a:t>class name (required)</a:t>
            </a:r>
          </a:p>
          <a:p>
            <a:pPr marL="578177" lvl="1" indent="-289089" defTabSz="369453">
              <a:spcBef>
                <a:spcPts val="633"/>
              </a:spcBef>
              <a:buFont typeface="Helvetica Neue" charset="0"/>
              <a:buChar char="-"/>
            </a:pPr>
            <a:r>
              <a:rPr lang="en-US" altLang="en-US" sz="2250" dirty="0">
                <a:solidFill>
                  <a:srgbClr val="000000"/>
                </a:solidFill>
              </a:rPr>
              <a:t>list of attributes with names and types (optional)</a:t>
            </a:r>
          </a:p>
          <a:p>
            <a:pPr marL="578177" lvl="1" indent="-289089" defTabSz="369453">
              <a:spcBef>
                <a:spcPts val="633"/>
              </a:spcBef>
              <a:buFont typeface="Helvetica Neue" charset="0"/>
              <a:buChar char="-"/>
            </a:pPr>
            <a:r>
              <a:rPr lang="en-US" altLang="en-US" sz="2250" dirty="0">
                <a:solidFill>
                  <a:srgbClr val="000000"/>
                </a:solidFill>
              </a:rPr>
              <a:t>list of methods with argument lists (optional)</a:t>
            </a:r>
          </a:p>
          <a:p>
            <a:pPr marL="289089" indent="-289089" defTabSz="369453">
              <a:spcBef>
                <a:spcPts val="633"/>
              </a:spcBef>
            </a:pPr>
            <a:endParaRPr lang="en-US" altLang="en-US" sz="2250" dirty="0">
              <a:solidFill>
                <a:srgbClr val="000000"/>
              </a:solidFill>
            </a:endParaRPr>
          </a:p>
          <a:p>
            <a:pPr marL="289089" indent="-289089" defTabSz="369453">
              <a:spcBef>
                <a:spcPts val="633"/>
              </a:spcBef>
            </a:pPr>
            <a:r>
              <a:rPr lang="en-US" altLang="en-US" sz="2250" dirty="0">
                <a:solidFill>
                  <a:srgbClr val="000000"/>
                </a:solidFill>
              </a:rPr>
              <a:t>Components with special roles may be annotated with "stereotypes", which are written with </a:t>
            </a:r>
            <a:r>
              <a:rPr lang="en-US" altLang="en-US" sz="2250" dirty="0">
                <a:solidFill>
                  <a:srgbClr val="000000"/>
                </a:solidFill>
                <a:latin typeface="Consolas" panose="020B0609020204030204" pitchFamily="49" charset="0"/>
              </a:rPr>
              <a:t>&lt;&lt;...&gt;&gt;</a:t>
            </a:r>
            <a:r>
              <a:rPr lang="en-US" altLang="en-US" sz="2250" dirty="0">
                <a:solidFill>
                  <a:srgbClr val="000000"/>
                </a:solidFill>
              </a:rPr>
              <a:t>.</a:t>
            </a:r>
          </a:p>
        </p:txBody>
      </p:sp>
      <p:sp>
        <p:nvSpPr>
          <p:cNvPr id="34819" name="Text Box 3">
            <a:extLst>
              <a:ext uri="{FF2B5EF4-FFF2-40B4-BE49-F238E27FC236}">
                <a16:creationId xmlns:a16="http://schemas.microsoft.com/office/drawing/2014/main" id="{81D83882-57AE-4047-895F-299EC05FA173}"/>
              </a:ext>
            </a:extLst>
          </p:cNvPr>
          <p:cNvSpPr txBox="1">
            <a:spLocks/>
          </p:cNvSpPr>
          <p:nvPr/>
        </p:nvSpPr>
        <p:spPr bwMode="auto">
          <a:xfrm>
            <a:off x="10221379" y="6454704"/>
            <a:ext cx="147477"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99DC4E31-DB42-4F68-B5D6-896B886731A4}" type="slidenum">
              <a:rPr lang="en-US" altLang="en-US" sz="984">
                <a:latin typeface="Algerian" panose="04020705040A02060702" pitchFamily="82" charset="0"/>
                <a:ea typeface="Helvetica Neue" charset="0"/>
                <a:cs typeface="Calibri" panose="020F0502020204030204" pitchFamily="34" charset="0"/>
                <a:sym typeface="Helvetica Neue" charset="0"/>
              </a:rPr>
              <a:pPr algn="r"/>
              <a:t>6</a:t>
            </a:fld>
            <a:endParaRPr lang="en-US" altLang="en-US" sz="984" dirty="0">
              <a:latin typeface="Algerian" panose="04020705040A02060702" pitchFamily="82" charset="0"/>
              <a:ea typeface="Helvetica Neue" charset="0"/>
              <a:cs typeface="Calibri" panose="020F0502020204030204" pitchFamily="34" charset="0"/>
              <a:sym typeface="Helvetica Neue" charset="0"/>
            </a:endParaRPr>
          </a:p>
        </p:txBody>
      </p:sp>
      <p:grpSp>
        <p:nvGrpSpPr>
          <p:cNvPr id="34820" name="Group 4">
            <a:extLst>
              <a:ext uri="{FF2B5EF4-FFF2-40B4-BE49-F238E27FC236}">
                <a16:creationId xmlns:a16="http://schemas.microsoft.com/office/drawing/2014/main" id="{23801A1D-34CE-4943-8B5F-AC2A4522A339}"/>
              </a:ext>
            </a:extLst>
          </p:cNvPr>
          <p:cNvGrpSpPr>
            <a:grpSpLocks/>
          </p:cNvGrpSpPr>
          <p:nvPr/>
        </p:nvGrpSpPr>
        <p:grpSpPr bwMode="auto">
          <a:xfrm>
            <a:off x="6988969" y="2041550"/>
            <a:ext cx="2629793" cy="2773784"/>
            <a:chOff x="0" y="0"/>
            <a:chExt cx="3739705" cy="3945739"/>
          </a:xfrm>
        </p:grpSpPr>
        <p:grpSp>
          <p:nvGrpSpPr>
            <p:cNvPr id="34821" name="Group 5">
              <a:extLst>
                <a:ext uri="{FF2B5EF4-FFF2-40B4-BE49-F238E27FC236}">
                  <a16:creationId xmlns:a16="http://schemas.microsoft.com/office/drawing/2014/main" id="{610941C8-2141-4830-A15B-DF62FC20E65D}"/>
                </a:ext>
              </a:extLst>
            </p:cNvPr>
            <p:cNvGrpSpPr>
              <a:grpSpLocks/>
            </p:cNvGrpSpPr>
            <p:nvPr/>
          </p:nvGrpSpPr>
          <p:grpSpPr bwMode="auto">
            <a:xfrm>
              <a:off x="0" y="0"/>
              <a:ext cx="3739705" cy="889979"/>
              <a:chOff x="0" y="0"/>
              <a:chExt cx="3739705" cy="889979"/>
            </a:xfrm>
          </p:grpSpPr>
          <p:sp>
            <p:nvSpPr>
              <p:cNvPr id="34822" name="Rectangle 6">
                <a:extLst>
                  <a:ext uri="{FF2B5EF4-FFF2-40B4-BE49-F238E27FC236}">
                    <a16:creationId xmlns:a16="http://schemas.microsoft.com/office/drawing/2014/main" id="{E119B1C4-529A-4AA8-824F-972449EF4386}"/>
                  </a:ext>
                </a:extLst>
              </p:cNvPr>
              <p:cNvSpPr>
                <a:spLocks/>
              </p:cNvSpPr>
              <p:nvPr/>
            </p:nvSpPr>
            <p:spPr bwMode="auto">
              <a:xfrm>
                <a:off x="0" y="0"/>
                <a:ext cx="3739705" cy="889979"/>
              </a:xfrm>
              <a:prstGeom prst="rect">
                <a:avLst/>
              </a:prstGeom>
              <a:noFill/>
              <a:ln w="28575" cap="flat" cmpd="sng">
                <a:solidFill>
                  <a:srgbClr val="615445"/>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34823" name="Text Box 7">
                <a:extLst>
                  <a:ext uri="{FF2B5EF4-FFF2-40B4-BE49-F238E27FC236}">
                    <a16:creationId xmlns:a16="http://schemas.microsoft.com/office/drawing/2014/main" id="{2AA037EE-8E70-4886-9CF2-C66951969A5C}"/>
                  </a:ext>
                </a:extLst>
              </p:cNvPr>
              <p:cNvSpPr txBox="1">
                <a:spLocks/>
              </p:cNvSpPr>
              <p:nvPr/>
            </p:nvSpPr>
            <p:spPr bwMode="auto">
              <a:xfrm>
                <a:off x="0" y="191605"/>
                <a:ext cx="3739705" cy="5067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Name</a:t>
                </a:r>
              </a:p>
            </p:txBody>
          </p:sp>
        </p:grpSp>
        <p:grpSp>
          <p:nvGrpSpPr>
            <p:cNvPr id="34824" name="Group 8">
              <a:extLst>
                <a:ext uri="{FF2B5EF4-FFF2-40B4-BE49-F238E27FC236}">
                  <a16:creationId xmlns:a16="http://schemas.microsoft.com/office/drawing/2014/main" id="{656B2C7C-EB4C-470F-9C15-A8B738DE418F}"/>
                </a:ext>
              </a:extLst>
            </p:cNvPr>
            <p:cNvGrpSpPr>
              <a:grpSpLocks/>
            </p:cNvGrpSpPr>
            <p:nvPr/>
          </p:nvGrpSpPr>
          <p:grpSpPr bwMode="auto">
            <a:xfrm>
              <a:off x="0" y="831325"/>
              <a:ext cx="3739705" cy="1007289"/>
              <a:chOff x="0" y="0"/>
              <a:chExt cx="3739705" cy="1007289"/>
            </a:xfrm>
          </p:grpSpPr>
          <p:sp>
            <p:nvSpPr>
              <p:cNvPr id="34825" name="Rectangle 9">
                <a:extLst>
                  <a:ext uri="{FF2B5EF4-FFF2-40B4-BE49-F238E27FC236}">
                    <a16:creationId xmlns:a16="http://schemas.microsoft.com/office/drawing/2014/main" id="{3B54D44F-4107-40F4-AECF-CE1E056D0EE0}"/>
                  </a:ext>
                </a:extLst>
              </p:cNvPr>
              <p:cNvSpPr>
                <a:spLocks/>
              </p:cNvSpPr>
              <p:nvPr/>
            </p:nvSpPr>
            <p:spPr bwMode="auto">
              <a:xfrm>
                <a:off x="0" y="58654"/>
                <a:ext cx="3739705" cy="889980"/>
              </a:xfrm>
              <a:prstGeom prst="rect">
                <a:avLst/>
              </a:prstGeom>
              <a:noFill/>
              <a:ln w="28575" cap="flat" cmpd="sng">
                <a:solidFill>
                  <a:srgbClr val="615445"/>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34826" name="Text Box 10">
                <a:extLst>
                  <a:ext uri="{FF2B5EF4-FFF2-40B4-BE49-F238E27FC236}">
                    <a16:creationId xmlns:a16="http://schemas.microsoft.com/office/drawing/2014/main" id="{B670FB4D-9630-4D19-8706-5DE201DCE2B4}"/>
                  </a:ext>
                </a:extLst>
              </p:cNvPr>
              <p:cNvSpPr txBox="1">
                <a:spLocks/>
              </p:cNvSpPr>
              <p:nvPr/>
            </p:nvSpPr>
            <p:spPr bwMode="auto">
              <a:xfrm>
                <a:off x="0" y="0"/>
                <a:ext cx="3739705" cy="1007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Attribute</a:t>
                </a:r>
                <a:r>
                  <a:rPr lang="en-US" altLang="en-US" sz="1266" baseline="-2500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r>
                  <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 type</a:t>
                </a:r>
                <a:r>
                  <a:rPr lang="en-US" altLang="en-US" sz="1266" baseline="-2500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r>
                  <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Attribute</a:t>
                </a:r>
                <a:r>
                  <a:rPr lang="en-US" altLang="en-US" sz="1266" baseline="-2500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2 </a:t>
                </a:r>
                <a:r>
                  <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type</a:t>
                </a:r>
                <a:r>
                  <a:rPr lang="en-US" altLang="en-US" sz="1266" baseline="-2500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2</a:t>
                </a:r>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grpSp>
          <p:nvGrpSpPr>
            <p:cNvPr id="34827" name="Group 11">
              <a:extLst>
                <a:ext uri="{FF2B5EF4-FFF2-40B4-BE49-F238E27FC236}">
                  <a16:creationId xmlns:a16="http://schemas.microsoft.com/office/drawing/2014/main" id="{4EB7BAF9-FCDF-484A-B960-64F04BF220D8}"/>
                </a:ext>
              </a:extLst>
            </p:cNvPr>
            <p:cNvGrpSpPr>
              <a:grpSpLocks/>
            </p:cNvGrpSpPr>
            <p:nvPr/>
          </p:nvGrpSpPr>
          <p:grpSpPr bwMode="auto">
            <a:xfrm>
              <a:off x="0" y="1674307"/>
              <a:ext cx="3739705" cy="2271432"/>
              <a:chOff x="0" y="-1"/>
              <a:chExt cx="3739705" cy="2271433"/>
            </a:xfrm>
          </p:grpSpPr>
          <p:sp>
            <p:nvSpPr>
              <p:cNvPr id="34828" name="Rectangle 12">
                <a:extLst>
                  <a:ext uri="{FF2B5EF4-FFF2-40B4-BE49-F238E27FC236}">
                    <a16:creationId xmlns:a16="http://schemas.microsoft.com/office/drawing/2014/main" id="{8DD0674D-6132-4F65-A150-36AC6BC12EA1}"/>
                  </a:ext>
                </a:extLst>
              </p:cNvPr>
              <p:cNvSpPr>
                <a:spLocks/>
              </p:cNvSpPr>
              <p:nvPr/>
            </p:nvSpPr>
            <p:spPr bwMode="auto">
              <a:xfrm>
                <a:off x="0" y="107148"/>
                <a:ext cx="3739705" cy="2057136"/>
              </a:xfrm>
              <a:prstGeom prst="rect">
                <a:avLst/>
              </a:prstGeom>
              <a:noFill/>
              <a:ln w="28575" cap="flat" cmpd="sng">
                <a:solidFill>
                  <a:srgbClr val="615445"/>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endParaRPr lang="en-US" altLang="en-US" sz="1266">
                  <a:solidFill>
                    <a:srgbClr val="080808"/>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34829" name="Text Box 13">
                <a:extLst>
                  <a:ext uri="{FF2B5EF4-FFF2-40B4-BE49-F238E27FC236}">
                    <a16:creationId xmlns:a16="http://schemas.microsoft.com/office/drawing/2014/main" id="{EE6477E4-049B-40A1-AF89-5ED9DD328B01}"/>
                  </a:ext>
                </a:extLst>
              </p:cNvPr>
              <p:cNvSpPr txBox="1">
                <a:spLocks/>
              </p:cNvSpPr>
              <p:nvPr/>
            </p:nvSpPr>
            <p:spPr bwMode="auto">
              <a:xfrm>
                <a:off x="0" y="-1"/>
                <a:ext cx="3739705" cy="2271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method</a:t>
                </a:r>
                <a:r>
                  <a:rPr lang="en-US" altLang="en-US" sz="1266" baseline="-2500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r>
                  <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(signature) : type</a:t>
                </a:r>
                <a:r>
                  <a:rPr lang="en-US" altLang="en-US" sz="1266" baseline="-2500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r>
                  <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method</a:t>
                </a:r>
                <a:r>
                  <a:rPr lang="en-US" altLang="en-US" sz="1266" baseline="-2500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2</a:t>
                </a:r>
                <a:r>
                  <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(signature) : type</a:t>
                </a:r>
                <a:r>
                  <a:rPr lang="en-US" altLang="en-US" sz="1266" baseline="-2500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2</a:t>
                </a:r>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5A454-FBA7-4A25-B73E-2BAC90585E94}"/>
              </a:ext>
            </a:extLst>
          </p:cNvPr>
          <p:cNvSpPr>
            <a:spLocks noGrp="1"/>
          </p:cNvSpPr>
          <p:nvPr>
            <p:ph type="title"/>
          </p:nvPr>
        </p:nvSpPr>
        <p:spPr/>
        <p:txBody>
          <a:bodyPr/>
          <a:lstStyle/>
          <a:p>
            <a:r>
              <a:rPr lang="en-US" dirty="0"/>
              <a:t>Attributes</a:t>
            </a:r>
          </a:p>
        </p:txBody>
      </p:sp>
      <p:sp>
        <p:nvSpPr>
          <p:cNvPr id="3" name="Text Placeholder 2">
            <a:extLst>
              <a:ext uri="{FF2B5EF4-FFF2-40B4-BE49-F238E27FC236}">
                <a16:creationId xmlns:a16="http://schemas.microsoft.com/office/drawing/2014/main" id="{988EA1D0-78D3-49A0-A4E9-E0F3927CB56C}"/>
              </a:ext>
            </a:extLst>
          </p:cNvPr>
          <p:cNvSpPr>
            <a:spLocks noGrp="1"/>
          </p:cNvSpPr>
          <p:nvPr>
            <p:ph type="body" idx="1"/>
          </p:nvPr>
        </p:nvSpPr>
        <p:spPr/>
        <p:txBody>
          <a:bodyPr>
            <a:normAutofit/>
          </a:bodyPr>
          <a:lstStyle/>
          <a:p>
            <a:r>
              <a:rPr lang="en-US" dirty="0"/>
              <a:t>The attributes of a class are roughly those members (or "instance variables" or "properties", depending on what language you are writing in) whose values are either</a:t>
            </a:r>
          </a:p>
          <a:p>
            <a:pPr lvl="1"/>
            <a:r>
              <a:rPr lang="en-US" dirty="0"/>
              <a:t>scalars ("simple" attributes)</a:t>
            </a:r>
          </a:p>
          <a:p>
            <a:pPr lvl="1"/>
            <a:r>
              <a:rPr lang="en-US" dirty="0"/>
              <a:t>arrays or lists of scalars ("multivalued" attributes)</a:t>
            </a:r>
          </a:p>
          <a:p>
            <a:pPr lvl="1"/>
            <a:r>
              <a:rPr lang="en-US" dirty="0"/>
              <a:t>simple structs (e.g. dates or names)</a:t>
            </a:r>
          </a:p>
          <a:p>
            <a:r>
              <a:rPr lang="en-US" dirty="0"/>
              <a:t>Class members whose values are full-fledged objects (of this or some other class) are usually represented in UML as </a:t>
            </a:r>
            <a:r>
              <a:rPr lang="en-US" b="1" dirty="0">
                <a:solidFill>
                  <a:srgbClr val="FF0000"/>
                </a:solidFill>
              </a:rPr>
              <a:t>relationships</a:t>
            </a:r>
            <a:r>
              <a:rPr lang="en-US" dirty="0"/>
              <a:t>.</a:t>
            </a:r>
          </a:p>
        </p:txBody>
      </p:sp>
      <p:sp>
        <p:nvSpPr>
          <p:cNvPr id="4" name="Slide Number Placeholder 3">
            <a:extLst>
              <a:ext uri="{FF2B5EF4-FFF2-40B4-BE49-F238E27FC236}">
                <a16:creationId xmlns:a16="http://schemas.microsoft.com/office/drawing/2014/main" id="{61F9EC16-19FE-4DB7-B5B3-DA8FE3EB2F9F}"/>
              </a:ext>
            </a:extLst>
          </p:cNvPr>
          <p:cNvSpPr>
            <a:spLocks noGrp="1"/>
          </p:cNvSpPr>
          <p:nvPr>
            <p:ph type="sldNum" sz="quarter" idx="2"/>
          </p:nvPr>
        </p:nvSpPr>
        <p:spPr>
          <a:xfrm>
            <a:off x="12370221" y="9181564"/>
            <a:ext cx="209993" cy="318036"/>
          </a:xfrm>
          <a:prstGeom prst="rect">
            <a:avLst/>
          </a:prstGeom>
          <a:ln w="12700">
            <a:miter lim="400000"/>
          </a:ln>
        </p:spPr>
        <p:txBody>
          <a:bodyPr wrap="none" lIns="50800" tIns="50800" rIns="50800" bIns="50800" anchor="b">
            <a:spAutoFit/>
          </a:bodyPr>
          <a:lstStyle>
            <a:defPPr>
              <a:defRPr lang="en-US"/>
            </a:defPPr>
            <a:lvl1pPr algn="r" defTabSz="584200" rtl="0" fontAlgn="base" hangingPunct="0">
              <a:spcBef>
                <a:spcPct val="0"/>
              </a:spcBef>
              <a:spcAft>
                <a:spcPct val="0"/>
              </a:spcAft>
              <a:defRPr sz="1400" kern="1200">
                <a:solidFill>
                  <a:srgbClr val="000000"/>
                </a:solidFill>
                <a:latin typeface="Helvetica Neue"/>
                <a:ea typeface="Helvetica Neue"/>
                <a:cs typeface="Helvetica Neue"/>
                <a:sym typeface="Helvetica Neue"/>
              </a:defRPr>
            </a:lvl1pPr>
            <a:lvl2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2pPr>
            <a:lvl3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3pPr>
            <a:lvl4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4pPr>
            <a:lvl5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5pPr>
            <a:lvl6pPr marL="2286000" algn="l" defTabSz="914400" rtl="0" eaLnBrk="1" latinLnBrk="0" hangingPunct="1">
              <a:defRPr sz="3600" kern="1200">
                <a:solidFill>
                  <a:srgbClr val="000000"/>
                </a:solidFill>
                <a:latin typeface="Helvetica Neue Light"/>
                <a:ea typeface="Helvetica Neue Light"/>
                <a:cs typeface="Helvetica Neue Light"/>
                <a:sym typeface="Helvetica Neue Light"/>
              </a:defRPr>
            </a:lvl6pPr>
            <a:lvl7pPr marL="2743200" algn="l" defTabSz="914400" rtl="0" eaLnBrk="1" latinLnBrk="0" hangingPunct="1">
              <a:defRPr sz="3600" kern="1200">
                <a:solidFill>
                  <a:srgbClr val="000000"/>
                </a:solidFill>
                <a:latin typeface="Helvetica Neue Light"/>
                <a:ea typeface="Helvetica Neue Light"/>
                <a:cs typeface="Helvetica Neue Light"/>
                <a:sym typeface="Helvetica Neue Light"/>
              </a:defRPr>
            </a:lvl7pPr>
            <a:lvl8pPr marL="3200400" algn="l" defTabSz="914400" rtl="0" eaLnBrk="1" latinLnBrk="0" hangingPunct="1">
              <a:defRPr sz="3600" kern="1200">
                <a:solidFill>
                  <a:srgbClr val="000000"/>
                </a:solidFill>
                <a:latin typeface="Helvetica Neue Light"/>
                <a:ea typeface="Helvetica Neue Light"/>
                <a:cs typeface="Helvetica Neue Light"/>
                <a:sym typeface="Helvetica Neue Light"/>
              </a:defRPr>
            </a:lvl8pPr>
            <a:lvl9pPr marL="3657600" algn="l" defTabSz="914400" rtl="0" eaLnBrk="1" latinLnBrk="0" hangingPunct="1">
              <a:defRPr sz="3600" kern="1200">
                <a:solidFill>
                  <a:srgbClr val="000000"/>
                </a:solidFill>
                <a:latin typeface="Helvetica Neue Light"/>
                <a:ea typeface="Helvetica Neue Light"/>
                <a:cs typeface="Helvetica Neue Light"/>
                <a:sym typeface="Helvetica Neue Light"/>
              </a:defRPr>
            </a:lvl9pPr>
          </a:lstStyle>
          <a:p>
            <a:pPr algn="r" defTabSz="410751" fontAlgn="auto" hangingPunct="0">
              <a:spcBef>
                <a:spcPts val="0"/>
              </a:spcBef>
              <a:spcAft>
                <a:spcPts val="0"/>
              </a:spcAft>
              <a:defRPr/>
            </a:pPr>
            <a:fld id="{86CB4B4D-7CA3-9044-876B-883B54F8677D}" type="slidenum">
              <a:rPr lang="en-US" kern="0" smtClean="0">
                <a:latin typeface="Algerian" panose="04020705040A02060702" pitchFamily="82" charset="0"/>
                <a:cs typeface="Calibri" panose="020F0502020204030204" pitchFamily="34" charset="0"/>
              </a:rPr>
              <a:pPr algn="r" defTabSz="410751" fontAlgn="auto" hangingPunct="0">
                <a:spcBef>
                  <a:spcPts val="0"/>
                </a:spcBef>
                <a:spcAft>
                  <a:spcPts val="0"/>
                </a:spcAft>
                <a:defRPr/>
              </a:pPr>
              <a:t>7</a:t>
            </a:fld>
            <a:endParaRPr lang="en-US" sz="984" kern="0" dirty="0">
              <a:solidFill>
                <a:srgbClr val="000000"/>
              </a:solidFill>
              <a:latin typeface="Algerian" panose="04020705040A02060702" pitchFamily="82" charset="0"/>
              <a:cs typeface="Calibri" panose="020F0502020204030204" pitchFamily="34" charset="0"/>
              <a:sym typeface="Helvetica Neue"/>
            </a:endParaRPr>
          </a:p>
        </p:txBody>
      </p:sp>
      <p:sp>
        <p:nvSpPr>
          <p:cNvPr id="5" name="Rectangle 4">
            <a:extLst>
              <a:ext uri="{FF2B5EF4-FFF2-40B4-BE49-F238E27FC236}">
                <a16:creationId xmlns:a16="http://schemas.microsoft.com/office/drawing/2014/main" id="{171789EE-BB4C-4768-8DAF-0045084B6526}"/>
              </a:ext>
            </a:extLst>
          </p:cNvPr>
          <p:cNvSpPr/>
          <p:nvPr/>
        </p:nvSpPr>
        <p:spPr>
          <a:xfrm>
            <a:off x="8725546" y="2766218"/>
            <a:ext cx="2743199" cy="179874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In TypeScript, functions are values, so for us an attribute could have a value that is a function. Your real boss may or may not agree.</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17578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52444413-1813-4CE1-A45E-9D485C4D4EE2}"/>
              </a:ext>
            </a:extLst>
          </p:cNvPr>
          <p:cNvSpPr>
            <a:spLocks noGrp="1" noChangeArrowheads="1"/>
          </p:cNvSpPr>
          <p:nvPr>
            <p:ph type="title"/>
          </p:nvPr>
        </p:nvSpPr>
        <p:spPr/>
        <p:txBody>
          <a:bodyPr/>
          <a:lstStyle/>
          <a:p>
            <a:r>
              <a:rPr lang="en-US" altLang="en-US" dirty="0">
                <a:solidFill>
                  <a:srgbClr val="005493"/>
                </a:solidFill>
              </a:rPr>
              <a:t>Attributes: Example</a:t>
            </a:r>
          </a:p>
        </p:txBody>
      </p:sp>
      <p:sp>
        <p:nvSpPr>
          <p:cNvPr id="38914" name="Text Box 2">
            <a:extLst>
              <a:ext uri="{FF2B5EF4-FFF2-40B4-BE49-F238E27FC236}">
                <a16:creationId xmlns:a16="http://schemas.microsoft.com/office/drawing/2014/main" id="{718F00D7-C858-4F2E-8AF0-870258ABAD0B}"/>
              </a:ext>
            </a:extLst>
          </p:cNvPr>
          <p:cNvSpPr txBox="1">
            <a:spLocks/>
          </p:cNvSpPr>
          <p:nvPr/>
        </p:nvSpPr>
        <p:spPr bwMode="auto">
          <a:xfrm>
            <a:off x="10221379" y="6454704"/>
            <a:ext cx="147477"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FE6EBDF1-CE33-478E-A757-12EB8B41F88F}" type="slidenum">
              <a:rPr lang="en-US" altLang="en-US" sz="984">
                <a:latin typeface="Algerian" panose="04020705040A02060702" pitchFamily="82" charset="0"/>
                <a:ea typeface="Helvetica Neue" charset="0"/>
                <a:cs typeface="Calibri" panose="020F0502020204030204" pitchFamily="34" charset="0"/>
                <a:sym typeface="Helvetica Neue" charset="0"/>
              </a:rPr>
              <a:pPr algn="r"/>
              <a:t>8</a:t>
            </a:fld>
            <a:endParaRPr lang="en-US" altLang="en-US" sz="984" dirty="0">
              <a:latin typeface="Algerian" panose="04020705040A02060702" pitchFamily="82" charset="0"/>
              <a:ea typeface="Helvetica Neue" charset="0"/>
              <a:cs typeface="Calibri" panose="020F0502020204030204" pitchFamily="34" charset="0"/>
              <a:sym typeface="Helvetica Neue" charset="0"/>
            </a:endParaRPr>
          </a:p>
        </p:txBody>
      </p:sp>
      <p:pic>
        <p:nvPicPr>
          <p:cNvPr id="38915" name="Picture 3" descr="Picture 7">
            <a:extLst>
              <a:ext uri="{FF2B5EF4-FFF2-40B4-BE49-F238E27FC236}">
                <a16:creationId xmlns:a16="http://schemas.microsoft.com/office/drawing/2014/main" id="{CBA4555B-3C29-4E1A-8218-B0C5E45D45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6163" y="2274449"/>
            <a:ext cx="3738569" cy="2689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6" name="Text Box 4" descr="TextBox 12">
            <a:extLst>
              <a:ext uri="{FF2B5EF4-FFF2-40B4-BE49-F238E27FC236}">
                <a16:creationId xmlns:a16="http://schemas.microsoft.com/office/drawing/2014/main" id="{8AD58823-0775-4E93-B5D3-367EB0BEE639}"/>
              </a:ext>
            </a:extLst>
          </p:cNvPr>
          <p:cNvSpPr txBox="1">
            <a:spLocks/>
          </p:cNvSpPr>
          <p:nvPr/>
        </p:nvSpPr>
        <p:spPr bwMode="auto">
          <a:xfrm>
            <a:off x="6202886" y="2227870"/>
            <a:ext cx="4165970" cy="27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pPr algn="l"/>
            <a:r>
              <a:rPr lang="en-US" altLang="en-US" sz="2000" dirty="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attribute1 is </a:t>
            </a:r>
            <a:r>
              <a:rPr lang="en-US" altLang="en-US" sz="2000" dirty="0">
                <a:solidFill>
                  <a:srgbClr val="0433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simple</a:t>
            </a:r>
            <a:r>
              <a:rPr lang="en-US" altLang="en-US" sz="2000" dirty="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
            </a:r>
          </a:p>
          <a:p>
            <a:pPr algn="l"/>
            <a:endParaRPr lang="en-US" altLang="en-US" sz="2000" dirty="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pPr algn="l"/>
            <a:r>
              <a:rPr lang="en-US" altLang="en-US" sz="2000" dirty="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attribute2 is </a:t>
            </a:r>
            <a:r>
              <a:rPr lang="en-US" altLang="en-US" sz="2000" dirty="0">
                <a:solidFill>
                  <a:srgbClr val="0433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multivalued</a:t>
            </a:r>
            <a:r>
              <a:rPr lang="en-US" altLang="en-US" sz="2000" dirty="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(there can be up to five values stored on attribute2)</a:t>
            </a:r>
          </a:p>
          <a:p>
            <a:pPr algn="l"/>
            <a:endParaRPr lang="en-US" altLang="en-US" sz="2000" dirty="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pPr algn="l"/>
            <a:r>
              <a:rPr lang="en-US" altLang="en-US" sz="2000" dirty="0">
                <a:solidFill>
                  <a:srgbClr val="C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domain</a:t>
            </a:r>
            <a:r>
              <a:rPr lang="en-US" altLang="en-US" sz="2000" dirty="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is UML terminology for “type”</a:t>
            </a:r>
          </a:p>
          <a:p>
            <a:pPr algn="l"/>
            <a:endParaRPr lang="en-US" altLang="en-US" sz="2000" dirty="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166FFE59-96CB-4E0C-ACB2-E10D52E3E217}"/>
              </a:ext>
            </a:extLst>
          </p:cNvPr>
          <p:cNvSpPr>
            <a:spLocks noGrp="1" noChangeArrowheads="1"/>
          </p:cNvSpPr>
          <p:nvPr>
            <p:ph type="title"/>
          </p:nvPr>
        </p:nvSpPr>
        <p:spPr/>
        <p:txBody>
          <a:bodyPr/>
          <a:lstStyle/>
          <a:p>
            <a:r>
              <a:rPr lang="en-US" altLang="en-US" dirty="0">
                <a:solidFill>
                  <a:srgbClr val="005493"/>
                </a:solidFill>
              </a:rPr>
              <a:t>Relationships</a:t>
            </a:r>
          </a:p>
        </p:txBody>
      </p:sp>
      <p:sp>
        <p:nvSpPr>
          <p:cNvPr id="44034" name="Rectangle 2">
            <a:extLst>
              <a:ext uri="{FF2B5EF4-FFF2-40B4-BE49-F238E27FC236}">
                <a16:creationId xmlns:a16="http://schemas.microsoft.com/office/drawing/2014/main" id="{3EA64BA1-0D6B-4A5B-B56E-180D3A75825D}"/>
              </a:ext>
            </a:extLst>
          </p:cNvPr>
          <p:cNvSpPr>
            <a:spLocks noGrp="1" noChangeArrowheads="1"/>
          </p:cNvSpPr>
          <p:nvPr>
            <p:ph type="body" idx="1"/>
          </p:nvPr>
        </p:nvSpPr>
        <p:spPr/>
        <p:txBody>
          <a:bodyPr/>
          <a:lstStyle/>
          <a:p>
            <a:r>
              <a:rPr lang="en-US" altLang="en-US" dirty="0">
                <a:solidFill>
                  <a:srgbClr val="000000"/>
                </a:solidFill>
              </a:rPr>
              <a:t>UML has notations for 3 kinds of relationship between classes:</a:t>
            </a:r>
          </a:p>
          <a:p>
            <a:r>
              <a:rPr lang="en-US" altLang="en-US" dirty="0">
                <a:solidFill>
                  <a:srgbClr val="000000"/>
                </a:solidFill>
              </a:rPr>
              <a:t>Most general relationship: </a:t>
            </a:r>
            <a:r>
              <a:rPr lang="en-US" altLang="en-US" i="1" dirty="0">
                <a:solidFill>
                  <a:srgbClr val="FF0000"/>
                </a:solidFill>
              </a:rPr>
              <a:t>association</a:t>
            </a:r>
          </a:p>
          <a:p>
            <a:r>
              <a:rPr lang="en-US" altLang="en-US" dirty="0">
                <a:solidFill>
                  <a:srgbClr val="000000"/>
                </a:solidFill>
              </a:rPr>
              <a:t>Special cases:</a:t>
            </a:r>
          </a:p>
          <a:p>
            <a:pPr lvl="1"/>
            <a:r>
              <a:rPr lang="en-US" altLang="en-US" i="1" dirty="0">
                <a:solidFill>
                  <a:srgbClr val="FF0000"/>
                </a:solidFill>
              </a:rPr>
              <a:t>Generalization</a:t>
            </a:r>
          </a:p>
          <a:p>
            <a:pPr lvl="1"/>
            <a:r>
              <a:rPr lang="en-US" altLang="en-US" i="1" dirty="0">
                <a:solidFill>
                  <a:srgbClr val="FF0000"/>
                </a:solidFill>
              </a:rPr>
              <a:t>Aggregation</a:t>
            </a:r>
          </a:p>
        </p:txBody>
      </p:sp>
      <p:sp>
        <p:nvSpPr>
          <p:cNvPr id="44035" name="Text Box 3">
            <a:extLst>
              <a:ext uri="{FF2B5EF4-FFF2-40B4-BE49-F238E27FC236}">
                <a16:creationId xmlns:a16="http://schemas.microsoft.com/office/drawing/2014/main" id="{44520BDE-945A-4155-9F44-82342914B231}"/>
              </a:ext>
            </a:extLst>
          </p:cNvPr>
          <p:cNvSpPr txBox="1">
            <a:spLocks/>
          </p:cNvSpPr>
          <p:nvPr/>
        </p:nvSpPr>
        <p:spPr bwMode="auto">
          <a:xfrm>
            <a:off x="10221380" y="6454704"/>
            <a:ext cx="14747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4B049383-BE50-455A-B80C-CA73E43B8655}" type="slidenum">
              <a:rPr lang="en-US" altLang="en-US" sz="984">
                <a:latin typeface="Algerian" panose="04020705040A02060702" pitchFamily="82" charset="0"/>
                <a:ea typeface="Helvetica Neue" charset="0"/>
                <a:cs typeface="Calibri" panose="020F0502020204030204" pitchFamily="34" charset="0"/>
                <a:sym typeface="Helvetica Neue" charset="0"/>
              </a:rPr>
              <a:pPr algn="r"/>
              <a:t>9</a:t>
            </a:fld>
            <a:endParaRPr lang="en-US" altLang="en-US" sz="984" dirty="0">
              <a:latin typeface="Algerian" panose="04020705040A02060702" pitchFamily="82" charset="0"/>
              <a:ea typeface="Helvetica Neue" charset="0"/>
              <a:cs typeface="Calibri" panose="020F0502020204030204" pitchFamily="34" charset="0"/>
              <a:sym typeface="Helvetica Neue"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5023</TotalTime>
  <Words>2033</Words>
  <Application>Microsoft Office PowerPoint</Application>
  <PresentationFormat>Widescreen</PresentationFormat>
  <Paragraphs>244</Paragraphs>
  <Slides>27</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Calibri</vt:lpstr>
      <vt:lpstr>Helvetica</vt:lpstr>
      <vt:lpstr>Ink Free</vt:lpstr>
      <vt:lpstr>Consolas</vt:lpstr>
      <vt:lpstr>Verdana</vt:lpstr>
      <vt:lpstr>Helvetica Neue</vt:lpstr>
      <vt:lpstr>Arial</vt:lpstr>
      <vt:lpstr>Algerian</vt:lpstr>
      <vt:lpstr>Office Theme</vt:lpstr>
      <vt:lpstr>CS 4350: Fundamentals of Software Engineering CS 5500: Foundations of Software Engineering  Lesson 2.2 Introduction to UML</vt:lpstr>
      <vt:lpstr>Learning Objectives for this Lesson</vt:lpstr>
      <vt:lpstr>Unified Modeling Language</vt:lpstr>
      <vt:lpstr>UML in the context of this course</vt:lpstr>
      <vt:lpstr>Most common diagram: the Class Diagram</vt:lpstr>
      <vt:lpstr>Class Diagrams</vt:lpstr>
      <vt:lpstr>Attributes</vt:lpstr>
      <vt:lpstr>Attributes: Example</vt:lpstr>
      <vt:lpstr>Relationships</vt:lpstr>
      <vt:lpstr>Relationship #1: Association</vt:lpstr>
      <vt:lpstr>Properties of Associations: Navigability</vt:lpstr>
      <vt:lpstr>Properties of Associations: Cardinality (or Multiplicity)</vt:lpstr>
      <vt:lpstr>Notation for Cardinality in Associations</vt:lpstr>
      <vt:lpstr>Full Association Specification</vt:lpstr>
      <vt:lpstr>Associations should reflect something about the real world</vt:lpstr>
      <vt:lpstr>What world are we modeling?</vt:lpstr>
      <vt:lpstr>Relationship #2: Generalization</vt:lpstr>
      <vt:lpstr>Generalization</vt:lpstr>
      <vt:lpstr>Generalization in UML</vt:lpstr>
      <vt:lpstr>Interfaces and "implements"</vt:lpstr>
      <vt:lpstr>Relationship #3: Aggregation</vt:lpstr>
      <vt:lpstr>Aggregation: Definition</vt:lpstr>
      <vt:lpstr>A second kind of UML Diagram: Sequence Diagrams</vt:lpstr>
      <vt:lpstr>Example</vt:lpstr>
      <vt:lpstr>Another Example</vt:lpstr>
      <vt:lpstr>Review: Learning Objectives for this Lesson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124</cp:revision>
  <dcterms:created xsi:type="dcterms:W3CDTF">2021-01-07T15:19:22Z</dcterms:created>
  <dcterms:modified xsi:type="dcterms:W3CDTF">2021-01-21T20:31:06Z</dcterms:modified>
</cp:coreProperties>
</file>