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68" r:id="rId6"/>
    <p:sldId id="269" r:id="rId7"/>
    <p:sldId id="265" r:id="rId8"/>
    <p:sldId id="270"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2"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C780-3473-C0C9-2DE7-A8848BB285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B04714-3842-1759-C1E6-DF4B59E3A9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ADDEAB-0403-6973-ADF0-379629F00D1A}"/>
              </a:ext>
            </a:extLst>
          </p:cNvPr>
          <p:cNvSpPr>
            <a:spLocks noGrp="1"/>
          </p:cNvSpPr>
          <p:nvPr>
            <p:ph type="dt" sz="half" idx="10"/>
          </p:nvPr>
        </p:nvSpPr>
        <p:spPr/>
        <p:txBody>
          <a:bodyPr/>
          <a:lstStyle/>
          <a:p>
            <a:fld id="{341A1902-DBF1-410C-B15D-1CCA7EA1A5C7}" type="datetimeFigureOut">
              <a:rPr lang="en-US" smtClean="0"/>
              <a:t>4/7/2023</a:t>
            </a:fld>
            <a:endParaRPr lang="en-US"/>
          </a:p>
        </p:txBody>
      </p:sp>
      <p:sp>
        <p:nvSpPr>
          <p:cNvPr id="5" name="Footer Placeholder 4">
            <a:extLst>
              <a:ext uri="{FF2B5EF4-FFF2-40B4-BE49-F238E27FC236}">
                <a16:creationId xmlns:a16="http://schemas.microsoft.com/office/drawing/2014/main" id="{115BB1AD-D99D-5535-F53D-EB5636D74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D350D-B3C8-6FBE-F914-F3DE2FBAE394}"/>
              </a:ext>
            </a:extLst>
          </p:cNvPr>
          <p:cNvSpPr>
            <a:spLocks noGrp="1"/>
          </p:cNvSpPr>
          <p:nvPr>
            <p:ph type="sldNum" sz="quarter" idx="12"/>
          </p:nvPr>
        </p:nvSpPr>
        <p:spPr/>
        <p:txBody>
          <a:bodyPr/>
          <a:lstStyle/>
          <a:p>
            <a:fld id="{5D73A46F-040D-4FBE-BE58-A4C93AEB9552}" type="slidenum">
              <a:rPr lang="en-US" smtClean="0"/>
              <a:t>‹#›</a:t>
            </a:fld>
            <a:endParaRPr lang="en-US"/>
          </a:p>
        </p:txBody>
      </p:sp>
    </p:spTree>
    <p:extLst>
      <p:ext uri="{BB962C8B-B14F-4D97-AF65-F5344CB8AC3E}">
        <p14:creationId xmlns:p14="http://schemas.microsoft.com/office/powerpoint/2010/main" val="1117287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B827-0D5E-5831-E913-7D6B8137B4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7297AF-0BC6-F2C6-44EF-72A44D1249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77A79-064A-7754-D359-7721FE5E71A9}"/>
              </a:ext>
            </a:extLst>
          </p:cNvPr>
          <p:cNvSpPr>
            <a:spLocks noGrp="1"/>
          </p:cNvSpPr>
          <p:nvPr>
            <p:ph type="dt" sz="half" idx="10"/>
          </p:nvPr>
        </p:nvSpPr>
        <p:spPr/>
        <p:txBody>
          <a:bodyPr/>
          <a:lstStyle/>
          <a:p>
            <a:fld id="{341A1902-DBF1-410C-B15D-1CCA7EA1A5C7}" type="datetimeFigureOut">
              <a:rPr lang="en-US" smtClean="0"/>
              <a:t>4/7/2023</a:t>
            </a:fld>
            <a:endParaRPr lang="en-US"/>
          </a:p>
        </p:txBody>
      </p:sp>
      <p:sp>
        <p:nvSpPr>
          <p:cNvPr id="5" name="Footer Placeholder 4">
            <a:extLst>
              <a:ext uri="{FF2B5EF4-FFF2-40B4-BE49-F238E27FC236}">
                <a16:creationId xmlns:a16="http://schemas.microsoft.com/office/drawing/2014/main" id="{B51E9025-9CC7-7A0B-4447-537AAA099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04B04-B979-3EE7-296A-EAED001A1A39}"/>
              </a:ext>
            </a:extLst>
          </p:cNvPr>
          <p:cNvSpPr>
            <a:spLocks noGrp="1"/>
          </p:cNvSpPr>
          <p:nvPr>
            <p:ph type="sldNum" sz="quarter" idx="12"/>
          </p:nvPr>
        </p:nvSpPr>
        <p:spPr/>
        <p:txBody>
          <a:bodyPr/>
          <a:lstStyle/>
          <a:p>
            <a:fld id="{5D73A46F-040D-4FBE-BE58-A4C93AEB9552}" type="slidenum">
              <a:rPr lang="en-US" smtClean="0"/>
              <a:t>‹#›</a:t>
            </a:fld>
            <a:endParaRPr lang="en-US"/>
          </a:p>
        </p:txBody>
      </p:sp>
    </p:spTree>
    <p:extLst>
      <p:ext uri="{BB962C8B-B14F-4D97-AF65-F5344CB8AC3E}">
        <p14:creationId xmlns:p14="http://schemas.microsoft.com/office/powerpoint/2010/main" val="307181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40C07-6F31-026C-C8F1-6F741D4289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5AC180-9D43-2A35-1552-E912731AAA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CBCEA-ADD4-E50D-E858-C04E682B90C5}"/>
              </a:ext>
            </a:extLst>
          </p:cNvPr>
          <p:cNvSpPr>
            <a:spLocks noGrp="1"/>
          </p:cNvSpPr>
          <p:nvPr>
            <p:ph type="dt" sz="half" idx="10"/>
          </p:nvPr>
        </p:nvSpPr>
        <p:spPr/>
        <p:txBody>
          <a:bodyPr/>
          <a:lstStyle/>
          <a:p>
            <a:fld id="{341A1902-DBF1-410C-B15D-1CCA7EA1A5C7}" type="datetimeFigureOut">
              <a:rPr lang="en-US" smtClean="0"/>
              <a:t>4/7/2023</a:t>
            </a:fld>
            <a:endParaRPr lang="en-US"/>
          </a:p>
        </p:txBody>
      </p:sp>
      <p:sp>
        <p:nvSpPr>
          <p:cNvPr id="5" name="Footer Placeholder 4">
            <a:extLst>
              <a:ext uri="{FF2B5EF4-FFF2-40B4-BE49-F238E27FC236}">
                <a16:creationId xmlns:a16="http://schemas.microsoft.com/office/drawing/2014/main" id="{E5B0DAC7-80E3-4CC8-4709-B2640493ED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79C86-729E-3432-DA6F-9000A414C904}"/>
              </a:ext>
            </a:extLst>
          </p:cNvPr>
          <p:cNvSpPr>
            <a:spLocks noGrp="1"/>
          </p:cNvSpPr>
          <p:nvPr>
            <p:ph type="sldNum" sz="quarter" idx="12"/>
          </p:nvPr>
        </p:nvSpPr>
        <p:spPr/>
        <p:txBody>
          <a:bodyPr/>
          <a:lstStyle/>
          <a:p>
            <a:fld id="{5D73A46F-040D-4FBE-BE58-A4C93AEB9552}" type="slidenum">
              <a:rPr lang="en-US" smtClean="0"/>
              <a:t>‹#›</a:t>
            </a:fld>
            <a:endParaRPr lang="en-US"/>
          </a:p>
        </p:txBody>
      </p:sp>
    </p:spTree>
    <p:extLst>
      <p:ext uri="{BB962C8B-B14F-4D97-AF65-F5344CB8AC3E}">
        <p14:creationId xmlns:p14="http://schemas.microsoft.com/office/powerpoint/2010/main" val="758684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D680C-6C17-4720-4305-E64B1975B0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652055-1C35-672C-5AB8-AC0388A404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18DF-E423-C3F4-3D73-0CD44894B486}"/>
              </a:ext>
            </a:extLst>
          </p:cNvPr>
          <p:cNvSpPr>
            <a:spLocks noGrp="1"/>
          </p:cNvSpPr>
          <p:nvPr>
            <p:ph type="dt" sz="half" idx="10"/>
          </p:nvPr>
        </p:nvSpPr>
        <p:spPr/>
        <p:txBody>
          <a:bodyPr/>
          <a:lstStyle/>
          <a:p>
            <a:fld id="{341A1902-DBF1-410C-B15D-1CCA7EA1A5C7}" type="datetimeFigureOut">
              <a:rPr lang="en-US" smtClean="0"/>
              <a:t>4/7/2023</a:t>
            </a:fld>
            <a:endParaRPr lang="en-US"/>
          </a:p>
        </p:txBody>
      </p:sp>
      <p:sp>
        <p:nvSpPr>
          <p:cNvPr id="5" name="Footer Placeholder 4">
            <a:extLst>
              <a:ext uri="{FF2B5EF4-FFF2-40B4-BE49-F238E27FC236}">
                <a16:creationId xmlns:a16="http://schemas.microsoft.com/office/drawing/2014/main" id="{476FE88B-EBED-8615-E054-CD2C8DEBE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3CB61-1B5C-69FD-5872-DA1866E9DFF9}"/>
              </a:ext>
            </a:extLst>
          </p:cNvPr>
          <p:cNvSpPr>
            <a:spLocks noGrp="1"/>
          </p:cNvSpPr>
          <p:nvPr>
            <p:ph type="sldNum" sz="quarter" idx="12"/>
          </p:nvPr>
        </p:nvSpPr>
        <p:spPr/>
        <p:txBody>
          <a:bodyPr/>
          <a:lstStyle/>
          <a:p>
            <a:fld id="{5D73A46F-040D-4FBE-BE58-A4C93AEB9552}" type="slidenum">
              <a:rPr lang="en-US" smtClean="0"/>
              <a:t>‹#›</a:t>
            </a:fld>
            <a:endParaRPr lang="en-US"/>
          </a:p>
        </p:txBody>
      </p:sp>
    </p:spTree>
    <p:extLst>
      <p:ext uri="{BB962C8B-B14F-4D97-AF65-F5344CB8AC3E}">
        <p14:creationId xmlns:p14="http://schemas.microsoft.com/office/powerpoint/2010/main" val="4164981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EAD2-93C8-7CDA-BDE6-ED21DB1F74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83B38C-6F09-9A95-39AA-506CBC4F25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C71C3B-92CE-105A-259D-13B9B4A21569}"/>
              </a:ext>
            </a:extLst>
          </p:cNvPr>
          <p:cNvSpPr>
            <a:spLocks noGrp="1"/>
          </p:cNvSpPr>
          <p:nvPr>
            <p:ph type="dt" sz="half" idx="10"/>
          </p:nvPr>
        </p:nvSpPr>
        <p:spPr/>
        <p:txBody>
          <a:bodyPr/>
          <a:lstStyle/>
          <a:p>
            <a:fld id="{341A1902-DBF1-410C-B15D-1CCA7EA1A5C7}" type="datetimeFigureOut">
              <a:rPr lang="en-US" smtClean="0"/>
              <a:t>4/7/2023</a:t>
            </a:fld>
            <a:endParaRPr lang="en-US"/>
          </a:p>
        </p:txBody>
      </p:sp>
      <p:sp>
        <p:nvSpPr>
          <p:cNvPr id="5" name="Footer Placeholder 4">
            <a:extLst>
              <a:ext uri="{FF2B5EF4-FFF2-40B4-BE49-F238E27FC236}">
                <a16:creationId xmlns:a16="http://schemas.microsoft.com/office/drawing/2014/main" id="{3D92730C-701C-C759-55DF-CC52C7052F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FA564-0D7D-A837-43E1-EAC7208FCC46}"/>
              </a:ext>
            </a:extLst>
          </p:cNvPr>
          <p:cNvSpPr>
            <a:spLocks noGrp="1"/>
          </p:cNvSpPr>
          <p:nvPr>
            <p:ph type="sldNum" sz="quarter" idx="12"/>
          </p:nvPr>
        </p:nvSpPr>
        <p:spPr/>
        <p:txBody>
          <a:bodyPr/>
          <a:lstStyle/>
          <a:p>
            <a:fld id="{5D73A46F-040D-4FBE-BE58-A4C93AEB9552}" type="slidenum">
              <a:rPr lang="en-US" smtClean="0"/>
              <a:t>‹#›</a:t>
            </a:fld>
            <a:endParaRPr lang="en-US"/>
          </a:p>
        </p:txBody>
      </p:sp>
    </p:spTree>
    <p:extLst>
      <p:ext uri="{BB962C8B-B14F-4D97-AF65-F5344CB8AC3E}">
        <p14:creationId xmlns:p14="http://schemas.microsoft.com/office/powerpoint/2010/main" val="1374015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9CAF-76B3-1D30-1FC0-6C3FCBA84E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66E352-7E03-3971-011C-FDE0C548AC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D243F3-47CA-27C5-5F8E-5E8CFDEF82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B4FE48-C2AC-42E0-F990-3BE61F893CCB}"/>
              </a:ext>
            </a:extLst>
          </p:cNvPr>
          <p:cNvSpPr>
            <a:spLocks noGrp="1"/>
          </p:cNvSpPr>
          <p:nvPr>
            <p:ph type="dt" sz="half" idx="10"/>
          </p:nvPr>
        </p:nvSpPr>
        <p:spPr/>
        <p:txBody>
          <a:bodyPr/>
          <a:lstStyle/>
          <a:p>
            <a:fld id="{341A1902-DBF1-410C-B15D-1CCA7EA1A5C7}" type="datetimeFigureOut">
              <a:rPr lang="en-US" smtClean="0"/>
              <a:t>4/7/2023</a:t>
            </a:fld>
            <a:endParaRPr lang="en-US"/>
          </a:p>
        </p:txBody>
      </p:sp>
      <p:sp>
        <p:nvSpPr>
          <p:cNvPr id="6" name="Footer Placeholder 5">
            <a:extLst>
              <a:ext uri="{FF2B5EF4-FFF2-40B4-BE49-F238E27FC236}">
                <a16:creationId xmlns:a16="http://schemas.microsoft.com/office/drawing/2014/main" id="{620DE2EC-0388-C001-76EE-7255C3DB8C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AAB4E5-347C-34AC-6F51-EDBF9D6F5C85}"/>
              </a:ext>
            </a:extLst>
          </p:cNvPr>
          <p:cNvSpPr>
            <a:spLocks noGrp="1"/>
          </p:cNvSpPr>
          <p:nvPr>
            <p:ph type="sldNum" sz="quarter" idx="12"/>
          </p:nvPr>
        </p:nvSpPr>
        <p:spPr/>
        <p:txBody>
          <a:bodyPr/>
          <a:lstStyle/>
          <a:p>
            <a:fld id="{5D73A46F-040D-4FBE-BE58-A4C93AEB9552}" type="slidenum">
              <a:rPr lang="en-US" smtClean="0"/>
              <a:t>‹#›</a:t>
            </a:fld>
            <a:endParaRPr lang="en-US"/>
          </a:p>
        </p:txBody>
      </p:sp>
    </p:spTree>
    <p:extLst>
      <p:ext uri="{BB962C8B-B14F-4D97-AF65-F5344CB8AC3E}">
        <p14:creationId xmlns:p14="http://schemas.microsoft.com/office/powerpoint/2010/main" val="3373436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8B38-F444-5A43-5E5B-7820ABAA06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E38E5F-851C-FA5D-6CAE-57DF8CDE46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358DC7-E37E-E93D-874D-0DD405DCC9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F123AB-837F-F6BF-9CA8-332CA5F2EC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98514D-7AC4-56FB-E554-1C45604016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26BACB-9910-623A-EEFD-F75EAECC59DE}"/>
              </a:ext>
            </a:extLst>
          </p:cNvPr>
          <p:cNvSpPr>
            <a:spLocks noGrp="1"/>
          </p:cNvSpPr>
          <p:nvPr>
            <p:ph type="dt" sz="half" idx="10"/>
          </p:nvPr>
        </p:nvSpPr>
        <p:spPr/>
        <p:txBody>
          <a:bodyPr/>
          <a:lstStyle/>
          <a:p>
            <a:fld id="{341A1902-DBF1-410C-B15D-1CCA7EA1A5C7}" type="datetimeFigureOut">
              <a:rPr lang="en-US" smtClean="0"/>
              <a:t>4/7/2023</a:t>
            </a:fld>
            <a:endParaRPr lang="en-US"/>
          </a:p>
        </p:txBody>
      </p:sp>
      <p:sp>
        <p:nvSpPr>
          <p:cNvPr id="8" name="Footer Placeholder 7">
            <a:extLst>
              <a:ext uri="{FF2B5EF4-FFF2-40B4-BE49-F238E27FC236}">
                <a16:creationId xmlns:a16="http://schemas.microsoft.com/office/drawing/2014/main" id="{814A9E52-24CB-849C-8025-C6F790D62A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33003F-DB28-7F4B-77E7-181B58125A45}"/>
              </a:ext>
            </a:extLst>
          </p:cNvPr>
          <p:cNvSpPr>
            <a:spLocks noGrp="1"/>
          </p:cNvSpPr>
          <p:nvPr>
            <p:ph type="sldNum" sz="quarter" idx="12"/>
          </p:nvPr>
        </p:nvSpPr>
        <p:spPr/>
        <p:txBody>
          <a:bodyPr/>
          <a:lstStyle/>
          <a:p>
            <a:fld id="{5D73A46F-040D-4FBE-BE58-A4C93AEB9552}" type="slidenum">
              <a:rPr lang="en-US" smtClean="0"/>
              <a:t>‹#›</a:t>
            </a:fld>
            <a:endParaRPr lang="en-US"/>
          </a:p>
        </p:txBody>
      </p:sp>
    </p:spTree>
    <p:extLst>
      <p:ext uri="{BB962C8B-B14F-4D97-AF65-F5344CB8AC3E}">
        <p14:creationId xmlns:p14="http://schemas.microsoft.com/office/powerpoint/2010/main" val="272809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8B98-98F5-A5EA-735B-6CD6E707A7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D9FD6A-1DEB-4B34-C1AF-1761799B2FB0}"/>
              </a:ext>
            </a:extLst>
          </p:cNvPr>
          <p:cNvSpPr>
            <a:spLocks noGrp="1"/>
          </p:cNvSpPr>
          <p:nvPr>
            <p:ph type="dt" sz="half" idx="10"/>
          </p:nvPr>
        </p:nvSpPr>
        <p:spPr/>
        <p:txBody>
          <a:bodyPr/>
          <a:lstStyle/>
          <a:p>
            <a:fld id="{341A1902-DBF1-410C-B15D-1CCA7EA1A5C7}" type="datetimeFigureOut">
              <a:rPr lang="en-US" smtClean="0"/>
              <a:t>4/7/2023</a:t>
            </a:fld>
            <a:endParaRPr lang="en-US"/>
          </a:p>
        </p:txBody>
      </p:sp>
      <p:sp>
        <p:nvSpPr>
          <p:cNvPr id="4" name="Footer Placeholder 3">
            <a:extLst>
              <a:ext uri="{FF2B5EF4-FFF2-40B4-BE49-F238E27FC236}">
                <a16:creationId xmlns:a16="http://schemas.microsoft.com/office/drawing/2014/main" id="{31487207-4C36-72AC-EA8E-130993C96F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6EADAB-4628-C02C-1D81-CAB10E81532E}"/>
              </a:ext>
            </a:extLst>
          </p:cNvPr>
          <p:cNvSpPr>
            <a:spLocks noGrp="1"/>
          </p:cNvSpPr>
          <p:nvPr>
            <p:ph type="sldNum" sz="quarter" idx="12"/>
          </p:nvPr>
        </p:nvSpPr>
        <p:spPr/>
        <p:txBody>
          <a:bodyPr/>
          <a:lstStyle/>
          <a:p>
            <a:fld id="{5D73A46F-040D-4FBE-BE58-A4C93AEB9552}" type="slidenum">
              <a:rPr lang="en-US" smtClean="0"/>
              <a:t>‹#›</a:t>
            </a:fld>
            <a:endParaRPr lang="en-US"/>
          </a:p>
        </p:txBody>
      </p:sp>
    </p:spTree>
    <p:extLst>
      <p:ext uri="{BB962C8B-B14F-4D97-AF65-F5344CB8AC3E}">
        <p14:creationId xmlns:p14="http://schemas.microsoft.com/office/powerpoint/2010/main" val="187239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31A980-9FA6-95B8-08E2-DE672AD65C10}"/>
              </a:ext>
            </a:extLst>
          </p:cNvPr>
          <p:cNvSpPr>
            <a:spLocks noGrp="1"/>
          </p:cNvSpPr>
          <p:nvPr>
            <p:ph type="dt" sz="half" idx="10"/>
          </p:nvPr>
        </p:nvSpPr>
        <p:spPr/>
        <p:txBody>
          <a:bodyPr/>
          <a:lstStyle/>
          <a:p>
            <a:fld id="{341A1902-DBF1-410C-B15D-1CCA7EA1A5C7}" type="datetimeFigureOut">
              <a:rPr lang="en-US" smtClean="0"/>
              <a:t>4/7/2023</a:t>
            </a:fld>
            <a:endParaRPr lang="en-US"/>
          </a:p>
        </p:txBody>
      </p:sp>
      <p:sp>
        <p:nvSpPr>
          <p:cNvPr id="3" name="Footer Placeholder 2">
            <a:extLst>
              <a:ext uri="{FF2B5EF4-FFF2-40B4-BE49-F238E27FC236}">
                <a16:creationId xmlns:a16="http://schemas.microsoft.com/office/drawing/2014/main" id="{86D35EBC-0BCB-CF30-D200-3532CE6747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851BE2-6EF7-2356-A8F2-5D7BE20A0CE9}"/>
              </a:ext>
            </a:extLst>
          </p:cNvPr>
          <p:cNvSpPr>
            <a:spLocks noGrp="1"/>
          </p:cNvSpPr>
          <p:nvPr>
            <p:ph type="sldNum" sz="quarter" idx="12"/>
          </p:nvPr>
        </p:nvSpPr>
        <p:spPr/>
        <p:txBody>
          <a:bodyPr/>
          <a:lstStyle/>
          <a:p>
            <a:fld id="{5D73A46F-040D-4FBE-BE58-A4C93AEB9552}" type="slidenum">
              <a:rPr lang="en-US" smtClean="0"/>
              <a:t>‹#›</a:t>
            </a:fld>
            <a:endParaRPr lang="en-US"/>
          </a:p>
        </p:txBody>
      </p:sp>
    </p:spTree>
    <p:extLst>
      <p:ext uri="{BB962C8B-B14F-4D97-AF65-F5344CB8AC3E}">
        <p14:creationId xmlns:p14="http://schemas.microsoft.com/office/powerpoint/2010/main" val="85510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7765-0CB3-A413-9CD7-48D6BDAD6C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3B56CA-5F9C-05D0-EC8A-7456FE4B17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E5A657-8836-2609-7D2E-8DD784FAD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07CD0-561B-D7D5-CCCB-C510AF70CFCA}"/>
              </a:ext>
            </a:extLst>
          </p:cNvPr>
          <p:cNvSpPr>
            <a:spLocks noGrp="1"/>
          </p:cNvSpPr>
          <p:nvPr>
            <p:ph type="dt" sz="half" idx="10"/>
          </p:nvPr>
        </p:nvSpPr>
        <p:spPr/>
        <p:txBody>
          <a:bodyPr/>
          <a:lstStyle/>
          <a:p>
            <a:fld id="{341A1902-DBF1-410C-B15D-1CCA7EA1A5C7}" type="datetimeFigureOut">
              <a:rPr lang="en-US" smtClean="0"/>
              <a:t>4/7/2023</a:t>
            </a:fld>
            <a:endParaRPr lang="en-US"/>
          </a:p>
        </p:txBody>
      </p:sp>
      <p:sp>
        <p:nvSpPr>
          <p:cNvPr id="6" name="Footer Placeholder 5">
            <a:extLst>
              <a:ext uri="{FF2B5EF4-FFF2-40B4-BE49-F238E27FC236}">
                <a16:creationId xmlns:a16="http://schemas.microsoft.com/office/drawing/2014/main" id="{62F38F1A-2DA2-EE88-6135-C3CCDAD2F5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47923-3C37-98B2-BAE9-9C02A01922BF}"/>
              </a:ext>
            </a:extLst>
          </p:cNvPr>
          <p:cNvSpPr>
            <a:spLocks noGrp="1"/>
          </p:cNvSpPr>
          <p:nvPr>
            <p:ph type="sldNum" sz="quarter" idx="12"/>
          </p:nvPr>
        </p:nvSpPr>
        <p:spPr/>
        <p:txBody>
          <a:bodyPr/>
          <a:lstStyle/>
          <a:p>
            <a:fld id="{5D73A46F-040D-4FBE-BE58-A4C93AEB9552}" type="slidenum">
              <a:rPr lang="en-US" smtClean="0"/>
              <a:t>‹#›</a:t>
            </a:fld>
            <a:endParaRPr lang="en-US"/>
          </a:p>
        </p:txBody>
      </p:sp>
    </p:spTree>
    <p:extLst>
      <p:ext uri="{BB962C8B-B14F-4D97-AF65-F5344CB8AC3E}">
        <p14:creationId xmlns:p14="http://schemas.microsoft.com/office/powerpoint/2010/main" val="456123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BD0F-B12C-E18C-A27E-2F6163C86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BFBD1A-4140-CB8E-0726-ED5D52C593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8BDC84-6226-11D5-D958-F8E540007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57C3A-61D1-8C99-B155-9FC310316598}"/>
              </a:ext>
            </a:extLst>
          </p:cNvPr>
          <p:cNvSpPr>
            <a:spLocks noGrp="1"/>
          </p:cNvSpPr>
          <p:nvPr>
            <p:ph type="dt" sz="half" idx="10"/>
          </p:nvPr>
        </p:nvSpPr>
        <p:spPr/>
        <p:txBody>
          <a:bodyPr/>
          <a:lstStyle/>
          <a:p>
            <a:fld id="{341A1902-DBF1-410C-B15D-1CCA7EA1A5C7}" type="datetimeFigureOut">
              <a:rPr lang="en-US" smtClean="0"/>
              <a:t>4/7/2023</a:t>
            </a:fld>
            <a:endParaRPr lang="en-US"/>
          </a:p>
        </p:txBody>
      </p:sp>
      <p:sp>
        <p:nvSpPr>
          <p:cNvPr id="6" name="Footer Placeholder 5">
            <a:extLst>
              <a:ext uri="{FF2B5EF4-FFF2-40B4-BE49-F238E27FC236}">
                <a16:creationId xmlns:a16="http://schemas.microsoft.com/office/drawing/2014/main" id="{75A30BE8-FBF5-7C98-8DFC-D76238AAB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1DB280-DBCC-814C-34C3-FD960B8E144A}"/>
              </a:ext>
            </a:extLst>
          </p:cNvPr>
          <p:cNvSpPr>
            <a:spLocks noGrp="1"/>
          </p:cNvSpPr>
          <p:nvPr>
            <p:ph type="sldNum" sz="quarter" idx="12"/>
          </p:nvPr>
        </p:nvSpPr>
        <p:spPr/>
        <p:txBody>
          <a:bodyPr/>
          <a:lstStyle/>
          <a:p>
            <a:fld id="{5D73A46F-040D-4FBE-BE58-A4C93AEB9552}" type="slidenum">
              <a:rPr lang="en-US" smtClean="0"/>
              <a:t>‹#›</a:t>
            </a:fld>
            <a:endParaRPr lang="en-US"/>
          </a:p>
        </p:txBody>
      </p:sp>
    </p:spTree>
    <p:extLst>
      <p:ext uri="{BB962C8B-B14F-4D97-AF65-F5344CB8AC3E}">
        <p14:creationId xmlns:p14="http://schemas.microsoft.com/office/powerpoint/2010/main" val="274912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2B77A6-D2A7-BD27-1ECB-FA758E1C9D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BCF835-FEDB-D7ED-7EAB-0D149E58F6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69614-BF0F-E253-1E19-2DF5867EA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A1902-DBF1-410C-B15D-1CCA7EA1A5C7}" type="datetimeFigureOut">
              <a:rPr lang="en-US" smtClean="0"/>
              <a:t>4/7/2023</a:t>
            </a:fld>
            <a:endParaRPr lang="en-US"/>
          </a:p>
        </p:txBody>
      </p:sp>
      <p:sp>
        <p:nvSpPr>
          <p:cNvPr id="5" name="Footer Placeholder 4">
            <a:extLst>
              <a:ext uri="{FF2B5EF4-FFF2-40B4-BE49-F238E27FC236}">
                <a16:creationId xmlns:a16="http://schemas.microsoft.com/office/drawing/2014/main" id="{4FC01D9A-5FC9-7620-655C-A5A91E2BA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6F9676-0826-7F01-D060-219216916F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73A46F-040D-4FBE-BE58-A4C93AEB9552}" type="slidenum">
              <a:rPr lang="en-US" smtClean="0"/>
              <a:t>‹#›</a:t>
            </a:fld>
            <a:endParaRPr lang="en-US"/>
          </a:p>
        </p:txBody>
      </p:sp>
    </p:spTree>
    <p:extLst>
      <p:ext uri="{BB962C8B-B14F-4D97-AF65-F5344CB8AC3E}">
        <p14:creationId xmlns:p14="http://schemas.microsoft.com/office/powerpoint/2010/main" val="2096624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AA34-B01E-A7F9-9814-732B12DC5E73}"/>
              </a:ext>
            </a:extLst>
          </p:cNvPr>
          <p:cNvSpPr>
            <a:spLocks noGrp="1"/>
          </p:cNvSpPr>
          <p:nvPr>
            <p:ph type="ctrTitle"/>
          </p:nvPr>
        </p:nvSpPr>
        <p:spPr/>
        <p:txBody>
          <a:bodyPr/>
          <a:lstStyle/>
          <a:p>
            <a:r>
              <a:rPr lang="en-US" dirty="0"/>
              <a:t>Progress 4/7/2023</a:t>
            </a:r>
          </a:p>
        </p:txBody>
      </p:sp>
    </p:spTree>
    <p:extLst>
      <p:ext uri="{BB962C8B-B14F-4D97-AF65-F5344CB8AC3E}">
        <p14:creationId xmlns:p14="http://schemas.microsoft.com/office/powerpoint/2010/main" val="1969749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4D08-D728-D65E-A9C5-2C19494B02E0}"/>
              </a:ext>
            </a:extLst>
          </p:cNvPr>
          <p:cNvSpPr>
            <a:spLocks noGrp="1"/>
          </p:cNvSpPr>
          <p:nvPr>
            <p:ph type="title"/>
          </p:nvPr>
        </p:nvSpPr>
        <p:spPr/>
        <p:txBody>
          <a:bodyPr/>
          <a:lstStyle/>
          <a:p>
            <a:r>
              <a:rPr lang="en-US" dirty="0"/>
              <a:t>A More Refined Problem Statement</a:t>
            </a:r>
          </a:p>
        </p:txBody>
      </p:sp>
      <p:sp>
        <p:nvSpPr>
          <p:cNvPr id="3" name="Content Placeholder 2">
            <a:extLst>
              <a:ext uri="{FF2B5EF4-FFF2-40B4-BE49-F238E27FC236}">
                <a16:creationId xmlns:a16="http://schemas.microsoft.com/office/drawing/2014/main" id="{B9484BAD-8AD9-10B2-A638-70BF0478065B}"/>
              </a:ext>
            </a:extLst>
          </p:cNvPr>
          <p:cNvSpPr>
            <a:spLocks noGrp="1"/>
          </p:cNvSpPr>
          <p:nvPr>
            <p:ph idx="1"/>
          </p:nvPr>
        </p:nvSpPr>
        <p:spPr>
          <a:xfrm>
            <a:off x="838200" y="1825625"/>
            <a:ext cx="10515600" cy="4395713"/>
          </a:xfrm>
        </p:spPr>
        <p:txBody>
          <a:bodyPr/>
          <a:lstStyle/>
          <a:p>
            <a:r>
              <a:rPr lang="en-US" dirty="0"/>
              <a:t>Quadrotors can use the wind created by their propellers to shake leaves and flowers of plants to spread pollen between them. </a:t>
            </a:r>
          </a:p>
          <a:p>
            <a:r>
              <a:rPr lang="en-US" dirty="0"/>
              <a:t>A simple 2-dimensional model of this problem is to consider the drones and flowers to be points on a plane. The flowers being shaken by a drone are the flowers within a set radius of that drone.</a:t>
            </a:r>
          </a:p>
          <a:p>
            <a:r>
              <a:rPr lang="en-US" dirty="0"/>
              <a:t>Flowers should be shaken for a specified amount of time to be considered pollinated.</a:t>
            </a:r>
          </a:p>
        </p:txBody>
      </p:sp>
    </p:spTree>
    <p:extLst>
      <p:ext uri="{BB962C8B-B14F-4D97-AF65-F5344CB8AC3E}">
        <p14:creationId xmlns:p14="http://schemas.microsoft.com/office/powerpoint/2010/main" val="3283449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4D08-D728-D65E-A9C5-2C19494B02E0}"/>
              </a:ext>
            </a:extLst>
          </p:cNvPr>
          <p:cNvSpPr>
            <a:spLocks noGrp="1"/>
          </p:cNvSpPr>
          <p:nvPr>
            <p:ph type="title"/>
          </p:nvPr>
        </p:nvSpPr>
        <p:spPr/>
        <p:txBody>
          <a:bodyPr/>
          <a:lstStyle/>
          <a:p>
            <a:r>
              <a:rPr lang="en-US" dirty="0"/>
              <a:t>Creating a Simulation</a:t>
            </a:r>
          </a:p>
        </p:txBody>
      </p:sp>
      <p:sp>
        <p:nvSpPr>
          <p:cNvPr id="3" name="Content Placeholder 2">
            <a:extLst>
              <a:ext uri="{FF2B5EF4-FFF2-40B4-BE49-F238E27FC236}">
                <a16:creationId xmlns:a16="http://schemas.microsoft.com/office/drawing/2014/main" id="{B9484BAD-8AD9-10B2-A638-70BF0478065B}"/>
              </a:ext>
            </a:extLst>
          </p:cNvPr>
          <p:cNvSpPr>
            <a:spLocks noGrp="1"/>
          </p:cNvSpPr>
          <p:nvPr>
            <p:ph idx="1"/>
          </p:nvPr>
        </p:nvSpPr>
        <p:spPr>
          <a:xfrm>
            <a:off x="838200" y="1825625"/>
            <a:ext cx="4836207" cy="4455102"/>
          </a:xfrm>
        </p:spPr>
        <p:txBody>
          <a:bodyPr/>
          <a:lstStyle/>
          <a:p>
            <a:r>
              <a:rPr lang="en-US" dirty="0"/>
              <a:t>Much of this week was spent writing the code for a basic simulation of this problem. </a:t>
            </a:r>
          </a:p>
        </p:txBody>
      </p:sp>
      <p:pic>
        <p:nvPicPr>
          <p:cNvPr id="4" name="Picture 3" descr="Chart, scatter chart&#10;&#10;Description automatically generated">
            <a:extLst>
              <a:ext uri="{FF2B5EF4-FFF2-40B4-BE49-F238E27FC236}">
                <a16:creationId xmlns:a16="http://schemas.microsoft.com/office/drawing/2014/main" id="{ECAB45C9-0F11-1289-3B94-906C7C1E5D85}"/>
              </a:ext>
            </a:extLst>
          </p:cNvPr>
          <p:cNvPicPr>
            <a:picLocks noChangeAspect="1"/>
          </p:cNvPicPr>
          <p:nvPr/>
        </p:nvPicPr>
        <p:blipFill>
          <a:blip r:embed="rId2"/>
          <a:stretch>
            <a:fillRect/>
          </a:stretch>
        </p:blipFill>
        <p:spPr>
          <a:xfrm>
            <a:off x="5674407" y="469207"/>
            <a:ext cx="6019800" cy="5811520"/>
          </a:xfrm>
          <a:prstGeom prst="rect">
            <a:avLst/>
          </a:prstGeom>
        </p:spPr>
      </p:pic>
    </p:spTree>
    <p:extLst>
      <p:ext uri="{BB962C8B-B14F-4D97-AF65-F5344CB8AC3E}">
        <p14:creationId xmlns:p14="http://schemas.microsoft.com/office/powerpoint/2010/main" val="2274461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hart, scatter chart&#10;&#10;Description automatically generated">
            <a:extLst>
              <a:ext uri="{FF2B5EF4-FFF2-40B4-BE49-F238E27FC236}">
                <a16:creationId xmlns:a16="http://schemas.microsoft.com/office/drawing/2014/main" id="{BB810970-D0B4-4E93-5F32-8CB161646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1362" y="1690688"/>
            <a:ext cx="4449763" cy="4449763"/>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AD1B66-440C-7392-0DB5-AAD11C5ED09C}"/>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Mean-Shift Clustering</a:t>
            </a:r>
          </a:p>
        </p:txBody>
      </p:sp>
      <p:sp>
        <p:nvSpPr>
          <p:cNvPr id="4" name="Content Placeholder 2">
            <a:extLst>
              <a:ext uri="{FF2B5EF4-FFF2-40B4-BE49-F238E27FC236}">
                <a16:creationId xmlns:a16="http://schemas.microsoft.com/office/drawing/2014/main" id="{EFC6C1D7-1750-C969-2FDA-192C4894686F}"/>
              </a:ext>
            </a:extLst>
          </p:cNvPr>
          <p:cNvSpPr>
            <a:spLocks noGrp="1"/>
          </p:cNvSpPr>
          <p:nvPr>
            <p:ph idx="1"/>
          </p:nvPr>
        </p:nvSpPr>
        <p:spPr>
          <a:xfrm>
            <a:off x="838200" y="1825625"/>
            <a:ext cx="4836207" cy="4455102"/>
          </a:xfrm>
        </p:spPr>
        <p:txBody>
          <a:bodyPr/>
          <a:lstStyle/>
          <a:p>
            <a:r>
              <a:rPr lang="en-US" dirty="0"/>
              <a:t>As I mentioned last week, I’ve been looking into the mean-shift clustering algorithm for this problem. </a:t>
            </a:r>
          </a:p>
          <a:p>
            <a:r>
              <a:rPr lang="en-US" dirty="0"/>
              <a:t>I created a weighted version of this algorithm, as it helps the drones to not get stuck in one place.</a:t>
            </a:r>
          </a:p>
        </p:txBody>
      </p:sp>
    </p:spTree>
    <p:extLst>
      <p:ext uri="{BB962C8B-B14F-4D97-AF65-F5344CB8AC3E}">
        <p14:creationId xmlns:p14="http://schemas.microsoft.com/office/powerpoint/2010/main" val="3012859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4D08-D728-D65E-A9C5-2C19494B02E0}"/>
              </a:ext>
            </a:extLst>
          </p:cNvPr>
          <p:cNvSpPr>
            <a:spLocks noGrp="1"/>
          </p:cNvSpPr>
          <p:nvPr>
            <p:ph type="title"/>
          </p:nvPr>
        </p:nvSpPr>
        <p:spPr/>
        <p:txBody>
          <a:bodyPr/>
          <a:lstStyle/>
          <a:p>
            <a:r>
              <a:rPr lang="en-US" dirty="0"/>
              <a:t>Creating a Simulation</a:t>
            </a:r>
          </a:p>
        </p:txBody>
      </p:sp>
      <p:sp>
        <p:nvSpPr>
          <p:cNvPr id="3" name="Content Placeholder 2">
            <a:extLst>
              <a:ext uri="{FF2B5EF4-FFF2-40B4-BE49-F238E27FC236}">
                <a16:creationId xmlns:a16="http://schemas.microsoft.com/office/drawing/2014/main" id="{B9484BAD-8AD9-10B2-A638-70BF0478065B}"/>
              </a:ext>
            </a:extLst>
          </p:cNvPr>
          <p:cNvSpPr>
            <a:spLocks noGrp="1"/>
          </p:cNvSpPr>
          <p:nvPr>
            <p:ph idx="1"/>
          </p:nvPr>
        </p:nvSpPr>
        <p:spPr>
          <a:xfrm>
            <a:off x="838200" y="1825625"/>
            <a:ext cx="4836207" cy="4455102"/>
          </a:xfrm>
        </p:spPr>
        <p:txBody>
          <a:bodyPr/>
          <a:lstStyle/>
          <a:p>
            <a:r>
              <a:rPr lang="en-US" dirty="0"/>
              <a:t>Each flower is considered to be fully shaken after 5 seconds.</a:t>
            </a:r>
          </a:p>
          <a:p>
            <a:r>
              <a:rPr lang="en-US" dirty="0"/>
              <a:t>The weight of each flower is how far it is from being fully shaken. </a:t>
            </a:r>
          </a:p>
          <a:p>
            <a:r>
              <a:rPr lang="en-US" dirty="0"/>
              <a:t>Newly discovered flowers are weighted highest, and fully shaken flowers are given no weight at all.</a:t>
            </a:r>
          </a:p>
        </p:txBody>
      </p:sp>
      <p:pic>
        <p:nvPicPr>
          <p:cNvPr id="4" name="Picture 3" descr="Chart, scatter chart&#10;&#10;Description automatically generated">
            <a:extLst>
              <a:ext uri="{FF2B5EF4-FFF2-40B4-BE49-F238E27FC236}">
                <a16:creationId xmlns:a16="http://schemas.microsoft.com/office/drawing/2014/main" id="{ECAB45C9-0F11-1289-3B94-906C7C1E5D85}"/>
              </a:ext>
            </a:extLst>
          </p:cNvPr>
          <p:cNvPicPr>
            <a:picLocks noChangeAspect="1"/>
          </p:cNvPicPr>
          <p:nvPr/>
        </p:nvPicPr>
        <p:blipFill>
          <a:blip r:embed="rId2"/>
          <a:stretch>
            <a:fillRect/>
          </a:stretch>
        </p:blipFill>
        <p:spPr>
          <a:xfrm>
            <a:off x="5674407" y="469207"/>
            <a:ext cx="6019800" cy="5811520"/>
          </a:xfrm>
          <a:prstGeom prst="rect">
            <a:avLst/>
          </a:prstGeom>
        </p:spPr>
      </p:pic>
    </p:spTree>
    <p:extLst>
      <p:ext uri="{BB962C8B-B14F-4D97-AF65-F5344CB8AC3E}">
        <p14:creationId xmlns:p14="http://schemas.microsoft.com/office/powerpoint/2010/main" val="3418917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4D08-D728-D65E-A9C5-2C19494B02E0}"/>
              </a:ext>
            </a:extLst>
          </p:cNvPr>
          <p:cNvSpPr>
            <a:spLocks noGrp="1"/>
          </p:cNvSpPr>
          <p:nvPr>
            <p:ph type="title"/>
          </p:nvPr>
        </p:nvSpPr>
        <p:spPr/>
        <p:txBody>
          <a:bodyPr/>
          <a:lstStyle/>
          <a:p>
            <a:r>
              <a:rPr lang="en-US" dirty="0"/>
              <a:t>Creating a Simulation</a:t>
            </a:r>
          </a:p>
        </p:txBody>
      </p:sp>
      <p:sp>
        <p:nvSpPr>
          <p:cNvPr id="3" name="Content Placeholder 2">
            <a:extLst>
              <a:ext uri="{FF2B5EF4-FFF2-40B4-BE49-F238E27FC236}">
                <a16:creationId xmlns:a16="http://schemas.microsoft.com/office/drawing/2014/main" id="{B9484BAD-8AD9-10B2-A638-70BF0478065B}"/>
              </a:ext>
            </a:extLst>
          </p:cNvPr>
          <p:cNvSpPr>
            <a:spLocks noGrp="1"/>
          </p:cNvSpPr>
          <p:nvPr>
            <p:ph idx="1"/>
          </p:nvPr>
        </p:nvSpPr>
        <p:spPr>
          <a:xfrm>
            <a:off x="838200" y="1825625"/>
            <a:ext cx="4836207" cy="4455102"/>
          </a:xfrm>
        </p:spPr>
        <p:txBody>
          <a:bodyPr/>
          <a:lstStyle/>
          <a:p>
            <a:r>
              <a:rPr lang="en-US" dirty="0"/>
              <a:t>The yellow flowers are fully shaken. </a:t>
            </a:r>
          </a:p>
          <a:p>
            <a:r>
              <a:rPr lang="en-US" dirty="0"/>
              <a:t>The blue flowers are not shaken at all. </a:t>
            </a:r>
          </a:p>
          <a:p>
            <a:r>
              <a:rPr lang="en-US" dirty="0"/>
              <a:t>The colors in between represent some amount of shaking between 0-5 seconds.</a:t>
            </a:r>
          </a:p>
          <a:p>
            <a:r>
              <a:rPr lang="en-US" dirty="0"/>
              <a:t>The black dots are the drones.</a:t>
            </a:r>
          </a:p>
          <a:p>
            <a:r>
              <a:rPr lang="en-US" dirty="0"/>
              <a:t>The red vectors are the drone’s velocities</a:t>
            </a:r>
          </a:p>
        </p:txBody>
      </p:sp>
      <p:pic>
        <p:nvPicPr>
          <p:cNvPr id="4" name="Picture 3" descr="Chart, scatter chart&#10;&#10;Description automatically generated">
            <a:extLst>
              <a:ext uri="{FF2B5EF4-FFF2-40B4-BE49-F238E27FC236}">
                <a16:creationId xmlns:a16="http://schemas.microsoft.com/office/drawing/2014/main" id="{ECAB45C9-0F11-1289-3B94-906C7C1E5D85}"/>
              </a:ext>
            </a:extLst>
          </p:cNvPr>
          <p:cNvPicPr>
            <a:picLocks noChangeAspect="1"/>
          </p:cNvPicPr>
          <p:nvPr/>
        </p:nvPicPr>
        <p:blipFill>
          <a:blip r:embed="rId2"/>
          <a:stretch>
            <a:fillRect/>
          </a:stretch>
        </p:blipFill>
        <p:spPr>
          <a:xfrm>
            <a:off x="5674407" y="469207"/>
            <a:ext cx="6019800" cy="5811520"/>
          </a:xfrm>
          <a:prstGeom prst="rect">
            <a:avLst/>
          </a:prstGeom>
        </p:spPr>
      </p:pic>
    </p:spTree>
    <p:extLst>
      <p:ext uri="{BB962C8B-B14F-4D97-AF65-F5344CB8AC3E}">
        <p14:creationId xmlns:p14="http://schemas.microsoft.com/office/powerpoint/2010/main" val="87964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AB9B-E625-553F-D40A-691823155695}"/>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2B4FE65-40E0-84F3-A132-15C8DB5B7850}"/>
              </a:ext>
            </a:extLst>
          </p:cNvPr>
          <p:cNvSpPr>
            <a:spLocks noGrp="1"/>
          </p:cNvSpPr>
          <p:nvPr>
            <p:ph idx="1"/>
          </p:nvPr>
        </p:nvSpPr>
        <p:spPr>
          <a:xfrm>
            <a:off x="838200" y="1825625"/>
            <a:ext cx="5036127" cy="4351338"/>
          </a:xfrm>
        </p:spPr>
        <p:txBody>
          <a:bodyPr/>
          <a:lstStyle/>
          <a:p>
            <a:r>
              <a:rPr lang="en-US" dirty="0"/>
              <a:t>Once a cluster has been discovered, the algorithm does very well at sweeping through it and fully shaking those flowers. </a:t>
            </a:r>
          </a:p>
          <a:p>
            <a:r>
              <a:rPr lang="en-US" dirty="0"/>
              <a:t>However, there are many times in which drones wander aimlessly while simply searching for a point to linger around.</a:t>
            </a:r>
          </a:p>
        </p:txBody>
      </p:sp>
      <p:pic>
        <p:nvPicPr>
          <p:cNvPr id="4" name="Picture 3" descr="Chart, scatter chart&#10;&#10;Description automatically generated">
            <a:extLst>
              <a:ext uri="{FF2B5EF4-FFF2-40B4-BE49-F238E27FC236}">
                <a16:creationId xmlns:a16="http://schemas.microsoft.com/office/drawing/2014/main" id="{CEC8832C-8305-9EA3-21FE-5A1C952084FF}"/>
              </a:ext>
            </a:extLst>
          </p:cNvPr>
          <p:cNvPicPr>
            <a:picLocks noChangeAspect="1"/>
          </p:cNvPicPr>
          <p:nvPr/>
        </p:nvPicPr>
        <p:blipFill>
          <a:blip r:embed="rId2"/>
          <a:stretch>
            <a:fillRect/>
          </a:stretch>
        </p:blipFill>
        <p:spPr>
          <a:xfrm>
            <a:off x="6096000" y="510222"/>
            <a:ext cx="5943600" cy="5837555"/>
          </a:xfrm>
          <a:prstGeom prst="rect">
            <a:avLst/>
          </a:prstGeom>
        </p:spPr>
      </p:pic>
    </p:spTree>
    <p:extLst>
      <p:ext uri="{BB962C8B-B14F-4D97-AF65-F5344CB8AC3E}">
        <p14:creationId xmlns:p14="http://schemas.microsoft.com/office/powerpoint/2010/main" val="262674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AB9B-E625-553F-D40A-691823155695}"/>
              </a:ext>
            </a:extLst>
          </p:cNvPr>
          <p:cNvSpPr>
            <a:spLocks noGrp="1"/>
          </p:cNvSpPr>
          <p:nvPr>
            <p:ph type="title"/>
          </p:nvPr>
        </p:nvSpPr>
        <p:spPr/>
        <p:txBody>
          <a:bodyPr/>
          <a:lstStyle/>
          <a:p>
            <a:r>
              <a:rPr lang="en-US" dirty="0"/>
              <a:t>Continuing From Here</a:t>
            </a:r>
          </a:p>
        </p:txBody>
      </p:sp>
      <p:sp>
        <p:nvSpPr>
          <p:cNvPr id="3" name="Content Placeholder 2">
            <a:extLst>
              <a:ext uri="{FF2B5EF4-FFF2-40B4-BE49-F238E27FC236}">
                <a16:creationId xmlns:a16="http://schemas.microsoft.com/office/drawing/2014/main" id="{C2B4FE65-40E0-84F3-A132-15C8DB5B7850}"/>
              </a:ext>
            </a:extLst>
          </p:cNvPr>
          <p:cNvSpPr>
            <a:spLocks noGrp="1"/>
          </p:cNvSpPr>
          <p:nvPr>
            <p:ph idx="1"/>
          </p:nvPr>
        </p:nvSpPr>
        <p:spPr>
          <a:xfrm>
            <a:off x="838200" y="1825625"/>
            <a:ext cx="4690929" cy="4351338"/>
          </a:xfrm>
        </p:spPr>
        <p:txBody>
          <a:bodyPr/>
          <a:lstStyle/>
          <a:p>
            <a:r>
              <a:rPr lang="en-US" dirty="0"/>
              <a:t>This can be solved using Particle Swarm Optimization (PSO). </a:t>
            </a:r>
          </a:p>
          <a:p>
            <a:r>
              <a:rPr lang="en-US" dirty="0"/>
              <a:t>The basic idea behind this is that each drone’s velocity is affected by the weights of the flowers that other drones are seeing, as well as the past flowers this drone has seen. </a:t>
            </a:r>
          </a:p>
          <a:p>
            <a:endParaRPr lang="en-US" dirty="0"/>
          </a:p>
          <a:p>
            <a:pPr marL="0" indent="0">
              <a:buNone/>
            </a:pPr>
            <a:endParaRPr lang="en-US" dirty="0"/>
          </a:p>
        </p:txBody>
      </p:sp>
      <p:pic>
        <p:nvPicPr>
          <p:cNvPr id="7" name="Picture 6">
            <a:extLst>
              <a:ext uri="{FF2B5EF4-FFF2-40B4-BE49-F238E27FC236}">
                <a16:creationId xmlns:a16="http://schemas.microsoft.com/office/drawing/2014/main" id="{ABB5E180-DAE8-421E-5153-E27EB9547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101" y="5612534"/>
            <a:ext cx="3667125" cy="361950"/>
          </a:xfrm>
          <a:prstGeom prst="rect">
            <a:avLst/>
          </a:prstGeom>
        </p:spPr>
      </p:pic>
      <p:pic>
        <p:nvPicPr>
          <p:cNvPr id="8" name="Picture 7" descr="Chart, scatter chart&#10;&#10;Description automatically generated">
            <a:extLst>
              <a:ext uri="{FF2B5EF4-FFF2-40B4-BE49-F238E27FC236}">
                <a16:creationId xmlns:a16="http://schemas.microsoft.com/office/drawing/2014/main" id="{F6F55BAC-81B3-C9CA-58A6-A74C4A3BDBBD}"/>
              </a:ext>
            </a:extLst>
          </p:cNvPr>
          <p:cNvPicPr>
            <a:picLocks noChangeAspect="1"/>
          </p:cNvPicPr>
          <p:nvPr/>
        </p:nvPicPr>
        <p:blipFill>
          <a:blip r:embed="rId3"/>
          <a:stretch>
            <a:fillRect/>
          </a:stretch>
        </p:blipFill>
        <p:spPr>
          <a:xfrm>
            <a:off x="6096000" y="510222"/>
            <a:ext cx="5943600" cy="5837555"/>
          </a:xfrm>
          <a:prstGeom prst="rect">
            <a:avLst/>
          </a:prstGeom>
        </p:spPr>
      </p:pic>
    </p:spTree>
    <p:extLst>
      <p:ext uri="{BB962C8B-B14F-4D97-AF65-F5344CB8AC3E}">
        <p14:creationId xmlns:p14="http://schemas.microsoft.com/office/powerpoint/2010/main" val="3836613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AB9B-E625-553F-D40A-691823155695}"/>
              </a:ext>
            </a:extLst>
          </p:cNvPr>
          <p:cNvSpPr>
            <a:spLocks noGrp="1"/>
          </p:cNvSpPr>
          <p:nvPr>
            <p:ph type="title"/>
          </p:nvPr>
        </p:nvSpPr>
        <p:spPr/>
        <p:txBody>
          <a:bodyPr/>
          <a:lstStyle/>
          <a:p>
            <a:r>
              <a:rPr lang="en-US" dirty="0"/>
              <a:t>Continuing From Here</a:t>
            </a:r>
          </a:p>
        </p:txBody>
      </p:sp>
      <p:sp>
        <p:nvSpPr>
          <p:cNvPr id="3" name="Content Placeholder 2">
            <a:extLst>
              <a:ext uri="{FF2B5EF4-FFF2-40B4-BE49-F238E27FC236}">
                <a16:creationId xmlns:a16="http://schemas.microsoft.com/office/drawing/2014/main" id="{C2B4FE65-40E0-84F3-A132-15C8DB5B7850}"/>
              </a:ext>
            </a:extLst>
          </p:cNvPr>
          <p:cNvSpPr>
            <a:spLocks noGrp="1"/>
          </p:cNvSpPr>
          <p:nvPr>
            <p:ph idx="1"/>
          </p:nvPr>
        </p:nvSpPr>
        <p:spPr>
          <a:xfrm>
            <a:off x="838200" y="1825625"/>
            <a:ext cx="4690929" cy="4351338"/>
          </a:xfrm>
        </p:spPr>
        <p:txBody>
          <a:bodyPr/>
          <a:lstStyle/>
          <a:p>
            <a:r>
              <a:rPr lang="en-US" dirty="0"/>
              <a:t>For example, some drones which are just wandering here in the bottom right corner could have some influence in their velocity toward the top right corner to begin sweeping this large cluster at the top. </a:t>
            </a:r>
          </a:p>
          <a:p>
            <a:endParaRPr lang="en-US" dirty="0"/>
          </a:p>
          <a:p>
            <a:pPr marL="0" indent="0">
              <a:buNone/>
            </a:pPr>
            <a:endParaRPr lang="en-US" dirty="0"/>
          </a:p>
        </p:txBody>
      </p:sp>
      <p:pic>
        <p:nvPicPr>
          <p:cNvPr id="7" name="Picture 6">
            <a:extLst>
              <a:ext uri="{FF2B5EF4-FFF2-40B4-BE49-F238E27FC236}">
                <a16:creationId xmlns:a16="http://schemas.microsoft.com/office/drawing/2014/main" id="{ABB5E180-DAE8-421E-5153-E27EB9547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101" y="5612534"/>
            <a:ext cx="3667125" cy="361950"/>
          </a:xfrm>
          <a:prstGeom prst="rect">
            <a:avLst/>
          </a:prstGeom>
        </p:spPr>
      </p:pic>
      <p:pic>
        <p:nvPicPr>
          <p:cNvPr id="8" name="Picture 7" descr="Chart, scatter chart&#10;&#10;Description automatically generated">
            <a:extLst>
              <a:ext uri="{FF2B5EF4-FFF2-40B4-BE49-F238E27FC236}">
                <a16:creationId xmlns:a16="http://schemas.microsoft.com/office/drawing/2014/main" id="{F6F55BAC-81B3-C9CA-58A6-A74C4A3BDBBD}"/>
              </a:ext>
            </a:extLst>
          </p:cNvPr>
          <p:cNvPicPr>
            <a:picLocks noChangeAspect="1"/>
          </p:cNvPicPr>
          <p:nvPr/>
        </p:nvPicPr>
        <p:blipFill>
          <a:blip r:embed="rId3"/>
          <a:stretch>
            <a:fillRect/>
          </a:stretch>
        </p:blipFill>
        <p:spPr>
          <a:xfrm>
            <a:off x="6096000" y="510222"/>
            <a:ext cx="5943600" cy="5837555"/>
          </a:xfrm>
          <a:prstGeom prst="rect">
            <a:avLst/>
          </a:prstGeom>
        </p:spPr>
      </p:pic>
    </p:spTree>
    <p:extLst>
      <p:ext uri="{BB962C8B-B14F-4D97-AF65-F5344CB8AC3E}">
        <p14:creationId xmlns:p14="http://schemas.microsoft.com/office/powerpoint/2010/main" val="1752871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372</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Progress 4/7/2023</vt:lpstr>
      <vt:lpstr>A More Refined Problem Statement</vt:lpstr>
      <vt:lpstr>Creating a Simulation</vt:lpstr>
      <vt:lpstr>Mean-Shift Clustering</vt:lpstr>
      <vt:lpstr>Creating a Simulation</vt:lpstr>
      <vt:lpstr>Creating a Simulation</vt:lpstr>
      <vt:lpstr>Results</vt:lpstr>
      <vt:lpstr>Continuing From Here</vt:lpstr>
      <vt:lpstr>Continuing From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3/3/2023</dc:title>
  <dc:creator>William Campbell Bain</dc:creator>
  <cp:lastModifiedBy>William Campbell Bain</cp:lastModifiedBy>
  <cp:revision>14</cp:revision>
  <dcterms:created xsi:type="dcterms:W3CDTF">2023-03-03T14:34:40Z</dcterms:created>
  <dcterms:modified xsi:type="dcterms:W3CDTF">2023-04-07T09:04:21Z</dcterms:modified>
</cp:coreProperties>
</file>