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C022-D2C1-2D03-FD15-1971BE7B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C49D4-2C36-FAC0-4CDD-70FDCB38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089A-E0DA-A41E-C115-6F45B94A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9C5B-8208-03AE-BD59-C7288DD7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F73D-BF28-C311-510A-1DDDFC37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5D8E-C8EE-B8FD-14B0-114ED919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A721C-000E-5EE1-6BA5-C61924D63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0D49-61FF-919B-DBCB-62C3994A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437F-4F53-F002-097E-7F77012E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BB95-F44B-2CFE-B904-226BBD3A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BDA98-8B1B-9D10-CCD6-E20167AE2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3757D-CE0B-5E88-2807-8436975A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DD87-3B1E-F60B-9D31-2A75AE44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90A-B0D6-F8F5-E6AC-693FE58F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6704-461F-8BA4-A6E9-15E0032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08F0-61D1-9CB8-3D25-E0F90947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468C-41FE-8BAD-D00E-123E5407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3CA4-B724-91CE-DCEF-D06A275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378C-C564-B09F-3764-D8BBDFAB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AEF9-D13E-F596-8658-681CFA1D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0494-9BEC-BC9F-8A66-4D937114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2F1C-DA10-6B07-FBA3-4ED6D558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51A9-932D-C8D6-87E8-AF2FAA3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C15A-D026-F46F-700C-7EE1DF5C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B4F6-F74C-4883-E9A7-694E01B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03EA-8113-8197-BFA6-A5AF8E10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524B-0A42-4CBA-3386-E0CE2C274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ADF7-3292-23DB-0D01-5EAE2003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5D8E-ACF1-6351-0D27-03A4CA2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A18A5-526A-3B85-B452-68CE4AD7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0E8C-D69F-773D-7514-F79727E5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113E-B792-70D6-EF07-7457F01E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D2FA-2B39-8F4C-37C4-04B1EF7F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46970-DD02-8E3A-12B1-8E8B530B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E597E-B8C0-8A3F-AFF3-EE737E95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89552-8D13-2616-497E-6E4565AD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0C229-B1E8-7EB8-A7C1-C2190353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697A6-92C9-356A-0F43-6D0C4D1E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B63FE-5338-247B-FD0C-CA2371D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04AD-203E-8FEE-0761-3D0315F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11B6C-4BDE-6BC9-FCFE-481BC2B3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0F87D-1E38-A004-ACD1-3C6BBCA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CDD3B-D584-ED2C-E8CC-22CF6F56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B1CD1-424C-A8E9-38C8-7F52B21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D5F2E-7971-22AE-3808-AEBE434A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98544-CF02-55C2-C7DB-56DF6E0A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AD82-B2D6-1703-50E8-FD7C9C2B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509A-8EB5-4C22-B6E0-5E1BAA5F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287EF-E363-DCAA-8BD8-A6A58D0E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5F901-57EB-4AE9-C8A8-B1A1302B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6705-5F39-BA40-CCB3-78AEC6C6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70F9-263E-4335-AD8F-D38B83C4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E92-A459-BBE4-DD05-B813864F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617FD-B53F-9893-CD3F-90213A47F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81FE4-9CB1-30B8-2432-852EB1BC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A3F3E-2FE6-519C-974D-40E7E124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B3EC-05D3-A259-65C4-76E65A6E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45ADC-0E59-943E-1AA4-60E08677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6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50C84-92E8-4888-E9B0-9F1C6A49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8F00-7602-7768-1686-DF34D2B7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A489-E6ED-4449-6185-3AC981ADB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7669-FA59-4280-9F55-9D0214C9AD1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F8A-FDC5-EFF7-C93B-85D370563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FFED-1685-BF40-4126-9154F2A84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6A60-ADCE-439C-9401-90386756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A84A-5E6A-F8E5-4F60-367430CD6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of 9/30/22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8795-C458-E322-BEFC-CE163E308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53D4-E0D5-2D6E-A808-E2052C34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Reading and Understanding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26742-C3C8-F9E8-A6F6-CB48265D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3" y="2785950"/>
            <a:ext cx="3586587" cy="3514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EF7B1-D670-483D-0CE1-11B8EBAC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30" y="2785950"/>
            <a:ext cx="3614247" cy="3514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A9C4B-8663-E23F-A6DE-1873DCEAA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978" y="2785950"/>
            <a:ext cx="3632925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25-465E-F934-C7B3-6103C03D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Clone the Buffet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8B325-D444-CE79-D529-BEA1779A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21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07BD-2357-B64D-2EC6-121E329E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Attempting to SSH into the Raspberry </a:t>
            </a:r>
            <a:r>
              <a:rPr lang="en-US" dirty="0" err="1"/>
              <a:t>Pis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B751F-FD40-CD5D-BB26-0C451DC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9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5419-67BD-46F8-382A-FD8A81A7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5F1E-5232-85C0-EC43-3A379439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A socket is a virtualization of a port. It is paired with a real physical port and allows an application to send and receive data. There are TCP and UDP sockets. In C, sockets are created with the socket(); function. This will return the value of a socket address which can be stored as an int. A socket can be closed with the close(); function.</a:t>
            </a:r>
          </a:p>
        </p:txBody>
      </p:sp>
    </p:spTree>
    <p:extLst>
      <p:ext uri="{BB962C8B-B14F-4D97-AF65-F5344CB8AC3E}">
        <p14:creationId xmlns:p14="http://schemas.microsoft.com/office/powerpoint/2010/main" val="106319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of 9/30/22</vt:lpstr>
      <vt:lpstr>Reading and Understanding Files</vt:lpstr>
      <vt:lpstr>Trying To Clone the Buffet Repo</vt:lpstr>
      <vt:lpstr>Attempting to SSH into the Raspberry Pis</vt:lpstr>
      <vt:lpstr>Learning About 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of 9/30/22</dc:title>
  <dc:creator>William Campbell Bain</dc:creator>
  <cp:lastModifiedBy>William Campbell Bain</cp:lastModifiedBy>
  <cp:revision>1</cp:revision>
  <dcterms:created xsi:type="dcterms:W3CDTF">2022-09-30T17:49:34Z</dcterms:created>
  <dcterms:modified xsi:type="dcterms:W3CDTF">2022-09-30T21:01:13Z</dcterms:modified>
</cp:coreProperties>
</file>