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06" r:id="rId2"/>
    <p:sldId id="407" r:id="rId3"/>
    <p:sldId id="40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6" autoAdjust="0"/>
    <p:restoredTop sz="81619" autoAdjust="0"/>
  </p:normalViewPr>
  <p:slideViewPr>
    <p:cSldViewPr snapToGrid="0">
      <p:cViewPr varScale="1">
        <p:scale>
          <a:sx n="82" d="100"/>
          <a:sy n="82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A2DA-643A-463C-866E-F35E694B91DA}" type="datetimeFigureOut">
              <a:rPr lang="de-DE" smtClean="0"/>
              <a:t>24.10.16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ADDB0-2A0F-4F20-9C2F-50EEC6A37E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36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B449-486F-456A-B109-598711D3768F}" type="datetimeFigureOut">
              <a:rPr lang="de-DE" smtClean="0"/>
              <a:t>24.10.16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4E32A-773C-4929-8D99-18F8AD191A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99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64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Organizational notes: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Coffee break</a:t>
            </a:r>
            <a:r>
              <a:rPr lang="en-US" baseline="0" dirty="0" smtClean="0"/>
              <a:t> will be provided within AREA 42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Lunch break will be in our bistro right next to the area. Vouchers to get the lunch will be provided.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”normal” work interrupts you: you can use the other facilities of the area (lounge area with fat boys or other meeting rooms)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29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8F5-41A3-4301-A47F-31831316DC49}" type="datetime4">
              <a:rPr lang="de-DE" smtClean="0"/>
              <a:t>24. October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7F9C7B1-2EC2-4381-AE6A-D48C16AF6BB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1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EDDF41F-C0CD-4D6D-B1B8-371D59A6A595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BF642D4-A5D5-48EB-8816-07EBA5FFB1E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7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11C4843-1809-40E5-8578-E03375F47FBB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6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3A4E86-E105-42C2-BFCD-87B6057E2C9B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2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7DAB0F-5D0B-4037-9758-854518C8BB94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1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B60C92-C9DA-4155-9A8C-48BE6E17960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35CF49-9A73-47A7-8F65-8E7E92988D2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06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224FF2-59FA-4BA9-B22B-606D9A3E51C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031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tx1">
                  <a:lumMod val="85000"/>
                  <a:lumOff val="15000"/>
                </a:schemeClr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85000"/>
                  <a:lumOff val="1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85000"/>
                  <a:lumOff val="1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85000"/>
                  <a:lumOff val="1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1FED02-8F29-43DF-99E3-E0A5929004FF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B9FDA6-75A4-4AC5-A518-6C4F5DCE22D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1D29804-6381-442D-8431-54AF06AA657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97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75A12F-773D-40F3-975C-324319C1871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24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A68869-28F7-4FC2-8022-69F8909D12E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D26D645-7457-46F8-A8FF-6A879952E15F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1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080181-388A-463F-B5F5-A0B0BA591070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05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65EB56-45A2-4D1A-9B6C-55DE4D0EDF5A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95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DAF41A4-9F3F-4224-A411-7368417F9465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80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5FE5AD-E500-4D34-9E44-6DC9EBD25FB2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38831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42844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235FCF-D5BC-44C9-B9DE-48EFF4593A2D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69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EF625A-31C6-4C43-A417-E21D122C48C9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6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9E491-B4C2-46B6-A237-FACFE3FBE201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30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B8F62F-A418-41F2-A2B8-0712C2875A7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9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4A0E54-2F12-40C8-9BEB-C4B6394B4ECD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05A7F5-773C-4881-A0C4-FD42EFE01DC0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51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714CE8-8790-46E3-A6C5-5A488DF231B9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E987FC-42D9-453A-9633-2C730DEED79C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02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858E51C-64A7-4E7C-AB35-CFC5B09D3A53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2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FDC5D2-36A7-438D-9651-EF40CEE3BFF8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11200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235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EDA7CF-0B25-4927-9C0E-D25F75C14022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DB4873-AA39-4F92-AC07-5D311AB9735E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3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E188F9-1BFA-4825-9F8A-513A15D1205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27018"/>
            <a:ext cx="12192000" cy="2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7" y="452438"/>
            <a:ext cx="10938933" cy="99536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Hochschule</a:t>
            </a:r>
            <a:r>
              <a:rPr lang="en-US" dirty="0" smtClean="0"/>
              <a:t> </a:t>
            </a:r>
            <a:r>
              <a:rPr lang="en-US" dirty="0" err="1" smtClean="0"/>
              <a:t>München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F478BD-39EA-4984-8260-14496EFFC047}" type="datetime4">
              <a:rPr lang="de-DE" smtClean="0"/>
              <a:t>24. October 2016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9467" y="1753201"/>
            <a:ext cx="11015133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9" name="Picture 8" descr="footer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3" y="0"/>
            <a:ext cx="12190307" cy="230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9467" y="23190"/>
            <a:ext cx="10938933" cy="26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100" b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3410480" y="6744231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rot="5400000">
            <a:off x="294746" y="6738676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11214630" y="6738674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>
            <a:off x="3410480" y="6737880"/>
            <a:ext cx="225425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1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477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</p:spTree>
    <p:extLst>
      <p:ext uri="{BB962C8B-B14F-4D97-AF65-F5344CB8AC3E}">
        <p14:creationId xmlns:p14="http://schemas.microsoft.com/office/powerpoint/2010/main" val="34497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7492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56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7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2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14365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/>
          <p:nvPr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tags" Target="../tags/tag1.xml"/><Relationship Id="rId47" Type="http://schemas.openxmlformats.org/officeDocument/2006/relationships/oleObject" Target="../embeddings/oleObject1.bin"/><Relationship Id="rId48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5356645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think-cell Folie" r:id="rId47" imgW="359" imgH="358" progId="TCLayout.ActiveDocument.1">
                  <p:embed/>
                </p:oleObj>
              </mc:Choice>
              <mc:Fallback>
                <p:oleObj name="think-cell Folie" r:id="rId47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Hochschule München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13282FB-536A-4491-BC5C-9B3AAEEA5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04FF091-6AFD-46C0-A7CF-A8042EB4153F}" type="datetime4">
              <a:rPr lang="de-DE" smtClean="0"/>
              <a:t>24. October 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2" r:id="rId28"/>
    <p:sldLayoutId id="2147483694" r:id="rId29"/>
    <p:sldLayoutId id="2147483696" r:id="rId30"/>
    <p:sldLayoutId id="2147483698" r:id="rId31"/>
    <p:sldLayoutId id="2147483700" r:id="rId32"/>
    <p:sldLayoutId id="2147483702" r:id="rId33"/>
    <p:sldLayoutId id="2147483704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aware/cloudnative-bootcamp" TargetMode="External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1366" y="344169"/>
            <a:ext cx="6696225" cy="995362"/>
          </a:xfrm>
        </p:spPr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2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4861367" y="1753201"/>
            <a:ext cx="6696226" cy="4759325"/>
          </a:xfrm>
        </p:spPr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Cloud Native Computing</a:t>
            </a:r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Docker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guy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DC/OS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guy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DC/OS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Ops</a:t>
            </a:r>
            <a:r>
              <a:rPr lang="de-DE" dirty="0" smtClean="0"/>
              <a:t> </a:t>
            </a:r>
            <a:r>
              <a:rPr lang="de-DE" dirty="0" err="1" smtClean="0"/>
              <a:t>guy</a:t>
            </a:r>
            <a:endParaRPr lang="de-DE" dirty="0"/>
          </a:p>
        </p:txBody>
      </p:sp>
      <p:pic>
        <p:nvPicPr>
          <p:cNvPr id="28674" name="Picture 2" descr="http://img.sparknotes.com/content/sparklife/sparktalk/studytipsfromfaye_LargeWi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8" r="13286"/>
          <a:stretch/>
        </p:blipFill>
        <p:spPr bwMode="auto">
          <a:xfrm>
            <a:off x="0" y="0"/>
            <a:ext cx="4710896" cy="667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286148" y="7067627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github.com/qaware/cloudnative-bootcamp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8484" y="1075458"/>
            <a:ext cx="11572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https://</a:t>
            </a: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qaware</a:t>
            </a:r>
            <a:r>
              <a:rPr lang="de-DE" sz="3600" dirty="0"/>
              <a:t>/</a:t>
            </a:r>
            <a:r>
              <a:rPr lang="de-DE" sz="3600" dirty="0" err="1"/>
              <a:t>hitchhikers-guide-cloudnative</a:t>
            </a:r>
            <a:endParaRPr lang="de-D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48" y="2583515"/>
            <a:ext cx="3098037" cy="30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115</Words>
  <Application>Microsoft Macintosh PowerPoint</Application>
  <PresentationFormat>Widescreen</PresentationFormat>
  <Paragraphs>16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Narrow</vt:lpstr>
      <vt:lpstr>Calibri</vt:lpstr>
      <vt:lpstr>Lucida Grande</vt:lpstr>
      <vt:lpstr>Arial</vt:lpstr>
      <vt:lpstr>qaware-folienmaster-1.01</vt:lpstr>
      <vt:lpstr>think-cell Folie</vt:lpstr>
      <vt:lpstr>PowerPoint Presentation</vt:lpstr>
      <vt:lpstr>GOALS</vt:lpstr>
      <vt:lpstr>PowerPoint Presentation</vt:lpstr>
    </vt:vector>
  </TitlesOfParts>
  <Company>QAware GmbH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von Kommunikationssystemen im Internet</dc:title>
  <dc:creator>Christine Kantsperger</dc:creator>
  <cp:lastModifiedBy>Josef Adersberger</cp:lastModifiedBy>
  <cp:revision>455</cp:revision>
  <dcterms:created xsi:type="dcterms:W3CDTF">2014-10-08T07:51:16Z</dcterms:created>
  <dcterms:modified xsi:type="dcterms:W3CDTF">2016-10-24T18:08:23Z</dcterms:modified>
</cp:coreProperties>
</file>