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35" r:id="rId2"/>
    <p:sldId id="442" r:id="rId3"/>
    <p:sldId id="441" r:id="rId4"/>
    <p:sldId id="437" r:id="rId5"/>
    <p:sldId id="44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71669" autoAdjust="0"/>
  </p:normalViewPr>
  <p:slideViewPr>
    <p:cSldViewPr snapToGrid="0">
      <p:cViewPr>
        <p:scale>
          <a:sx n="70" d="100"/>
          <a:sy n="7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24.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24.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4968" y="5283109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Summary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5694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41"/>
          <a:stretch/>
        </p:blipFill>
        <p:spPr>
          <a:xfrm>
            <a:off x="1190483" y="14217"/>
            <a:ext cx="10326603" cy="684378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76200" y="457200"/>
            <a:ext cx="1839686" cy="881743"/>
          </a:xfrm>
          <a:prstGeom prst="wedgeRoundRectCallout">
            <a:avLst>
              <a:gd name="adj1" fmla="val 78575"/>
              <a:gd name="adj2" fmla="val -155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access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outside?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76200" y="2264229"/>
            <a:ext cx="1839686" cy="881743"/>
          </a:xfrm>
          <a:prstGeom prst="wedgeRoundRectCallout">
            <a:avLst>
              <a:gd name="adj1" fmla="val 67924"/>
              <a:gd name="adj2" fmla="val -6364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expose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find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351314" y="2995236"/>
            <a:ext cx="1839686" cy="881743"/>
          </a:xfrm>
          <a:prstGeom prst="wedgeRoundRectCallout">
            <a:avLst>
              <a:gd name="adj1" fmla="val 107569"/>
              <a:gd name="adj2" fmla="val -9574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execute</a:t>
            </a:r>
            <a:r>
              <a:rPr lang="de-DE" sz="1600" dirty="0" smtClean="0">
                <a:solidFill>
                  <a:schemeClr val="tx1"/>
                </a:solidFill>
              </a:rPr>
              <a:t> an </a:t>
            </a:r>
            <a:r>
              <a:rPr lang="de-DE" sz="1600" dirty="0" err="1" smtClean="0">
                <a:solidFill>
                  <a:schemeClr val="tx1"/>
                </a:solidFill>
              </a:rPr>
              <a:t>ops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component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8164286" y="2643114"/>
            <a:ext cx="1981200" cy="881743"/>
          </a:xfrm>
          <a:prstGeom prst="wedgeRoundRectCallout">
            <a:avLst>
              <a:gd name="adj1" fmla="val -79793"/>
              <a:gd name="adj2" fmla="val -8216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call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other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resilient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responsive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49543" y="2049843"/>
            <a:ext cx="2122713" cy="881743"/>
          </a:xfrm>
          <a:prstGeom prst="wedgeRoundRectCallout">
            <a:avLst>
              <a:gd name="adj1" fmla="val -77119"/>
              <a:gd name="adj2" fmla="val -9698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detect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resolve</a:t>
            </a:r>
            <a:r>
              <a:rPr lang="de-DE" sz="1600" dirty="0" smtClean="0">
                <a:solidFill>
                  <a:schemeClr val="tx1"/>
                </a:solidFill>
              </a:rPr>
              <a:t> operational </a:t>
            </a:r>
            <a:r>
              <a:rPr lang="de-DE" sz="1600" dirty="0" err="1" smtClean="0">
                <a:solidFill>
                  <a:schemeClr val="tx1"/>
                </a:solidFill>
              </a:rPr>
              <a:t>anomalies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179644" y="206051"/>
            <a:ext cx="2558141" cy="881743"/>
          </a:xfrm>
          <a:prstGeom prst="wedgeRoundRectCallout">
            <a:avLst>
              <a:gd name="adj1" fmla="val -6153"/>
              <a:gd name="adj2" fmla="val 2574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cluster-</a:t>
            </a:r>
            <a:r>
              <a:rPr lang="de-DE" sz="1600" dirty="0" err="1" smtClean="0">
                <a:solidFill>
                  <a:schemeClr val="tx1"/>
                </a:solidFill>
              </a:rPr>
              <a:t>wide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configuration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consensus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172200" y="3579511"/>
            <a:ext cx="2686801" cy="1103236"/>
          </a:xfrm>
          <a:prstGeom prst="wedgeRoundRectCallout">
            <a:avLst>
              <a:gd name="adj1" fmla="val -68735"/>
              <a:gd name="adj2" fmla="val 351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218699" y="4996315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8677884" y="4835147"/>
            <a:ext cx="3116787" cy="598486"/>
          </a:xfrm>
          <a:prstGeom prst="wedgeRoundRectCallout">
            <a:avLst>
              <a:gd name="adj1" fmla="val -45507"/>
              <a:gd name="adj2" fmla="val 9405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1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5" y="-2086"/>
            <a:ext cx="10638095" cy="67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1366" y="344169"/>
            <a:ext cx="6696225" cy="995362"/>
          </a:xfrm>
        </p:spPr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5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861367" y="1753201"/>
            <a:ext cx="6696226" cy="4759325"/>
          </a:xfrm>
        </p:spPr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Cloud Native Computing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Docker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DC/OS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DC/OS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/>
          </a:p>
        </p:txBody>
      </p:sp>
      <p:pic>
        <p:nvPicPr>
          <p:cNvPr id="28674" name="Picture 2" descr="http://img.sparknotes.com/content/sparklife/sparktalk/studytipsfromfaye_LargeW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r="13286"/>
          <a:stretch/>
        </p:blipFill>
        <p:spPr bwMode="auto">
          <a:xfrm>
            <a:off x="0" y="0"/>
            <a:ext cx="4710896" cy="667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150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Narrow</vt:lpstr>
      <vt:lpstr>Calibri</vt:lpstr>
      <vt:lpstr>Cambria Math</vt:lpstr>
      <vt:lpstr>Lucida Grande</vt:lpstr>
      <vt:lpstr>Source Code Pro</vt:lpstr>
      <vt:lpstr>Arial</vt:lpstr>
      <vt:lpstr>qaware-folienmaster-1.01</vt:lpstr>
      <vt:lpstr>think-cell Folie</vt:lpstr>
      <vt:lpstr>PowerPoint Presentation</vt:lpstr>
      <vt:lpstr>The Cloud Native Stack</vt:lpstr>
      <vt:lpstr>PowerPoint Presentation</vt:lpstr>
      <vt:lpstr>PowerPoint Presentation</vt:lpstr>
      <vt:lpstr>GOALS</vt:lpstr>
    </vt:vector>
  </TitlesOfParts>
  <Company>QAware GmbH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525</cp:revision>
  <dcterms:created xsi:type="dcterms:W3CDTF">2014-10-08T07:51:16Z</dcterms:created>
  <dcterms:modified xsi:type="dcterms:W3CDTF">2016-10-24T18:31:17Z</dcterms:modified>
</cp:coreProperties>
</file>