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35" r:id="rId2"/>
    <p:sldId id="444" r:id="rId3"/>
    <p:sldId id="441" r:id="rId4"/>
    <p:sldId id="437" r:id="rId5"/>
    <p:sldId id="445" r:id="rId6"/>
    <p:sldId id="446" r:id="rId7"/>
    <p:sldId id="447" r:id="rId8"/>
    <p:sldId id="44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71669" autoAdjust="0"/>
  </p:normalViewPr>
  <p:slideViewPr>
    <p:cSldViewPr snapToGrid="0">
      <p:cViewPr>
        <p:scale>
          <a:sx n="70" d="100"/>
          <a:sy n="7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A2DA-643A-463C-866E-F35E694B91DA}" type="datetimeFigureOut">
              <a:rPr lang="de-DE" smtClean="0"/>
              <a:t>30.10.16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ADDB0-2A0F-4F20-9C2F-50EEC6A37E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61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B449-486F-456A-B109-598711D3768F}" type="datetimeFigureOut">
              <a:rPr lang="de-DE" smtClean="0"/>
              <a:t>30.10.16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4E32A-773C-4929-8D99-18F8AD191A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99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2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7599" y="2298170"/>
            <a:ext cx="8026767" cy="52070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>
              <a:lnSpc>
                <a:spcPct val="100000"/>
              </a:lnSpc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Haupttitel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0" y="2857501"/>
            <a:ext cx="12192000" cy="4000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 Narrow" panose="020B0606020202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7599" y="2936880"/>
            <a:ext cx="8026765" cy="21844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lang="de-DE" sz="3200" b="0" baseline="0" dirty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DE" dirty="0" smtClean="0"/>
              <a:t>Das ist der 2-zeilige Subtitel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5808710"/>
            <a:ext cx="72136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Ort, Datum,</a:t>
            </a:r>
          </a:p>
          <a:p>
            <a:pPr lvl="0"/>
            <a:r>
              <a:rPr lang="de-DE" dirty="0" smtClean="0"/>
              <a:t>Autor</a:t>
            </a:r>
          </a:p>
          <a:p>
            <a:pPr lvl="0"/>
            <a:r>
              <a:rPr lang="de-DE" dirty="0" smtClean="0"/>
              <a:t>Status</a:t>
            </a:r>
          </a:p>
          <a:p>
            <a:pPr lvl="0"/>
            <a:endParaRPr lang="de-DE" dirty="0" smtClean="0"/>
          </a:p>
        </p:txBody>
      </p:sp>
      <p:pic>
        <p:nvPicPr>
          <p:cNvPr id="7" name="Picture 8" descr="LOGO_ma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88" y="0"/>
            <a:ext cx="2285726" cy="8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8F5-41A3-4301-A47F-31831316DC49}" type="datetime4">
              <a:rPr lang="de-DE" smtClean="0"/>
              <a:t>30. October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7F9C7B1-2EC2-4381-AE6A-D48C16AF6BB3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1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EDDF41F-C0CD-4D6D-B1B8-371D59A6A595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9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BF642D4-A5D5-48EB-8816-07EBA5FFB1EE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7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11C4843-1809-40E5-8578-E03375F47FBB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62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3A4E86-E105-42C2-BFCD-87B6057E2C9B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2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7DAB0F-5D0B-4037-9758-854518C8BB94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1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DB60C92-C9DA-4155-9A8C-48BE6E179608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2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135CF49-9A73-47A7-8F65-8E7E92988D2A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06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224FF2-59FA-4BA9-B22B-606D9A3E51CA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0313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tx1">
                  <a:lumMod val="85000"/>
                  <a:lumOff val="15000"/>
                </a:schemeClr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85000"/>
                  <a:lumOff val="1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85000"/>
                  <a:lumOff val="1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85000"/>
                  <a:lumOff val="1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1FED02-8F29-43DF-99E3-E0A5929004FF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B9FDA6-75A4-4AC5-A518-6C4F5DCE22DA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1D29804-6381-442D-8431-54AF06AA6573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97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75A12F-773D-40F3-975C-324319C18717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24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A68869-28F7-4FC2-8022-69F8909D12EE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4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D26D645-7457-46F8-A8FF-6A879952E15F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1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080181-388A-463F-B5F5-A0B0BA591070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05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D65EB56-45A2-4D1A-9B6C-55DE4D0EDF5A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95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DAF41A4-9F3F-4224-A411-7368417F9465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80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D5FE5AD-E500-4D34-9E44-6DC9EBD25FB2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38831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42844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235FCF-D5BC-44C9-B9DE-48EFF4593A2D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69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EF625A-31C6-4C43-A417-E21D122C48C9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6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9E491-B4C2-46B6-A237-FACFE3FBE201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30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B8F62F-A418-41F2-A2B8-0712C2875A78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09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4A0E54-2F12-40C8-9BEB-C4B6394B4ECD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05A7F5-773C-4881-A0C4-FD42EFE01DC0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51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714CE8-8790-46E3-A6C5-5A488DF231B9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6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E987FC-42D9-453A-9633-2C730DEED79C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02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858E51C-64A7-4E7C-AB35-CFC5B09D3A53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2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FDC5D2-36A7-438D-9651-EF40CEE3BFF8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11200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235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EDA7CF-0B25-4927-9C0E-D25F75C14022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DB4873-AA39-4F92-AC07-5D311AB9735E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3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0E188F9-1BFA-4825-9F8A-513A15D12057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F478BD-39EA-4984-8260-14496EFFC047}" type="datetime4">
              <a:rPr lang="de-DE" smtClean="0"/>
              <a:t>30.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1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3477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497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7492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56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7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2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14365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tags" Target="../tags/tag1.xml"/><Relationship Id="rId47" Type="http://schemas.openxmlformats.org/officeDocument/2006/relationships/oleObject" Target="../embeddings/oleObject1.bin"/><Relationship Id="rId48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Relationship Id="rId45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5356645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" name="think-cell Folie" r:id="rId47" imgW="359" imgH="358" progId="TCLayout.ActiveDocument.1">
                  <p:embed/>
                </p:oleObj>
              </mc:Choice>
              <mc:Fallback>
                <p:oleObj name="think-cell Folie" r:id="rId47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6648" y="6486526"/>
            <a:ext cx="1454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486526"/>
            <a:ext cx="711200" cy="365125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08710" y="6486526"/>
            <a:ext cx="2978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04FF091-6AFD-46C0-A7CF-A8042EB4153F}" type="datetime4">
              <a:rPr lang="de-DE" smtClean="0"/>
              <a:t>30. October 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1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2" r:id="rId28"/>
    <p:sldLayoutId id="2147483694" r:id="rId29"/>
    <p:sldLayoutId id="2147483696" r:id="rId30"/>
    <p:sldLayoutId id="2147483698" r:id="rId31"/>
    <p:sldLayoutId id="2147483700" r:id="rId32"/>
    <p:sldLayoutId id="2147483702" r:id="rId33"/>
    <p:sldLayoutId id="2147483704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Arial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390"/>
        </a:spcBef>
        <a:spcAft>
          <a:spcPts val="780"/>
        </a:spcAft>
        <a:buClr>
          <a:schemeClr val="tx1">
            <a:lumMod val="85000"/>
            <a:lumOff val="15000"/>
          </a:schemeClr>
        </a:buClr>
        <a:buSzPct val="165000"/>
        <a:buFont typeface="Arial"/>
        <a:buChar char="■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482600" indent="-217488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6477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806450" indent="-216000" algn="l" defTabSz="457200" rtl="0" eaLnBrk="1" latinLnBrk="0" hangingPunct="1">
        <a:spcBef>
          <a:spcPct val="20000"/>
        </a:spcBef>
        <a:spcAft>
          <a:spcPts val="576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920750" indent="-216000" algn="l" defTabSz="534988" rtl="0" eaLnBrk="1" latinLnBrk="0" hangingPunct="1">
        <a:spcBef>
          <a:spcPct val="20000"/>
        </a:spcBef>
        <a:spcAft>
          <a:spcPts val="480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2" descr="http://www.atbreak.com/wp-content/uploads/2012/06/over-the-clou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0" y="4397804"/>
            <a:ext cx="12192000" cy="23161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20" y="0"/>
            <a:ext cx="2384080" cy="885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80" y="4382306"/>
            <a:ext cx="67437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4968" y="5283109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ource Code Pro" charset="0"/>
                <a:ea typeface="Source Code Pro" charset="0"/>
                <a:cs typeface="Source Code Pro" charset="0"/>
              </a:rPr>
              <a:t>Summary</a:t>
            </a:r>
            <a:endParaRPr lang="en-US" sz="3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5823" y="2624920"/>
            <a:ext cx="9575800" cy="34854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71430" y="4086558"/>
            <a:ext cx="9144587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271430" y="3080916"/>
            <a:ext cx="9144587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1280698" y="51286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081018" y="5256794"/>
            <a:ext cx="300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40820" y="42298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40820" y="32196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431224" y="1611230"/>
            <a:ext cx="3924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</a:t>
            </a:r>
            <a:b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</a:b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Application</a:t>
            </a:r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927600" y="1782823"/>
            <a:ext cx="2674895" cy="5433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Cloud Native App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8199203" y="31688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199203" y="42120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199203" y="52567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2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  <p:sp>
        <p:nvSpPr>
          <p:cNvPr id="27" name="Textfeld 14"/>
          <p:cNvSpPr txBox="1"/>
          <p:nvPr/>
        </p:nvSpPr>
        <p:spPr>
          <a:xfrm>
            <a:off x="3761420" y="2584236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smtClean="0">
                <a:latin typeface="+mj-lt"/>
                <a:ea typeface="Cambria Math" panose="02040503050406030204" pitchFamily="18" charset="0"/>
              </a:rPr>
              <a:t>Operating System</a:t>
            </a:r>
            <a:endParaRPr lang="de-DE" sz="240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41"/>
          <a:stretch/>
        </p:blipFill>
        <p:spPr>
          <a:xfrm>
            <a:off x="1190483" y="14217"/>
            <a:ext cx="10326603" cy="6843783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76200" y="457200"/>
            <a:ext cx="1839686" cy="881743"/>
          </a:xfrm>
          <a:prstGeom prst="wedgeRoundRectCallout">
            <a:avLst>
              <a:gd name="adj1" fmla="val 78575"/>
              <a:gd name="adj2" fmla="val -1550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access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outside?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76200" y="2264229"/>
            <a:ext cx="1839686" cy="881743"/>
          </a:xfrm>
          <a:prstGeom prst="wedgeRoundRectCallout">
            <a:avLst>
              <a:gd name="adj1" fmla="val 67924"/>
              <a:gd name="adj2" fmla="val -63648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expose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find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351314" y="2995236"/>
            <a:ext cx="1839686" cy="881743"/>
          </a:xfrm>
          <a:prstGeom prst="wedgeRoundRectCallout">
            <a:avLst>
              <a:gd name="adj1" fmla="val 107569"/>
              <a:gd name="adj2" fmla="val -9574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execute</a:t>
            </a:r>
            <a:r>
              <a:rPr lang="de-DE" sz="1600" dirty="0" smtClean="0">
                <a:solidFill>
                  <a:schemeClr val="tx1"/>
                </a:solidFill>
              </a:rPr>
              <a:t> an </a:t>
            </a:r>
            <a:r>
              <a:rPr lang="de-DE" sz="1600" dirty="0" err="1" smtClean="0">
                <a:solidFill>
                  <a:schemeClr val="tx1"/>
                </a:solidFill>
              </a:rPr>
              <a:t>ops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component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8164286" y="2643114"/>
            <a:ext cx="1981200" cy="881743"/>
          </a:xfrm>
          <a:prstGeom prst="wedgeRoundRectCallout">
            <a:avLst>
              <a:gd name="adj1" fmla="val -79793"/>
              <a:gd name="adj2" fmla="val -8216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call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other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resilient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responsive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9949543" y="2049843"/>
            <a:ext cx="2122713" cy="881743"/>
          </a:xfrm>
          <a:prstGeom prst="wedgeRoundRectCallout">
            <a:avLst>
              <a:gd name="adj1" fmla="val -77119"/>
              <a:gd name="adj2" fmla="val -9698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detect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resolve</a:t>
            </a:r>
            <a:r>
              <a:rPr lang="de-DE" sz="1600" dirty="0" smtClean="0">
                <a:solidFill>
                  <a:schemeClr val="tx1"/>
                </a:solidFill>
              </a:rPr>
              <a:t> operational </a:t>
            </a:r>
            <a:r>
              <a:rPr lang="de-DE" sz="1600" dirty="0" err="1" smtClean="0">
                <a:solidFill>
                  <a:schemeClr val="tx1"/>
                </a:solidFill>
              </a:rPr>
              <a:t>anomalies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179644" y="206051"/>
            <a:ext cx="2558141" cy="881743"/>
          </a:xfrm>
          <a:prstGeom prst="wedgeRoundRectCallout">
            <a:avLst>
              <a:gd name="adj1" fmla="val -6153"/>
              <a:gd name="adj2" fmla="val 25740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cluster-</a:t>
            </a:r>
            <a:r>
              <a:rPr lang="de-DE" sz="1600" dirty="0" err="1" smtClean="0">
                <a:solidFill>
                  <a:schemeClr val="tx1"/>
                </a:solidFill>
              </a:rPr>
              <a:t>wide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configuration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consensus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9172200" y="3579511"/>
            <a:ext cx="2686801" cy="1103236"/>
          </a:xfrm>
          <a:prstGeom prst="wedgeRoundRectCallout">
            <a:avLst>
              <a:gd name="adj1" fmla="val -68735"/>
              <a:gd name="adj2" fmla="val 3512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run</a:t>
            </a:r>
            <a:r>
              <a:rPr lang="de-DE" sz="1600" dirty="0" smtClean="0">
                <a:solidFill>
                  <a:schemeClr val="tx1"/>
                </a:solidFill>
              </a:rPr>
              <a:t> (</a:t>
            </a:r>
            <a:r>
              <a:rPr lang="de-DE" sz="1600" dirty="0" err="1" smtClean="0">
                <a:solidFill>
                  <a:schemeClr val="tx1"/>
                </a:solidFill>
              </a:rPr>
              <a:t>containerized</a:t>
            </a:r>
            <a:r>
              <a:rPr lang="de-DE" sz="1600" dirty="0" smtClean="0">
                <a:solidFill>
                  <a:schemeClr val="tx1"/>
                </a:solidFill>
              </a:rPr>
              <a:t>) </a:t>
            </a:r>
            <a:r>
              <a:rPr lang="de-DE" sz="1600" dirty="0" err="1" smtClean="0">
                <a:solidFill>
                  <a:schemeClr val="tx1"/>
                </a:solidFill>
              </a:rPr>
              <a:t>applications</a:t>
            </a:r>
            <a:r>
              <a:rPr lang="de-DE" sz="1600" dirty="0" smtClean="0">
                <a:solidFill>
                  <a:schemeClr val="tx1"/>
                </a:solidFill>
              </a:rPr>
              <a:t> on a </a:t>
            </a:r>
            <a:r>
              <a:rPr lang="de-DE" sz="1600" dirty="0" err="1" smtClean="0">
                <a:solidFill>
                  <a:schemeClr val="tx1"/>
                </a:solidFill>
              </a:rPr>
              <a:t>cluster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automate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standard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operations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procedures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218699" y="4996315"/>
            <a:ext cx="2470071" cy="1306514"/>
          </a:xfrm>
          <a:prstGeom prst="wedgeRoundRectCallout">
            <a:avLst>
              <a:gd name="adj1" fmla="val 59666"/>
              <a:gd name="adj2" fmla="val -37079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right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resources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container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execution</a:t>
            </a:r>
            <a:r>
              <a:rPr lang="de-DE" sz="1600" dirty="0" smtClean="0">
                <a:solidFill>
                  <a:schemeClr val="tx1"/>
                </a:solidFill>
              </a:rPr>
              <a:t>? (e.g.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high </a:t>
            </a:r>
            <a:r>
              <a:rPr lang="de-DE" sz="1600" dirty="0" err="1" smtClean="0">
                <a:solidFill>
                  <a:schemeClr val="tx1"/>
                </a:solidFill>
              </a:rPr>
              <a:t>utilization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8677884" y="4835147"/>
            <a:ext cx="3116787" cy="598486"/>
          </a:xfrm>
          <a:prstGeom prst="wedgeRoundRectCallout">
            <a:avLst>
              <a:gd name="adj1" fmla="val -45507"/>
              <a:gd name="adj2" fmla="val 94053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decouple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physical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hardware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1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5" y="-2086"/>
            <a:ext cx="10638095" cy="67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Preview: Kubernetes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4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Preview: </a:t>
            </a:r>
            <a:r>
              <a:rPr lang="en-US" dirty="0" err="1" smtClean="0"/>
              <a:t>OpenShift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6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Preview: </a:t>
            </a:r>
            <a:r>
              <a:rPr lang="en-US" dirty="0" err="1" smtClean="0"/>
              <a:t>Kontena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Preview</a:t>
            </a:r>
            <a:r>
              <a:rPr lang="en-US" smtClean="0"/>
              <a:t>: Gestalt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7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aware-folienmaster-1.01">
  <a:themeElements>
    <a:clrScheme name="QAware_Colors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B34316"/>
      </a:accent1>
      <a:accent2>
        <a:srgbClr val="C84B23"/>
      </a:accent2>
      <a:accent3>
        <a:srgbClr val="CC4B29"/>
      </a:accent3>
      <a:accent4>
        <a:srgbClr val="386B9B"/>
      </a:accent4>
      <a:accent5>
        <a:srgbClr val="619CBB"/>
      </a:accent5>
      <a:accent6>
        <a:srgbClr val="B1D5E3"/>
      </a:accent6>
      <a:hlink>
        <a:srgbClr val="11365A"/>
      </a:hlink>
      <a:folHlink>
        <a:srgbClr val="B2B2B2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2"/>
          </a:solidFill>
          <a:headEnd w="lg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131</Words>
  <Application>Microsoft Macintosh PowerPoint</Application>
  <PresentationFormat>Widescreen</PresentationFormat>
  <Paragraphs>33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Narrow</vt:lpstr>
      <vt:lpstr>Calibri</vt:lpstr>
      <vt:lpstr>Cambria Math</vt:lpstr>
      <vt:lpstr>Lucida Grande</vt:lpstr>
      <vt:lpstr>Source Code Pro</vt:lpstr>
      <vt:lpstr>Arial</vt:lpstr>
      <vt:lpstr>qaware-folienmaster-1.01</vt:lpstr>
      <vt:lpstr>think-cell Folie</vt:lpstr>
      <vt:lpstr>PowerPoint Presentation</vt:lpstr>
      <vt:lpstr>The Cloud Native Stack</vt:lpstr>
      <vt:lpstr>PowerPoint Presentation</vt:lpstr>
      <vt:lpstr>PowerPoint Presentation</vt:lpstr>
      <vt:lpstr>Sneak Preview: Kubernetes</vt:lpstr>
      <vt:lpstr>Sneak Preview: OpenShift v3</vt:lpstr>
      <vt:lpstr>Sneak Preview: Kontena</vt:lpstr>
      <vt:lpstr>Sneak Preview: Gestalt</vt:lpstr>
    </vt:vector>
  </TitlesOfParts>
  <Company>QAware GmbH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von Kommunikationssystemen im Internet</dc:title>
  <dc:creator>Christine Kantsperger</dc:creator>
  <cp:lastModifiedBy>Josef Adersberger</cp:lastModifiedBy>
  <cp:revision>527</cp:revision>
  <dcterms:created xsi:type="dcterms:W3CDTF">2014-10-08T07:51:16Z</dcterms:created>
  <dcterms:modified xsi:type="dcterms:W3CDTF">2016-10-30T14:25:44Z</dcterms:modified>
</cp:coreProperties>
</file>