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212"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1D8BD707-D9CF-40AE-B4C6-C98DA3205C09}" type="datetimeFigureOut">
              <a:rPr lang="en-US" smtClean="0"/>
              <a:pPr/>
              <a:t>4/20/2020</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6F15528-21DE-4FAA-801E-634DDDAF4B2B}" type="slidenum">
              <a:rPr lang="en-US" smtClean="0"/>
              <a:pPr/>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The Next Trendy Neighborhood in Brooklyn</a:t>
            </a:r>
            <a:endParaRPr lang="en-US" sz="4000" dirty="0"/>
          </a:p>
        </p:txBody>
      </p:sp>
      <p:sp>
        <p:nvSpPr>
          <p:cNvPr id="3" name="Subtitle 2"/>
          <p:cNvSpPr>
            <a:spLocks noGrp="1"/>
          </p:cNvSpPr>
          <p:nvPr>
            <p:ph type="subTitle" idx="1"/>
          </p:nvPr>
        </p:nvSpPr>
        <p:spPr>
          <a:xfrm>
            <a:off x="762000" y="4953000"/>
            <a:ext cx="6858000" cy="990600"/>
          </a:xfrm>
        </p:spPr>
        <p:txBody>
          <a:bodyPr/>
          <a:lstStyle/>
          <a:p>
            <a:r>
              <a:rPr lang="en-US" dirty="0" smtClean="0"/>
              <a:t>Michael </a:t>
            </a:r>
            <a:r>
              <a:rPr lang="en-US" dirty="0" err="1" smtClean="0"/>
              <a:t>Granovsky</a:t>
            </a:r>
            <a:endParaRPr lang="en-US" dirty="0"/>
          </a:p>
        </p:txBody>
      </p:sp>
    </p:spTree>
    <p:extLst>
      <p:ext uri="{BB962C8B-B14F-4D97-AF65-F5344CB8AC3E}">
        <p14:creationId xmlns:p14="http://schemas.microsoft.com/office/powerpoint/2010/main" val="107804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What happens when Hipsters and new college grads get priced out of their trendy neighborhoods? They will flock to the next up and coming area. This project will try to determine what will be the next trendy neighborhood in Brooklyn so investors could invest for high returns. This project will use </a:t>
            </a:r>
            <a:r>
              <a:rPr lang="en-US" dirty="0" err="1" smtClean="0"/>
              <a:t>kmeans</a:t>
            </a:r>
            <a:r>
              <a:rPr lang="en-US" dirty="0" smtClean="0"/>
              <a:t> clustering to compare other </a:t>
            </a:r>
            <a:r>
              <a:rPr lang="en-US" dirty="0" err="1" smtClean="0"/>
              <a:t>Bk</a:t>
            </a:r>
            <a:r>
              <a:rPr lang="en-US" dirty="0" smtClean="0"/>
              <a:t> neighborhoods to Williamsburg and Park Slope, taking in account for venues and rent price. </a:t>
            </a:r>
            <a:endParaRPr lang="en-US" dirty="0"/>
          </a:p>
        </p:txBody>
      </p:sp>
    </p:spTree>
    <p:extLst>
      <p:ext uri="{BB962C8B-B14F-4D97-AF65-F5344CB8AC3E}">
        <p14:creationId xmlns:p14="http://schemas.microsoft.com/office/powerpoint/2010/main" val="245151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pPr marL="0" indent="0">
              <a:buNone/>
            </a:pPr>
            <a:r>
              <a:rPr lang="en-US" dirty="0" smtClean="0"/>
              <a:t>This project uses Foursquare </a:t>
            </a:r>
            <a:r>
              <a:rPr lang="en-US" dirty="0" err="1" smtClean="0"/>
              <a:t>api</a:t>
            </a:r>
            <a:r>
              <a:rPr lang="en-US" dirty="0" smtClean="0"/>
              <a:t> data for venues, a </a:t>
            </a:r>
            <a:r>
              <a:rPr lang="en-US" dirty="0" err="1" smtClean="0"/>
              <a:t>csv</a:t>
            </a:r>
            <a:r>
              <a:rPr lang="en-US" dirty="0" smtClean="0"/>
              <a:t> on average rent per month from </a:t>
            </a:r>
            <a:r>
              <a:rPr lang="en-US" dirty="0" err="1" smtClean="0"/>
              <a:t>rentcafe</a:t>
            </a:r>
            <a:r>
              <a:rPr lang="en-US" dirty="0" smtClean="0"/>
              <a:t> and geographical data from </a:t>
            </a:r>
            <a:r>
              <a:rPr lang="en-US" u="sng" dirty="0">
                <a:hlinkClick r:id="rId2"/>
              </a:rPr>
              <a:t>https://geo.nyu.edu/catalog/nyu_2451_34572</a:t>
            </a:r>
            <a:endParaRPr lang="en-US" dirty="0"/>
          </a:p>
        </p:txBody>
      </p:sp>
    </p:spTree>
    <p:extLst>
      <p:ext uri="{BB962C8B-B14F-4D97-AF65-F5344CB8AC3E}">
        <p14:creationId xmlns:p14="http://schemas.microsoft.com/office/powerpoint/2010/main" val="1686300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Get all data and format it nicely into data frames </a:t>
            </a:r>
          </a:p>
          <a:p>
            <a:pPr marL="457200" indent="-457200">
              <a:buFont typeface="+mj-lt"/>
              <a:buAutoNum type="arabicPeriod"/>
            </a:pPr>
            <a:endParaRPr lang="en-US" dirty="0" smtClean="0"/>
          </a:p>
          <a:p>
            <a:pPr marL="457200" indent="-457200">
              <a:buFont typeface="+mj-lt"/>
              <a:buAutoNum type="arabicPeriod"/>
            </a:pPr>
            <a:r>
              <a:rPr lang="en-US" dirty="0" smtClean="0"/>
              <a:t>Explore Brooklyn with foursquare </a:t>
            </a:r>
            <a:r>
              <a:rPr lang="en-US" dirty="0" err="1" smtClean="0"/>
              <a:t>api</a:t>
            </a:r>
            <a:r>
              <a:rPr lang="en-US" dirty="0" smtClean="0"/>
              <a:t> and get venues </a:t>
            </a:r>
          </a:p>
          <a:p>
            <a:pPr marL="457200" indent="-457200">
              <a:buFont typeface="+mj-lt"/>
              <a:buAutoNum type="arabicPeriod"/>
            </a:pPr>
            <a:r>
              <a:rPr lang="en-US" dirty="0" smtClean="0"/>
              <a:t>Use </a:t>
            </a:r>
            <a:r>
              <a:rPr lang="en-US" dirty="0" err="1" smtClean="0"/>
              <a:t>kmeans</a:t>
            </a:r>
            <a:r>
              <a:rPr lang="en-US" dirty="0" smtClean="0"/>
              <a:t> clustering to find neighborhoods similar to Park Slope and Williamsburg</a:t>
            </a:r>
          </a:p>
          <a:p>
            <a:pPr marL="457200" indent="-457200">
              <a:buFont typeface="+mj-lt"/>
              <a:buAutoNum type="arabicPeriod"/>
            </a:pPr>
            <a:r>
              <a:rPr lang="en-US" dirty="0" smtClean="0"/>
              <a:t>Visualize results </a:t>
            </a:r>
          </a:p>
        </p:txBody>
      </p:sp>
    </p:spTree>
    <p:extLst>
      <p:ext uri="{BB962C8B-B14F-4D97-AF65-F5344CB8AC3E}">
        <p14:creationId xmlns:p14="http://schemas.microsoft.com/office/powerpoint/2010/main" val="651855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endParaRPr lang="en-US" dirty="0"/>
          </a:p>
        </p:txBody>
      </p:sp>
      <p:sp>
        <p:nvSpPr>
          <p:cNvPr id="3" name="Content Placeholder 2"/>
          <p:cNvSpPr>
            <a:spLocks noGrp="1"/>
          </p:cNvSpPr>
          <p:nvPr>
            <p:ph idx="1"/>
          </p:nvPr>
        </p:nvSpPr>
        <p:spPr/>
        <p:txBody>
          <a:bodyPr/>
          <a:lstStyle/>
          <a:p>
            <a:pPr marL="0" indent="0">
              <a:buNone/>
            </a:pPr>
            <a:r>
              <a:rPr lang="en-US" dirty="0" smtClean="0"/>
              <a:t>Park Slope and Williamsburg ended up being in different clusters. So I examined the clusters and chose the neighborhood from the clusters with the lowest rent, which ended up being Flatlands and Madison. I compared them by location, venue, and rent price. While it is subjective, I determined that Flatlands had the more exciting venues and cheaper rent, so it is more likely to become the next trendy neighborhood in Brooklyn (location of two Neighborhoods was similar). </a:t>
            </a:r>
            <a:endParaRPr lang="en-US" dirty="0"/>
          </a:p>
        </p:txBody>
      </p:sp>
    </p:spTree>
    <p:extLst>
      <p:ext uri="{BB962C8B-B14F-4D97-AF65-F5344CB8AC3E}">
        <p14:creationId xmlns:p14="http://schemas.microsoft.com/office/powerpoint/2010/main" val="994621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While this is a good start, this method is not the most accurate. It works under the assumption that the neighborhood most similar to previously trendy neighborhoods Park Slope and Williamsburg with the lowest rent will become trendy in the future. It fails to take account additional parameters like crime data, housing quality, pedestrian traffic. Also it could use more specific rent price data rather than just average rent per month. This notebook is a good foundation to expand and iterate the process over again adjusting parameters based on the stakeholders needs.</a:t>
            </a:r>
          </a:p>
        </p:txBody>
      </p:sp>
    </p:spTree>
    <p:extLst>
      <p:ext uri="{BB962C8B-B14F-4D97-AF65-F5344CB8AC3E}">
        <p14:creationId xmlns:p14="http://schemas.microsoft.com/office/powerpoint/2010/main" val="1456718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pPr marL="0" indent="0">
              <a:buNone/>
            </a:pPr>
            <a:r>
              <a:rPr lang="en-US" dirty="0"/>
              <a:t>After analyzing all the data I would present all my data to the investor and report my finding that Flatlands would be a good spot to invest for the future, as </a:t>
            </a:r>
            <a:r>
              <a:rPr lang="en-US" dirty="0" err="1"/>
              <a:t>kmeans</a:t>
            </a:r>
            <a:r>
              <a:rPr lang="en-US" dirty="0"/>
              <a:t> proved that it was similar to Park Slope and could be destined for the same success. After I report my data and findings, I will alter the notebook based on feedback of the stakeholder and continue examining my </a:t>
            </a:r>
            <a:r>
              <a:rPr lang="en-US" dirty="0" smtClean="0"/>
              <a:t>results.</a:t>
            </a:r>
          </a:p>
          <a:p>
            <a:pPr marL="0" indent="0">
              <a:buNone/>
            </a:pPr>
            <a:endParaRPr lang="en-US" dirty="0"/>
          </a:p>
          <a:p>
            <a:pPr marL="0" indent="0">
              <a:buNone/>
            </a:pPr>
            <a:r>
              <a:rPr lang="en-US" dirty="0" smtClean="0"/>
              <a:t>Please look at the report and notebook for </a:t>
            </a:r>
            <a:r>
              <a:rPr lang="en-US" smtClean="0"/>
              <a:t>more details. </a:t>
            </a:r>
            <a:endParaRPr lang="en-US" dirty="0"/>
          </a:p>
        </p:txBody>
      </p:sp>
    </p:spTree>
    <p:extLst>
      <p:ext uri="{BB962C8B-B14F-4D97-AF65-F5344CB8AC3E}">
        <p14:creationId xmlns:p14="http://schemas.microsoft.com/office/powerpoint/2010/main" val="2707592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15</TotalTime>
  <Words>420</Words>
  <Application>Microsoft Office PowerPoint</Application>
  <PresentationFormat>On-screen Show (4:3)</PresentationFormat>
  <Paragraphs>20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NewsPrint</vt:lpstr>
      <vt:lpstr>The Next Trendy Neighborhood in Brooklyn</vt:lpstr>
      <vt:lpstr>Introduction</vt:lpstr>
      <vt:lpstr>Data</vt:lpstr>
      <vt:lpstr>Method</vt:lpstr>
      <vt:lpstr>Results </vt:lpstr>
      <vt:lpstr>Discussion </vt:lpstr>
      <vt:lpstr>Conclusion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Next Trendy Neighborhood in Brooklyn</dc:title>
  <dc:creator>Micha</dc:creator>
  <cp:lastModifiedBy>Micha</cp:lastModifiedBy>
  <cp:revision>3</cp:revision>
  <dcterms:created xsi:type="dcterms:W3CDTF">2006-08-16T00:00:00Z</dcterms:created>
  <dcterms:modified xsi:type="dcterms:W3CDTF">2020-04-20T17:45:09Z</dcterms:modified>
</cp:coreProperties>
</file>