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751"/>
    <a:srgbClr val="FFFFFF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8</cp:revision>
  <dcterms:created xsi:type="dcterms:W3CDTF">2022-01-30T03:30:23Z</dcterms:created>
  <dcterms:modified xsi:type="dcterms:W3CDTF">2022-02-10T23:30:42Z</dcterms:modified>
</cp:coreProperties>
</file>