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9D5339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0C2CE6-175B-1D8C-9F7A-695995EC631A}" name="Li, Weilin" initials="LW" userId="S::wpl5199@psu.edu::78c63f3b-17e7-4caf-a259-1921ff2f1e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DCDCDC"/>
    <a:srgbClr val="D7D7D7"/>
    <a:srgbClr val="E2F0D9"/>
    <a:srgbClr val="9FC884"/>
    <a:srgbClr val="FFFFFF"/>
    <a:srgbClr val="BCD751"/>
    <a:srgbClr val="8A5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4B472-F4F2-44F8-BC84-4E1FFACDE3CD}" v="95" dt="2022-02-10T23:30:36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ziyang" userId="8bb7174ab8a90763" providerId="LiveId" clId="{1404B472-F4F2-44F8-BC84-4E1FFACDE3CD}"/>
    <pc:docChg chg="custSel addSld modSld">
      <pc:chgData name="wang ziyang" userId="8bb7174ab8a90763" providerId="LiveId" clId="{1404B472-F4F2-44F8-BC84-4E1FFACDE3CD}" dt="2022-02-10T23:30:36.758" v="128"/>
      <pc:docMkLst>
        <pc:docMk/>
      </pc:docMkLst>
      <pc:sldChg chg="modSp">
        <pc:chgData name="wang ziyang" userId="8bb7174ab8a90763" providerId="LiveId" clId="{1404B472-F4F2-44F8-BC84-4E1FFACDE3CD}" dt="2022-02-10T23:30:36.758" v="128"/>
        <pc:sldMkLst>
          <pc:docMk/>
          <pc:sldMk cId="1828894815" sldId="256"/>
        </pc:sldMkLst>
        <pc:picChg chg="mod">
          <ac:chgData name="wang ziyang" userId="8bb7174ab8a90763" providerId="LiveId" clId="{1404B472-F4F2-44F8-BC84-4E1FFACDE3CD}" dt="2022-02-10T23:30:36.758" v="128"/>
          <ac:picMkLst>
            <pc:docMk/>
            <pc:sldMk cId="1828894815" sldId="256"/>
            <ac:picMk id="1026" creationId="{D4D901AC-4ABD-4F20-8875-1C6847E22B27}"/>
          </ac:picMkLst>
        </pc:picChg>
      </pc:sldChg>
      <pc:sldChg chg="modSp">
        <pc:chgData name="wang ziyang" userId="8bb7174ab8a90763" providerId="LiveId" clId="{1404B472-F4F2-44F8-BC84-4E1FFACDE3CD}" dt="2022-02-10T23:30:14.939" v="123"/>
        <pc:sldMkLst>
          <pc:docMk/>
          <pc:sldMk cId="1396838675" sldId="257"/>
        </pc:sldMkLst>
        <pc:picChg chg="mod">
          <ac:chgData name="wang ziyang" userId="8bb7174ab8a90763" providerId="LiveId" clId="{1404B472-F4F2-44F8-BC84-4E1FFACDE3CD}" dt="2022-02-10T23:30:14.939" v="123"/>
          <ac:picMkLst>
            <pc:docMk/>
            <pc:sldMk cId="1396838675" sldId="257"/>
            <ac:picMk id="1026" creationId="{D4D901AC-4ABD-4F20-8875-1C6847E22B27}"/>
          </ac:picMkLst>
        </pc:picChg>
      </pc:sldChg>
      <pc:sldChg chg="modSp">
        <pc:chgData name="wang ziyang" userId="8bb7174ab8a90763" providerId="LiveId" clId="{1404B472-F4F2-44F8-BC84-4E1FFACDE3CD}" dt="2022-02-10T23:30:04.125" v="120"/>
        <pc:sldMkLst>
          <pc:docMk/>
          <pc:sldMk cId="382956019" sldId="258"/>
        </pc:sldMkLst>
        <pc:picChg chg="mod">
          <ac:chgData name="wang ziyang" userId="8bb7174ab8a90763" providerId="LiveId" clId="{1404B472-F4F2-44F8-BC84-4E1FFACDE3CD}" dt="2022-02-10T23:30:04.125" v="120"/>
          <ac:picMkLst>
            <pc:docMk/>
            <pc:sldMk cId="382956019" sldId="258"/>
            <ac:picMk id="1026" creationId="{D4D901AC-4ABD-4F20-8875-1C6847E22B27}"/>
          </ac:picMkLst>
        </pc:picChg>
      </pc:sldChg>
      <pc:sldChg chg="addSp delSp modSp new mod">
        <pc:chgData name="wang ziyang" userId="8bb7174ab8a90763" providerId="LiveId" clId="{1404B472-F4F2-44F8-BC84-4E1FFACDE3CD}" dt="2022-02-10T23:29:05.780" v="117" actId="164"/>
        <pc:sldMkLst>
          <pc:docMk/>
          <pc:sldMk cId="4189297698" sldId="259"/>
        </pc:sldMkLst>
        <pc:spChg chg="del">
          <ac:chgData name="wang ziyang" userId="8bb7174ab8a90763" providerId="LiveId" clId="{1404B472-F4F2-44F8-BC84-4E1FFACDE3CD}" dt="2022-02-10T23:24:14.049" v="1" actId="478"/>
          <ac:spMkLst>
            <pc:docMk/>
            <pc:sldMk cId="4189297698" sldId="259"/>
            <ac:spMk id="2" creationId="{0E252347-D46D-4018-AD9C-515D42B2D691}"/>
          </ac:spMkLst>
        </pc:spChg>
        <pc:spChg chg="del">
          <ac:chgData name="wang ziyang" userId="8bb7174ab8a90763" providerId="LiveId" clId="{1404B472-F4F2-44F8-BC84-4E1FFACDE3CD}" dt="2022-02-10T23:24:14.049" v="1" actId="478"/>
          <ac:spMkLst>
            <pc:docMk/>
            <pc:sldMk cId="4189297698" sldId="259"/>
            <ac:spMk id="3" creationId="{7812DCB6-6399-4947-BD2F-496161B9A97A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6" creationId="{A08566DB-6485-485C-B2D7-666B67756B7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7" creationId="{54542592-00C5-4102-BC28-008441A5ABFA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8" creationId="{62302E92-3244-4635-8289-9D30435994A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9" creationId="{F0DD34CC-36EC-454C-A769-B088CDA7630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0" creationId="{4E847E48-FE1C-458B-BE2E-9ECE5BC96306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1" creationId="{D2EFEE0F-606E-4C0A-93EA-ACFCAE47D15B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2" creationId="{F6DE6017-6ECC-4BFE-AE46-E775BF28EB72}"/>
          </ac:spMkLst>
        </pc:spChg>
        <pc:spChg chg="del mod">
          <ac:chgData name="wang ziyang" userId="8bb7174ab8a90763" providerId="LiveId" clId="{1404B472-F4F2-44F8-BC84-4E1FFACDE3CD}" dt="2022-02-10T23:24:28.076" v="3" actId="478"/>
          <ac:spMkLst>
            <pc:docMk/>
            <pc:sldMk cId="4189297698" sldId="259"/>
            <ac:spMk id="13" creationId="{7C17D1A2-B4AC-4421-B1CD-7D711EE07349}"/>
          </ac:spMkLst>
        </pc:spChg>
        <pc:spChg chg="add mod">
          <ac:chgData name="wang ziyang" userId="8bb7174ab8a90763" providerId="LiveId" clId="{1404B472-F4F2-44F8-BC84-4E1FFACDE3CD}" dt="2022-02-10T23:29:05.780" v="117" actId="164"/>
          <ac:spMkLst>
            <pc:docMk/>
            <pc:sldMk cId="4189297698" sldId="259"/>
            <ac:spMk id="14" creationId="{9B89CF39-B3E5-4B6A-BB86-B320DF79A20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" creationId="{4A8E0D6A-32A4-4C4D-94C2-A79B18DC927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" creationId="{B48E2E5A-4E35-41A3-9300-DEF88CB8C64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" creationId="{2DA6AF05-98BA-493C-93BF-134CA7239D5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" creationId="{C9CD32DB-F584-4702-9FF6-BC309BF395F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2" creationId="{E4291799-BFD7-4EBF-989D-CF332D93956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3" creationId="{93003481-F4E7-48ED-8999-AD4C67A05EB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4" creationId="{18584192-F8D0-40E2-8644-C295A0EBB19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7" creationId="{F982952B-92A5-430C-8E50-D863D6F3F37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8" creationId="{3C5EB687-3E79-423A-AA1A-92A9576CEC4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9" creationId="{4BAA4AEF-5870-4705-83B7-9CF2FD27F0F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0" creationId="{CBA00F9F-D355-451D-809E-BB14D1827F1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1" creationId="{3726F0B9-A9F3-4F99-A504-40A07A7DE7C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2" creationId="{21F9FC8A-9803-4D4A-9FAE-C7DEBC80A6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3" creationId="{9624DA29-9C78-4CA6-BD05-7E2DB7D9DAA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6" creationId="{538FB6A1-C718-407D-AC2B-193D1EE1B318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7" creationId="{2AA93DEB-D767-476A-A248-D15C6F35B62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8" creationId="{EC3155C0-2B9F-45FE-8379-318D0932FB55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9" creationId="{659A3BE7-3088-41DE-AB97-4BA9FBDD13BA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0" creationId="{12814FE2-0940-4D20-8B6F-49A949A574EB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1" creationId="{BFAE597B-BCC5-402E-A95C-4CF1A0F0EBEE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2" creationId="{2224FC54-6C99-43DC-8622-4031193CAE3B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5" creationId="{1BDBB289-EA94-4082-892A-7C67FB5702D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6" creationId="{79AC6928-4076-4DDF-B126-FA2AA917EE30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7" creationId="{F04F0236-2325-4D10-9930-9FABAA701D90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8" creationId="{81E41FE8-CB8E-4D08-9F66-472896247BFA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9" creationId="{1C715469-80D3-45C8-BEBC-4D207C631AB8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50" creationId="{42D56A2E-799F-4C23-BC9B-7A316CBC5331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51" creationId="{309709D5-3E44-4C1F-9108-F6206539F01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4" creationId="{10C67BAC-2244-4F28-87BA-73AB98401E0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5" creationId="{49484713-402F-45C7-A60C-BA59F373FFF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6" creationId="{649695EA-DAB7-4B01-9FFB-4E4D3D24F2B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7" creationId="{1AE50130-D901-43A4-93B3-9A0F43E8A28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8" creationId="{4A83E58F-776C-4291-B76A-1AC7D0C098E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9" creationId="{B6A4E44B-947F-4B9E-B119-13C3ADD7ACA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0" creationId="{D4421737-328E-4BF1-B3CD-4C6DB5C2EE1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3" creationId="{83239ECD-5F46-40D8-B1E7-5574BE8E24B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4" creationId="{F9F74A04-5358-4479-AA3A-B3A600751CB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5" creationId="{47E5B8B6-0BA0-4F1C-84C4-4A5F674672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6" creationId="{916572EB-5A73-43DE-AFB0-F6CC5289A95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7" creationId="{077AF17B-F5DA-4D6B-A783-B489810F3EE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8" creationId="{A75BAC1C-FD46-41A9-A2BB-0FAB627ABC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9" creationId="{046190B8-FE00-480E-A228-889EA410E60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2" creationId="{CF18BD7B-F745-4E12-AB45-F7AB382B4E5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3" creationId="{FA2CFDC6-E110-424C-A8A9-90ED1C3443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4" creationId="{82E9768E-0D84-483A-A6CF-46818A108A1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5" creationId="{BE7D632C-9B58-47FA-B320-D5A03670D0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6" creationId="{F4357BCF-2590-4046-BAC1-9D803E0336A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7" creationId="{F4119750-3D18-4A13-BB89-7030A277E4D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8" creationId="{ED86AE95-3089-4D65-B58B-4D3E1CAB052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1" creationId="{E16B150F-E3CC-4AA7-B1A5-3B68FEE061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2" creationId="{073C7560-86E4-4ADD-9BE1-9F1CA35685E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3" creationId="{7E4D2839-DE85-4633-B215-5368D6ECD14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4" creationId="{FCC80F50-A362-4F71-BC33-B49394C873F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5" creationId="{B617ABE6-63BC-41C2-8990-0A965FE370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6" creationId="{56F1E461-236B-44CB-B053-19A5B7B6C96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7" creationId="{A91FF83F-061D-4C29-BF9F-215B0570294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0" creationId="{D20C559F-F3FF-4094-99C6-FFE4BF13F10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1" creationId="{EC8DE52A-9A7A-4F0E-A27B-2FC2D1FD419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2" creationId="{5B9BDFB0-37CB-4DED-945B-3D15F96B99E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3" creationId="{916EAA5A-C3DB-4B1C-84B6-8FA654F0A72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4" creationId="{FE250325-4274-4EC6-8B18-F561BA4A290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5" creationId="{1B49B7A4-1B7E-4956-A2A3-D2810EF9691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6" creationId="{17F7E7FE-CEB9-496B-BEDC-86EF4DEC12B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9" creationId="{4935A679-97C3-4BB9-A089-D17FE392445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0" creationId="{1A99B406-14F5-486E-A2FB-16D0FAFF503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1" creationId="{F59905E9-A357-46F9-8AFD-9FC529E143F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2" creationId="{7ED478B2-3B9E-490C-85B2-EF74170CD77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3" creationId="{8F440193-745A-4BF2-A9F6-146EE740C71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4" creationId="{0FFD4DC0-544E-4F77-BA59-9C12A6FA7F1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5" creationId="{63E2BEA4-7F4F-48A4-9734-ACCDB9A869BE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08" creationId="{D71FCB42-07E9-4BF4-9F70-E4112CD8DADC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09" creationId="{0A600BD7-20DD-4B9B-9D9E-109BA64F9B2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0" creationId="{5901D304-A519-4B99-A65B-CA95D89E81B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1" creationId="{125E4212-7AEC-4E6C-8013-8D7320D2B43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2" creationId="{3E052870-7F8B-44C5-A502-034D47CE91B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3" creationId="{3E138E71-53F4-48A5-8A61-05C99AD30A71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4" creationId="{7BA536C3-64AA-45A7-B029-DBADBF310700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7" creationId="{B7B1DBE6-97E9-4F4E-9EB0-B12192A6970A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8" creationId="{698A60F5-3519-44C6-BCC5-445F8D0C3E92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9" creationId="{7BC89D7E-CE31-460B-BA42-AEBAE74204BD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0" creationId="{EAE386E2-B4EB-4E3E-8455-5FB58D0D7006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1" creationId="{532702B7-A138-4B80-B7E5-CAC04830E0FF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2" creationId="{A2A20FDA-8D42-48FA-8BCD-090AA5493532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3" creationId="{6D7185E3-6DDF-4E3A-9C4C-F480333AF28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6" creationId="{7519ABDC-F772-403D-9150-E3BA82CE43C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7" creationId="{B7D44F14-ED10-40B7-AEC0-40C4A9B0F0D9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8" creationId="{7D9FF03F-3473-4137-A5B1-9F5A6D321174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9" creationId="{40BBFB68-D292-42DA-B570-F1E36A9D60B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0" creationId="{62B5748A-C92B-4105-9B3B-B780408BEA66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1" creationId="{D4224D51-6C89-4FAD-9B5A-78F0E3C0589A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2" creationId="{308E3C69-C100-44B4-AF5A-CB76372DEDB7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5" creationId="{85990573-1B23-4804-B32F-E80B7B099894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6" creationId="{9AF78664-66C9-4C65-B4B1-1394905ACB79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7" creationId="{9FB48E3E-3EB6-46C7-B6F9-70CA77C490EF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8" creationId="{49E677C9-39F9-4CD7-AB67-0606AE8C8CDE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9" creationId="{036F0C1E-16E4-43BE-8A89-1A037C3882E8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40" creationId="{EAAFD735-9812-4537-ADFD-CC0B8CB35A0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41" creationId="{14FEFE15-002C-4117-8F47-5843F134E1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4" creationId="{334C2FAB-C6D7-4C1F-B1D4-8C42952C1C6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5" creationId="{9CBBC00A-DEFD-45E7-9073-0520B78F176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6" creationId="{0097D3BE-70DF-496E-933A-4CA4996C991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7" creationId="{7B8B0BAD-D13C-4926-B010-C39FEBC477D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8" creationId="{064BC355-7DDF-4E10-90A2-E3852514D08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9" creationId="{E428E4D7-D4F6-48E8-92DD-4E920A83DA2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0" creationId="{D4CD790E-A057-46B5-A596-05B5874A892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3" creationId="{732F1C96-080E-4DD5-B366-EDE1B0C221F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4" creationId="{01A2B543-C12D-4E02-BB7A-552C7F57906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5" creationId="{4DA32A4B-07E3-4D49-9D4C-E10CFF437FA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6" creationId="{66B6BA75-88E9-4F10-AFB5-DFE293FC3A3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7" creationId="{773A2F42-E6A5-4B69-9967-109DDBED0E3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8" creationId="{0E19425A-E04D-40DF-BBFE-8172FDA519B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9" creationId="{027EE501-0999-4572-B2C6-384CEC6E79D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2" creationId="{E04D975D-770F-4E44-854E-9018156B4EE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3" creationId="{A0900C61-F2E2-49E2-B549-6A35A6DF62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4" creationId="{4387F6D2-2C2C-49D5-89E4-379E7E1D351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5" creationId="{F2868822-D0E2-4B44-8AFD-9109FD657B4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6" creationId="{296F179F-9C95-4940-9CB3-308F1A44308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7" creationId="{440723CD-2B81-471A-87F3-2A7E44C4A9D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8" creationId="{D8214A4C-864F-4943-ACFC-D9F797EEBF7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1" creationId="{49897644-71FA-499C-9767-AFCEC0E6055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2" creationId="{D1000F1D-DCAC-44E1-97E3-145543010C8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3" creationId="{683C2BF0-BC76-4D89-8951-C9C3DCF3D28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4" creationId="{1D548181-6D7F-4D77-BBFC-23B5E716103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5" creationId="{696534BC-58A0-465D-86EE-7AD42F16F64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6" creationId="{42B1B9B0-509F-4384-9A46-0862D1C34D2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7" creationId="{DC2B4C29-8613-4D03-81B2-DADDC6C8AB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0" creationId="{8FEB5CB1-91BA-42F3-AFCA-1417F489402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1" creationId="{9F511448-C4A9-4DCA-82CA-3804AD4BBE8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2" creationId="{081770B1-3398-4CE8-8578-34C62478E23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3" creationId="{494AD49C-0D11-42A5-8792-529B01CDC20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4" creationId="{868382A9-CAF3-4669-96D7-A21B852DFD8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5" creationId="{10253A68-0E5E-4F1B-831C-ED75AAA94AF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6" creationId="{2E0D32E9-F8F8-4AE8-AD2B-EBC70F1F2DA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9" creationId="{250428A1-EE33-4F44-9096-2CF3CBBAFED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0" creationId="{858B05CE-50E8-4243-BB4D-06F75DFF144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1" creationId="{46A3F733-FDAB-4E3A-9D3C-3E95D442352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2" creationId="{DB451DFB-7413-484F-888C-3E7702A0C01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3" creationId="{F21F6BEE-4CCF-44D1-A82B-5613ECF8A8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4" creationId="{6299A27B-0340-4D16-89A8-C5F751470E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5" creationId="{00552873-A2D4-41F7-8C8E-8388E1C0EC6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8" creationId="{E70BBD50-2824-4489-B930-07B948326AA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9" creationId="{36762A20-98F4-41BE-8561-5873CC359BA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0" creationId="{7E649776-5D18-4DD6-B175-88E58BCEB51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1" creationId="{6BD66CDE-97E6-4FCF-B318-023C4B06071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2" creationId="{82255C08-B304-4D97-BBEC-94434955EDC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3" creationId="{8ADA4C31-F8BD-4CED-88DE-66D42539AB3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4" creationId="{E8F2B06A-9F9A-419E-8DE0-900032F0664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7" creationId="{18CC219B-AF97-44BB-BF99-62D0C1765AF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8" creationId="{39CC1C48-EC5D-4CBE-9CF7-B93697C23C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9" creationId="{A792544C-CDD9-407A-88A4-C066E43264F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0" creationId="{2C9F153C-72E9-4B52-96F8-70BDED86D1B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1" creationId="{22FCE73D-1C62-4851-BCC1-8E63F8616EC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2" creationId="{053BB6CA-E883-472C-96F8-097C992FFAE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3" creationId="{543EEB11-F63E-4EA7-AE15-E11D8E621F1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3" creationId="{DAA1ECBE-EF26-4C6F-9940-96991C18E99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4" creationId="{9D794AA8-72F1-4464-831E-69E92F0C626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5" creationId="{17254BA4-84EE-4703-9589-BD57FB95DC2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6" creationId="{73817C5C-C4D0-4D83-A97B-295F41C5453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7" creationId="{DE48EDD1-98B7-4D43-A116-5028162F0C8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8" creationId="{4EF58316-D000-48A6-9068-B58106D561E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9" creationId="{C2AC4C04-F97F-48D6-99CF-E9876A6AB3A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1" creationId="{3F862D2D-FA04-4BFF-A8CE-80A50282BB9D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2" creationId="{93853EC0-F958-4B13-9C7D-E9BFE263769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3" creationId="{3F21F1B3-D923-4E4C-B164-712F46648C3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4" creationId="{FCE7B89E-F798-4F25-849A-EC197760EE0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5" creationId="{08D24396-57D4-43FD-9DD5-3B6ED415183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6" creationId="{904B0C0D-F2FA-40B1-ADCC-51D5B784C04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7" creationId="{D737E66C-98BF-45DA-A1F5-BBF331D0346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9" creationId="{4ABFB425-DECC-44C8-AFE3-B10B38FA52E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0" creationId="{E0CCEB24-40CD-458E-9068-860A15C66AF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1" creationId="{4BDF909A-D256-4424-8559-6576D95A665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2" creationId="{3C91FD68-9377-4825-8E6D-8BF880017C6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3" creationId="{968E3720-2C8D-4F5E-A688-87DE7D73F83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4" creationId="{6F82A2C4-22DF-48B6-B6D6-D1C6B621FFF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5" creationId="{5F787E4A-ECD5-4FED-AA64-718389547AE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7" creationId="{F78DB29D-577C-462A-83A8-71203ADA4B8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8" creationId="{2B972871-6E0E-4A17-B11B-794920ADE5F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9" creationId="{DCB0A55D-E27E-43B1-9C27-6BE98009B1B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0" creationId="{C9BAFFFB-F4A8-4398-A28C-C56CA44E056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1" creationId="{29421355-01B6-4015-A482-0B1A96D48D9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2" creationId="{2A9BE0A9-332C-4756-85EB-C52A8BEF6B2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3" creationId="{6D871D10-5ABD-4D3B-81B8-FE18150D248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5" creationId="{3EA3F1C8-A99D-4D40-94B2-314F0F4D5B9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6" creationId="{A1BAB48F-4C7D-4617-95BD-7F5F26849EE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7" creationId="{2EA1347D-F16B-4D11-A5BF-3A415BA2E9A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8" creationId="{60C9B2E3-CBC4-487A-876F-02D3BFCBFF9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9" creationId="{04058C2B-9E2C-4E8D-A611-EA21079314F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0" creationId="{5EC83627-0929-4FA8-BE5E-CD25A8B7D28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1" creationId="{B2134F3D-A5DC-46CB-A56E-709507B475B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3" creationId="{087DE378-E40B-4D0A-B4E5-94543E803A5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4" creationId="{8CCC054F-3B76-4FDA-B730-A00ABA957F6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5" creationId="{089815A3-5B23-42BE-B335-6A111207579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6" creationId="{4611763D-2BD4-4A70-806C-0A2C5364356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7" creationId="{CE2BA928-A574-4D5A-8597-B6EADF68097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8" creationId="{C5AF0DF8-DD28-4FB3-8908-CDDDBA95FE0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9" creationId="{8D3B35D8-B076-47F5-AF00-244EC4D46E3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1" creationId="{95B59603-D060-4B82-AC74-1A38DD07C11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2" creationId="{F9FABAF0-50D6-4241-AAE1-5E0FD3BEA7E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3" creationId="{5C13B2D6-60CC-4967-B2C1-F314E7BFE60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4" creationId="{56BE8E90-8076-474B-A5C6-F79F63AC059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5" creationId="{9BBA0A45-397B-4D36-99CD-FA67662CD37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6" creationId="{7606AD1C-5391-4BB7-8FCD-04FD93056B2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7" creationId="{6AE6DADD-09EB-42F0-991F-357CF650341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9" creationId="{2EA4CCCC-CF45-40A8-B479-1A14F87A0C3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0" creationId="{47D9A6F3-C69D-48ED-B518-A6D6FDDE99E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1" creationId="{4172265F-1FC8-40A6-A749-AAA3A4689E5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2" creationId="{119C38C8-DAAF-446C-AFCE-524C37D9D3C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3" creationId="{261E1C0B-1051-4330-AC76-13874F5996B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4" creationId="{3995A572-7C92-4C1B-916F-785226D7F5C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5" creationId="{44622929-80AA-45A8-976B-EB647D7B053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7" creationId="{7E21F947-5D1E-4AA3-B120-E73B7731665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8" creationId="{F447EE45-9642-4FF5-A352-01C32D7990C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9" creationId="{82CF359F-39CC-436E-8006-4E1BAE5E39A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0" creationId="{8AF65ACD-A76B-4B25-8E44-2E3FB5D71C9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1" creationId="{11998C62-5B96-47AB-8C73-EF18FCA0428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2" creationId="{3E880B34-F055-41B9-A310-C62E6505AB2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3" creationId="{C3298979-885B-4A97-A260-2D853A9305E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5" creationId="{470ED027-5644-4618-BFF4-67C07773477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6" creationId="{03CD6579-1F8E-4D80-A6D7-A20473E212E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7" creationId="{83E0E932-56EF-491F-BA3D-6F1B002796D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8" creationId="{3F57C2D3-2357-48FD-934C-DB04A4A4F2E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9" creationId="{43A07FD7-FE97-4D43-812C-83C71A15F0D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0" creationId="{E1CFCB23-E646-4AB9-8990-FC90B4C26E4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1" creationId="{C6726DBB-46BF-4906-A415-91607799969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3" creationId="{A431A819-43B3-4BD7-98F7-A7EE1433ABF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4" creationId="{6DBB605E-D41B-4588-979E-9979F50D3B0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5" creationId="{23BA791C-BA81-45E1-80C1-F6D7D7C9BF5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6" creationId="{793B8104-0FDB-447C-AB02-523BFE1DEE0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7" creationId="{350F0FA9-A9D3-4661-812E-CBB0C0F252F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8" creationId="{09191DEF-B2AA-4CB6-9F1A-0A24C6E2529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9" creationId="{A1ECD8A3-FEA3-4111-BD4E-7C1F5021DD5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1" creationId="{43F816C2-C782-4FF7-ACE6-68A25DAD499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2" creationId="{5B42BA36-7EB3-46A9-BE47-1567462672A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3" creationId="{248371F2-F8FB-413C-B06E-AD0149AA1BD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4" creationId="{843E810F-D5BC-4E7B-83EC-4F041BF263F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5" creationId="{FBCF1A6C-19B8-4B18-A719-6C562ECB4C0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6" creationId="{23D07436-C442-4FB5-BC80-B57F0B319E7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7" creationId="{1F4A8294-4C8D-4B83-9237-6A251B7570A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9" creationId="{6B903BB2-9D1D-4016-A931-186EA406352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0" creationId="{A8A2E878-891A-4606-A38E-1EAB2CBE120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1" creationId="{D30F7892-B710-43FA-AA32-6CC9654C1B8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2" creationId="{BB13BA27-8482-4686-BCB7-2502956F219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3" creationId="{333B5B3A-03D9-46C9-AAEE-037006E4521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4" creationId="{8B569907-397E-405D-8FE6-777458874C0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5" creationId="{AA69B4DB-33EB-4A22-874D-6DCEC9A3FC9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7" creationId="{C1BF0745-6BC8-4B09-91D0-CE8317D328F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8" creationId="{F2E205BE-B08B-4877-B386-A5F979D91E3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9" creationId="{1F4B1824-719A-4878-B731-22A6CBA3F33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0" creationId="{C123C889-7837-4C92-AD9D-66DA2EC3799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1" creationId="{25B4E543-537D-437B-AA97-31476A92E3C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2" creationId="{AB11A578-FD7B-4D1D-BF99-E07A2170285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3" creationId="{87643C45-8FAA-4CE2-B3B7-073ED1E4143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5" creationId="{4C361E69-9B11-4C3B-A565-B9719CA64CB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6" creationId="{33EFC98E-909B-4FC5-930C-B1040881A3ED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7" creationId="{7A73AD6A-08DC-4126-827E-D5E4B62FB5F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8" creationId="{1258AFAF-C57E-4F46-A3DE-C751D44804A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9" creationId="{EFE833DC-6248-4D89-A353-33A87956F07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0" creationId="{2308ACF7-8C1B-4E58-811A-330E406812E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1" creationId="{51D78017-2617-4D35-B0BA-C0EA6D60EA6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3" creationId="{4EADAC86-95D4-4A23-8A15-3867D25E75E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4" creationId="{D21F4401-AF38-43E3-8D42-5D078E72F02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5" creationId="{BB9BD73B-E3E4-4BAC-B28B-774E197B5D3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6" creationId="{5BFB511C-FC8A-4196-8632-5527A3AF667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7" creationId="{B77E5635-9C5A-407E-8144-6636EFDAE4A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8" creationId="{776BF9C2-EB74-472C-B245-D3276EF5705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9" creationId="{B03BB564-ED90-49CB-9D0E-BE22359B3CC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78" creationId="{2BF56D7A-E25C-4375-BDD1-0EC45A77395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79" creationId="{3326A8D9-B293-4FC2-ACA7-AAC9C9F0AE9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0" creationId="{0B3F983C-0D92-403A-A078-BD2D9108ADB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1" creationId="{80F28D07-9012-49D1-887E-FEB108304B0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2" creationId="{290841F7-066D-426F-8EB6-E630ABEFA2A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3" creationId="{1A312AF9-A05E-4019-B213-982ADA23F6C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4" creationId="{B767768E-E91A-4F5A-9F73-4E9B771D773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6" creationId="{26DAD783-8EA7-4994-98C0-A914B79E0B2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7" creationId="{3A56A40C-AD24-4F3D-AA26-0822DAB76EC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8" creationId="{FB5157A3-304A-4D0B-BD38-CEEAC6297B8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9" creationId="{46B4E0F5-9323-4B2A-B265-62E1112B73C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0" creationId="{0CE20F79-FFFF-4B98-9637-5886F1D848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1" creationId="{FEEC0DE2-E97E-4646-B671-76C1CB28B23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2" creationId="{B158A8FF-E8C3-4133-8877-5A73680DC2C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4" creationId="{0D88800F-9C25-4148-89E9-70CE88FC9D4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5" creationId="{F8C72198-22E6-4B7F-A20F-FF56232BA67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6" creationId="{7FBA39F3-3AC7-4140-AC11-70B5169ED26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7" creationId="{E3FDA571-4244-4C06-83B2-540633C6420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8" creationId="{B1DE9965-4735-4390-903F-875939A6557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9" creationId="{D0957CDB-30FB-4034-B005-78D45F1F774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0" creationId="{4636581E-7F27-4A4F-8390-EF676045B03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2" creationId="{3FABF740-1938-46A7-8ECB-D57A76BEC6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3" creationId="{6F27A772-FAC5-4AA7-862E-A89924DD03F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4" creationId="{9F0B4894-A859-446A-BDF1-2329A1FB5EA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5" creationId="{BB4445B9-6ABE-4019-A4C3-6FE49A3FD46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6" creationId="{C33A1E1A-B1DF-46CA-86A6-88503D246F1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7" creationId="{B99F618C-E781-4BB8-AC42-B4171C72CE1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8" creationId="{29E1A5AD-F2E2-48F2-8FBB-40ABCF7F8B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0" creationId="{547EC4A6-3447-4B22-886C-D15153F0BB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1" creationId="{53150D8B-2D67-4134-A25C-2B3CEBD8845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2" creationId="{B258E915-ECED-4F93-A290-38C216094E5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3" creationId="{99966C6C-C337-4563-BE4B-26DF0182173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4" creationId="{4F0C3894-FA35-472A-8A12-4C159A781A8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5" creationId="{BC922B97-F787-4D8B-805F-37C03064D81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6" creationId="{8CA50F35-4A38-4F4A-92F0-D96305B06C5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8" creationId="{07026127-8538-42D2-BD12-645A2628D9F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9" creationId="{AB89D878-E553-461D-9819-7126C0EF443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0" creationId="{544BDB25-242B-4D0E-9B25-96E52B2C24B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1" creationId="{87EF5578-3255-4BF5-9936-C06F0854CBA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2" creationId="{0310305B-B7DA-4006-B391-A49879829F3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3" creationId="{4A65BD6C-6095-4C28-A203-3C452E176BA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4" creationId="{0707F2EA-27F8-4C5C-AF9A-AE8E62001D1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6" creationId="{2B21B623-A5E2-47FA-8FA8-1B1D3BF9AF1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7" creationId="{4582AA88-9DD9-4E56-BCCF-292A0EAF5CC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8" creationId="{A4DCFF1B-F497-4565-84E7-78BF3D919B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9" creationId="{16E83E66-2D7F-4BB1-985D-CD82EFBF4C3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0" creationId="{B51FF5FC-BE69-4254-803B-0D719CEA19B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1" creationId="{7CAFD27D-9B0B-4738-8A09-856C250B04F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2" creationId="{BFA1FCAC-3F34-422E-8E5D-F84C7ED1829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4" creationId="{77FCD44D-7BAC-40E9-B202-32D15964DAF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5" creationId="{55D7EEB5-36BB-4DE6-89FF-4D8B9B129E1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6" creationId="{842CCD2A-D051-40DF-BA61-002AB7454AD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7" creationId="{B1E5926B-D2C6-459F-94D5-EB2A9067E8C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8" creationId="{0E9775CD-96CA-4F8F-9B6E-D41A9F28B1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9" creationId="{016E3C7A-1A37-4EB3-9201-4AB7F59CCFB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0" creationId="{82AC1A05-0D20-4738-A77E-689C15A9E9C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2" creationId="{660E0C4B-586C-4F6D-ADAA-4EEE033C50A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3" creationId="{467F87CC-B6C7-43A1-89D7-F4F8FEA81A6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4" creationId="{8C075E21-F421-4176-8DDF-69EB966481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5" creationId="{65C3F575-9F77-4A0A-BADC-E26C4F42500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6" creationId="{9C4F1BDB-92F0-4F97-9D64-8273C849B58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7" creationId="{3DAEA8C5-F930-43DF-8E61-0751796B296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8" creationId="{3A22EE86-EA13-4F36-831A-48E104625ED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0" creationId="{7939C42A-568E-4DE5-B40F-68599BC8C29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1" creationId="{4A4B9B3B-9280-4400-A36A-9136DFE32E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2" creationId="{E8498A7F-F73F-4D99-B95B-90E9D7BEC43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3" creationId="{C9163ED8-E7D6-4AB5-A4D7-9DF0E9668CA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4" creationId="{7E9A42A6-4DEA-40A5-AA04-25A235762A4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5" creationId="{42CCE898-EF2E-4BE7-84F8-E5A062BA21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6" creationId="{ABB675A3-3A64-4DED-87DB-34FAF48D613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8" creationId="{CB2A8CC6-220E-43C4-9317-4208D30E9A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9" creationId="{84C1E3AF-E92C-4999-9012-E19B2A6351E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0" creationId="{86EF56C0-1C08-42F9-ACFA-9CE86662653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1" creationId="{A7B36F9E-4A2B-4107-8F57-773F84A5C28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2" creationId="{5C02FB30-5DEB-4872-9D3F-BAF5395592A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3" creationId="{015170FB-959F-464F-A567-4D8806BB5BC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4" creationId="{17285080-4CF5-44FA-9F0F-2D378D479FE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6" creationId="{4A7B3FE7-647F-4D60-985F-D327B6BAA9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7" creationId="{FCE0D323-D59A-4712-91CC-DD118F02F83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8" creationId="{4FCFA08D-0549-4E42-93B9-BFC76DD2F77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9" creationId="{9AE08C66-51F4-425B-9130-1EDFD8C745E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0" creationId="{3055FAF8-D9F5-4C24-873C-B712C04117F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1" creationId="{9E3F0673-5204-4D15-9D5A-8E0C62B2024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2" creationId="{C017757B-03B4-40E5-B72D-ABFF9506E2F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4" creationId="{A8BC0913-B004-4FA0-969E-48DD2FE277E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5" creationId="{119E9F3D-2000-4EF6-9299-DF370B71FE2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6" creationId="{02CE4DF8-9E97-4AED-A98A-CAAF2C08417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7" creationId="{2DEF90D1-1861-45CD-B9C6-C5F200F554A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8" creationId="{5F2AE032-E842-4DB1-BB1A-8EA0BF36C59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9" creationId="{5200F3FD-7F5A-4693-A3AB-06A32625BAE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0" creationId="{719CB715-6BE6-4A73-88C6-CA363496E76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2" creationId="{2CAF85B2-2C30-42A0-95AA-6982D7A3DF1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3" creationId="{63AEACBC-C591-430A-A0D1-08C5269AADA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4" creationId="{A65D82EC-2D98-4322-BAD7-38532578BC8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5" creationId="{B346BF5B-F127-407A-BA8B-7DC73EB0E3C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6" creationId="{17AFC3DA-5014-4790-9A48-B1288ACDE17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7" creationId="{8186F4B9-8C3C-481E-BD2B-966EF589669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8" creationId="{7739576B-C4CC-4467-8C6B-B2454437228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0" creationId="{03C761AA-3607-4E5D-9096-EBD0BD97D47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1" creationId="{36F3E5F3-39A8-4219-85F5-2485FD9D550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2" creationId="{E6CB9AAD-2856-4C1A-B2DB-F137584D395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3" creationId="{08B64644-301F-4D88-A91F-C8A7C701C20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4" creationId="{F3459B1A-8403-48B3-B32D-A57E471A34E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5" creationId="{F2501501-CB0E-4AD4-B5A6-175732199FA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6" creationId="{8CB6C34E-963F-4846-A4A6-7569F3F3B7F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8" creationId="{1196F7FC-C52D-4AEC-8F40-5FE36E6AB41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9" creationId="{7F793E2E-2AFB-4EB7-A20B-13701450A66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0" creationId="{9B4495BF-97BD-4B0E-9CC4-48D39A10DBA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1" creationId="{EB3A13EA-FFFE-4AEB-A9AA-6A1084D12D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2" creationId="{6B448C5A-8085-4703-94B4-79D2FF76934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3" creationId="{46B0EF6C-69F9-417B-80C3-5BFE6A97DDB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4" creationId="{3E5E9F76-576D-465B-8C58-BE596224615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3" creationId="{EFDFCD5C-CB2C-430A-8421-E41076809E5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4" creationId="{CCA70709-FA03-4537-8EA5-48B61AB227D2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5" creationId="{603F876D-5059-451D-9E16-22C626F6B31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6" creationId="{F1F641E3-3A21-426E-ABC4-2060DC6510F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7" creationId="{FC09988A-5B59-469F-897B-4F0F30C8902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8" creationId="{3852858E-49DA-4962-A893-A5D75302450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9" creationId="{1C090E17-1B67-4FA4-8E81-5D3E1B3A969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1" creationId="{1EFFBCB8-59C0-4AC3-9EF9-A23F9C2A2EB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2" creationId="{D5E165B0-D2E9-4D66-A28A-C62EDEB5A9F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3" creationId="{45643E69-FFC3-4298-8381-FA015521209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4" creationId="{2330AD34-33DF-4D11-9A61-F374892D0D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5" creationId="{9893EEC6-C695-4B97-B60D-8C347069469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6" creationId="{CFFDDE04-0AB0-471B-B213-2D1FA88B68E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7" creationId="{77906FCE-BBC0-4906-8AA3-0A0074159FD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9" creationId="{0AD3FE23-4F6E-425C-9859-A7BA6AD1F73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0" creationId="{75EEBEC1-4529-4D39-91EB-08E2DE5E83F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1" creationId="{5734A360-4C44-4FE4-B61B-3A14F55D57B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2" creationId="{BF8F8160-78EC-4C60-A0E7-CC21C1BF08B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3" creationId="{C2956943-EF45-4554-8EC8-3DBF99BA49D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4" creationId="{B5DE5C83-346B-44C6-958B-DE1900812C4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5" creationId="{38B6EB07-633C-44B8-BC20-3103B5E88D7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7" creationId="{DFE1C334-36F1-4A7C-9E21-54B28AA136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8" creationId="{581324BC-6784-4BA5-B868-B3C2287D31B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9" creationId="{F4EACE82-7C00-4EDB-B4D0-8AAFA80A37A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0" creationId="{394ACA8B-7A63-436D-9D50-AA125EE2231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1" creationId="{8A23E976-CDD8-49DA-96FE-A0FC15F1F4F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2" creationId="{ADE6E247-5559-446A-9966-C90FA404E6B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3" creationId="{4AE77125-FBA2-422E-B09E-A21413CE00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5" creationId="{08E68150-9BB0-4909-91CF-893E4BAEFC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6" creationId="{E13593A1-E1D5-4CBE-A255-8D1B572C339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7" creationId="{8ED54BCF-6F0E-4EF0-8C0A-C18B1D13C3D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8" creationId="{B67410AC-47FE-42A9-AE7D-BEAF974B3A2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9" creationId="{737A1CE7-2A2D-40F8-BC8B-B84686D7F0D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0" creationId="{3997FBCE-8550-42AD-A146-16EAAE02E03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1" creationId="{B65D5EED-2811-4A04-8E07-843D534357B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3" creationId="{7DD17C09-0B9D-4266-81AD-F0E80B0A1E6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4" creationId="{E188B9F9-2C41-400A-AF3E-0391C62FF0C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5" creationId="{E4F7FCD0-466C-40C7-A272-9E0D1B46760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6" creationId="{58AE2489-155D-421C-B365-877BC76327E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7" creationId="{7A8231D3-31C7-4B04-8121-D31F3D9D857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8" creationId="{B40F4D6C-067F-4084-B1F1-9F5CBD261C8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9" creationId="{8D6D38EE-D24B-4BAD-BC35-119FE2F6851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1" creationId="{818D7A0B-BEF7-4400-A275-EEF8EF1D565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2" creationId="{F6C30E80-9D17-4066-8A7D-33E02F15F6C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3" creationId="{85D1BB42-C91B-4FF5-8054-AF580426DA1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4" creationId="{734FC87D-94F1-4905-ABBB-40A03E65FAF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5" creationId="{F1771A69-666B-4415-BB67-3FD68F91AFB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6" creationId="{0EF8457D-DB5E-4C9A-864B-96D491B54A8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7" creationId="{DD1DB5BF-A637-4DB8-A780-CBFD0AEB1D6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9" creationId="{B0DA1DFF-B190-4AB6-8B6B-E561CEBE5EA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0" creationId="{47EEC0FD-8CEF-4332-ACD4-868F78DE5C6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1" creationId="{D71F0279-2D13-4772-BB0A-2B9A03DC33E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2" creationId="{E122B252-3512-483B-B4AE-EFBA0E56922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3" creationId="{95DFC418-6576-4083-A9B5-6D3DA16C7F7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4" creationId="{437A9595-F13B-4EC9-90B5-5939E936DAF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5" creationId="{B9FA34C9-2E79-4D72-81D3-623F0EBF204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7" creationId="{EF61B3C9-5727-41BD-B730-EEE4D6B6610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8" creationId="{7EC7A60B-006A-44E4-8380-36819D80E2B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9" creationId="{2560EF7B-3BE1-4785-827B-2EC2C13AC87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0" creationId="{C77C58B6-E495-4843-A956-E99056B855F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1" creationId="{BAC5A933-E5DE-4424-A0FA-9A9D5CED79A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2" creationId="{D13B80B6-56ED-4F96-87A0-0FFC8F78B15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3" creationId="{B3E34FF7-0761-4499-AD5C-DF9069BAFFF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5" creationId="{D70F2BB6-26FF-44E4-BE3D-B0B2F40C67D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6" creationId="{7B73C3E2-93F6-4C30-98E3-0FD41843264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7" creationId="{CB57C55B-05BE-427D-8429-AE7EF661C1F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8" creationId="{13EBDCCA-B5FC-41E7-9B7E-D05F48EFED4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9" creationId="{E1419CBE-0D4A-47BC-B39B-B67458F74A3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0" creationId="{76AEC900-720C-43D1-95B6-A335576AC48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1" creationId="{4AD7F54E-AEBA-4B23-890E-E8522BF4D50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3" creationId="{D72666CB-BA13-4F00-AD4D-7B02E394BAF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4" creationId="{1481B914-7F59-4F92-B4DC-F2AF49344C6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5" creationId="{70125BA7-5E40-4B21-B392-0C10CE0D0D5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6" creationId="{2C8081AE-83C3-4C18-B078-1D34F3A10B1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7" creationId="{FD116191-E61B-4B4C-B1EB-3B93C6A6F25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8" creationId="{99EEA28B-7308-44E8-8BE3-963C772F4EC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9" creationId="{DAFBACC7-2975-4E77-A9C1-AAA6850A8D2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1" creationId="{30BD85F1-3E0B-4BB5-BFCE-CE744BBEF59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2" creationId="{35F5BB7E-0A8D-4AEB-92FF-73601551C6D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3" creationId="{DB016F54-3C67-4930-925B-00AD99F4B87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4" creationId="{1C4DDACD-872D-4AC8-9F24-04E3AF37EE1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5" creationId="{EC89D1FD-EFC9-4136-AEA3-DAE980EBEB2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6" creationId="{5394A80D-3236-4F1B-8D69-F425377AAF2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7" creationId="{9B2B70F9-C0B8-48E6-B989-7F2385536C1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9" creationId="{5D55EAC1-316E-41A6-BAA7-6CF3A285C9E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0" creationId="{0B8B7362-414F-471B-B768-FA0FE8DC69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1" creationId="{F1F2B4F6-9F9E-49EF-A701-D69152D6A4C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2" creationId="{1D0E10AC-5066-443A-8B57-90A82DF0DDF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3" creationId="{3228D14C-0AD6-4F4A-B96F-84A15D04495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4" creationId="{200EDB68-BA81-4774-9C55-562B498D957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5" creationId="{50178166-04C1-43C9-96C2-02C0F630538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7" creationId="{6CF8F525-A16E-48A2-BC05-9E02F3D066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8" creationId="{037EC6C5-AEF0-4DEF-87C2-ADC20A036D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9" creationId="{C9073711-7DB5-4EA9-9348-54D2D911BEA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0" creationId="{F179E5BD-9118-4AAD-8658-400B6965A3C2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1" creationId="{187C4217-F71C-476C-B8BF-C583E4DFD80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2" creationId="{9E57E280-FEFF-4A67-8E4A-93B0030C8CB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3" creationId="{471824B7-C228-4C70-8449-4706485B66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5" creationId="{A97750B1-C81A-4D13-BBFA-70475CEF964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6" creationId="{DA67D92D-1D30-403E-8633-F6B4BD60D20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7" creationId="{C7D38047-0CD7-4C91-92AA-900AA7C9F5B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8" creationId="{ADA8F7A6-53C8-49E4-A49F-DE4D15EA0D1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9" creationId="{4464DFF7-4669-4C01-BC73-45AC0A6DD1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0" creationId="{D3A321C3-FD51-4FCF-8453-ABC98F8F19C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1" creationId="{3EEC5759-3992-4FF4-9FCE-C92A1F3F8A2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3" creationId="{8AB88BF1-64AA-4578-B5FF-4311A64849B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4" creationId="{D7095761-9106-4AB0-A9C2-06750FDB6AA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5" creationId="{4C38DD22-E30E-4E13-807F-7B9D69B9B9A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6" creationId="{59A13425-43A5-4546-B0C9-1250A3CDD6E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7" creationId="{208AB9F9-0D8B-4DB6-9DC9-0A47F9FF940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8" creationId="{BCD43F06-2196-4B3F-A553-7C03DBC702C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9" creationId="{D64EA1F9-F5AC-4ED2-9A4B-49B40042F462}"/>
          </ac:spMkLst>
        </pc:spChg>
        <pc:grpChg chg="add del mod">
          <ac:chgData name="wang ziyang" userId="8bb7174ab8a90763" providerId="LiveId" clId="{1404B472-F4F2-44F8-BC84-4E1FFACDE3CD}" dt="2022-02-10T23:26:46.159" v="68" actId="478"/>
          <ac:grpSpMkLst>
            <pc:docMk/>
            <pc:sldMk cId="4189297698" sldId="259"/>
            <ac:grpSpMk id="4" creationId="{1AC544D6-D3B6-45E5-88AC-6A0CBB9676C3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15" creationId="{DDF70229-1E8D-4262-9B28-3FB4650988B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" creationId="{A7720D68-0FDC-46B2-9A23-B06BC5D09A50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25" creationId="{9DEE7D23-36D9-41F1-B663-6AD3B30C8187}"/>
          </ac:grpSpMkLst>
        </pc:grpChg>
        <pc:grpChg chg="add del mod">
          <ac:chgData name="wang ziyang" userId="8bb7174ab8a90763" providerId="LiveId" clId="{1404B472-F4F2-44F8-BC84-4E1FFACDE3CD}" dt="2022-02-10T23:26:34.733" v="64"/>
          <ac:grpSpMkLst>
            <pc:docMk/>
            <pc:sldMk cId="4189297698" sldId="259"/>
            <ac:grpSpMk id="34" creationId="{1EA3570A-81E1-43D5-AF7E-D8991380FE5C}"/>
          </ac:grpSpMkLst>
        </pc:grpChg>
        <pc:grpChg chg="add del mod">
          <ac:chgData name="wang ziyang" userId="8bb7174ab8a90763" providerId="LiveId" clId="{1404B472-F4F2-44F8-BC84-4E1FFACDE3CD}" dt="2022-02-10T23:26:34.733" v="64"/>
          <ac:grpSpMkLst>
            <pc:docMk/>
            <pc:sldMk cId="4189297698" sldId="259"/>
            <ac:grpSpMk id="43" creationId="{FB5A5F84-8541-46E2-AF58-795EF299CB5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52" creationId="{86562F29-015B-433E-997A-C9545B3ED652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61" creationId="{07EBA74B-F147-418E-805A-708EDA922D0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70" creationId="{F578FF8B-0FD3-4960-AEDF-FD803A59FBD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79" creationId="{E691D583-2F1B-48B7-85D7-88FAC3E2F575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88" creationId="{4F748456-4072-47D1-A2BD-A87B05D76BA6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97" creationId="{62A43A34-BD08-40FE-BE5A-744C2331940D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06" creationId="{97ADE238-B354-42B3-B071-E7B9F4FB327F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15" creationId="{2B4342C8-5236-407D-BEA0-3FABA3494B86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24" creationId="{F306A051-E4E0-414C-A5DE-2AED4E582F46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33" creationId="{14BEAFE8-5CB7-4F63-95BC-B5AA779B245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42" creationId="{7A7FA00F-B828-4D31-BABF-E41C24861E43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51" creationId="{89173E4D-FF9B-47AB-B816-D06EBE4B9B49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0" creationId="{EBA9569C-A122-4F7F-AA42-A52D6FFC88A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9" creationId="{CAE6EFD8-F222-42BA-862D-50637306C52C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78" creationId="{A1B8F5B7-0D67-4C9C-965C-91208D0BFC61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87" creationId="{907528AE-451E-4DC6-88D5-B88F0C1F6EA1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96" creationId="{F7F0E1DE-39C1-46AB-A302-E4F41FE913B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205" creationId="{50641B01-D6D8-487E-AC4B-B764795BE943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215" creationId="{AB7BDD0F-157D-4A57-81C0-870053B122A1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6" creationId="{262055AC-8720-44A2-9A28-BE89B5768818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7" creationId="{8DF2F2DB-3F7D-4B96-A396-F1C54A07AC95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8" creationId="{8BE42B71-20DB-4CD1-A465-4ABB9D2E7CC8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9" creationId="{175D8FAF-B789-4F06-AC73-A75AD50FBD6F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0" creationId="{31848ADD-6551-4F24-A63A-4D98CFC4DD1D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1" creationId="{90A116D5-1155-49F4-B15F-CFF95A269564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2" creationId="{68D3B536-A8B5-4724-B231-F5274C7BFF3A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3" creationId="{BEE854BE-DA68-459F-BDA4-04577E189FDF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4" creationId="{63A6C1D5-4BC3-4FBF-ABDF-01EC4163DF5D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5" creationId="{7DE40986-F853-4240-9E91-35638CB18E5C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6" creationId="{039C7607-7EA6-41A5-8C5F-8769782E3B6E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7" creationId="{452B7C7E-291E-40F9-994E-655F6DA49F43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8" creationId="{D6A6F2C5-30D3-43FA-BD9F-0131E00970B2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9" creationId="{A60F70BC-3C0C-4930-9E5C-5C41121D6361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30" creationId="{3DC87151-BE48-4000-BF7B-4E651AF3ED24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31" creationId="{1C0907A9-6E09-480F-81B2-886BA3F6916D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360" creationId="{0F49900D-7CB8-425D-BD4D-A65228EFC109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1" creationId="{4C27D868-323D-4C87-9CB7-3BDD0E8590FB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2" creationId="{81C74A3F-BD56-49DD-B0BC-5872019BEFCD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3" creationId="{94FF8519-A519-4FE0-B87E-38A2AF40324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4" creationId="{DF796E40-B560-4E64-9820-6940396796C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5" creationId="{B22ADDBF-E3C9-4BFC-9640-25978F984002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6" creationId="{F1CBA17A-FE93-44DB-BC7B-3876D490642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7" creationId="{0E3209F2-876A-44A4-B102-B100030621D4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8" creationId="{167C8925-682C-402E-B4E5-6AE3621970F6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9" creationId="{822EE73B-EF8C-4A92-BE45-7D32C2F3C4B1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0" creationId="{FBF9D60A-804B-45C3-B5C9-34DC07DAE410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1" creationId="{8942E805-BB29-4DA0-A126-481C726FB827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2" creationId="{1966CC52-41FE-4CEE-A5FD-DA7DB798E48F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3" creationId="{13BC81D2-CAC9-4A11-BD7C-94E794D304F1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4" creationId="{0A060644-F6AA-47F0-ACCC-C819D7A46C3F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5" creationId="{552D1432-6BB3-4D3C-880D-26C312562D44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6" creationId="{20046D20-727E-45BD-AF12-9610B3B77A64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505" creationId="{3547A29B-AAF2-4012-A481-7FBE97378073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6" creationId="{E03CC878-3740-426E-A7D7-801F0A39B6E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7" creationId="{70A5C9C5-309C-4AA4-A968-91347EFC642C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8" creationId="{38B49CDB-82CC-43F8-A6BF-48BF1EE56AB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9" creationId="{3B9E47FB-E20E-4925-93F6-D1C1805354D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0" creationId="{885122B8-40A6-4D9C-8977-D8F4EF4342F1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1" creationId="{388A5591-1CFB-4D8E-8E44-A3A927CBDE88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2" creationId="{CE9D2257-A3F8-4D7C-B564-5D68EE204E48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3" creationId="{20F859AA-041C-4225-B88F-ADBC3D93DCD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4" creationId="{43B2537D-7B7E-45B0-9918-8F3626EB11FE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5" creationId="{410CF968-8132-4019-AA0A-2FCAEC79E72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6" creationId="{6BB1EB43-C9F4-46A3-A982-548BFEEA0246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7" creationId="{92AACA56-A404-4F3F-B67F-0ABB3A53775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8" creationId="{BD0A5842-D2C1-440E-8440-8C8A313E7937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9" creationId="{D652F748-59F1-44C4-A80A-BF3377A81BBF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20" creationId="{7A481960-5169-453B-B6B0-8B47FE717C1B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21" creationId="{77947CAE-79F3-4F0E-A5DB-D4BB12316FD9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1024" creationId="{F303162D-78CC-4B63-BFBB-7722BBE970E5}"/>
          </ac:grpSpMkLst>
        </pc:grpChg>
        <pc:picChg chg="mod">
          <ac:chgData name="wang ziyang" userId="8bb7174ab8a90763" providerId="LiveId" clId="{1404B472-F4F2-44F8-BC84-4E1FFACDE3CD}" dt="2022-02-10T23:26:26.447" v="60" actId="1076"/>
          <ac:picMkLst>
            <pc:docMk/>
            <pc:sldMk cId="4189297698" sldId="259"/>
            <ac:picMk id="5" creationId="{32B4C2A3-58C4-41B7-B202-3C886440D081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" creationId="{B4935403-21E4-4478-9FB6-E70F5C47491D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26" creationId="{94B070FD-D944-4A1D-9839-B8AEE6945CDD}"/>
          </ac:picMkLst>
        </pc:picChg>
        <pc:picChg chg="mod">
          <ac:chgData name="wang ziyang" userId="8bb7174ab8a90763" providerId="LiveId" clId="{1404B472-F4F2-44F8-BC84-4E1FFACDE3CD}" dt="2022-02-10T23:26:32.093" v="61"/>
          <ac:picMkLst>
            <pc:docMk/>
            <pc:sldMk cId="4189297698" sldId="259"/>
            <ac:picMk id="35" creationId="{0E0E15B0-FCFF-44CF-83BC-7F5390C9E2D8}"/>
          </ac:picMkLst>
        </pc:picChg>
        <pc:picChg chg="mod">
          <ac:chgData name="wang ziyang" userId="8bb7174ab8a90763" providerId="LiveId" clId="{1404B472-F4F2-44F8-BC84-4E1FFACDE3CD}" dt="2022-02-10T23:26:32.093" v="61"/>
          <ac:picMkLst>
            <pc:docMk/>
            <pc:sldMk cId="4189297698" sldId="259"/>
            <ac:picMk id="44" creationId="{F5927921-34FD-431A-9297-34EA835042E5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53" creationId="{16F829D4-D552-4303-BD91-AA548D205762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62" creationId="{F4AB0464-AF0F-4EEC-B9FE-6D0C8FE0D9DC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71" creationId="{C36D4339-EE70-451C-9751-195AA9B87103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80" creationId="{0BB89B9D-BF21-42C7-8723-86F802FE084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89" creationId="{1176BBD3-006D-48AA-9992-2552189DFD4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98" creationId="{7FB2D531-C0EF-416A-8666-D5A91D082E97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07" creationId="{60725C11-C73B-4E35-ACF9-1F43413A7FF9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16" creationId="{46163ADD-61F0-4C1F-8F2D-131A2207FA72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25" creationId="{4B681F4A-E45B-417D-94DB-DDC03FF559B1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34" creationId="{E27C1771-AB06-475D-BE03-48A3586FA85A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43" creationId="{1D6E93D3-93B2-416D-BC46-5F4E74BFABC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52" creationId="{5C790029-CC81-403C-A06F-078CE927021B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61" creationId="{9A0CB661-326F-402A-ACC1-C1096211CFA2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0" creationId="{BD371145-8CA8-4F5E-B3CF-2F4F57CDD29C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9" creationId="{441A21E9-831D-44E7-80F0-3BD5ED78D473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88" creationId="{6027F6C3-FF1F-4AE2-B7BF-078017A62F0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97" creationId="{E5B5DF0A-598A-40E6-8913-9DBA514B292D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206" creationId="{76C9FA44-42C1-4B5A-AABD-1924E248F4EA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32" creationId="{93240EE9-CAFD-4F60-BA89-39399499B602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40" creationId="{634579DB-27F2-4DCD-B622-A79419A0312E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48" creationId="{68963E84-DAEE-4039-977E-BC56762F9E5F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56" creationId="{7B8E1B49-F85F-4A59-A9D2-15D3EFE1B7A8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64" creationId="{EA150131-BF70-4450-BF86-42CB770DA886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72" creationId="{5C524FA6-6347-4FCA-B590-D9F2C8E6037D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80" creationId="{57C69B13-EF16-4215-8AC2-75AE5BFEB9C0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88" creationId="{DEF90B47-719E-4737-8A60-24FD252A599F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96" creationId="{2A601DE2-E7AA-488B-B9E0-596037F40321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04" creationId="{F6ADD34A-A3ED-4969-B395-066D1DFD7923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12" creationId="{C868652D-A890-4B41-A878-E95273B6C97E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20" creationId="{A7FCBF52-86A6-4A43-9EF7-4588956FC409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28" creationId="{133F586F-B66F-49A2-B92B-A376CC6DABD2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36" creationId="{FC252BF4-109B-4E6C-A8DF-F83FDA48E967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44" creationId="{12422CAC-A373-4B08-8CF9-D1608DB0BD7B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52" creationId="{A8FE4650-8F27-4C59-AD1C-E1DB69D2AF5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77" creationId="{6D128B2A-7141-49AB-A679-F200C50C04D9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85" creationId="{F8F5C43C-7BAA-470B-ACEB-EBBCFBFAC690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93" creationId="{7B7C6CA9-FA66-42B4-A7FA-098B945CF2F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01" creationId="{D9241B38-CE9F-4AC9-BD9C-C9D7F0BA37A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09" creationId="{028843F8-DC21-4021-B16D-EA86BA27F06B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17" creationId="{E9B011A5-DBE0-4D85-B16B-3B03DF86B17C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25" creationId="{F3A37D31-EC77-461A-973E-0DD9A7124B7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33" creationId="{A34D48A3-A993-4646-BE36-B7BAE52B7B73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41" creationId="{334A161E-F5BE-4240-8E1D-74BFA1D5D242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49" creationId="{2A341B6F-17FE-42D7-87DB-692D8C36C0A1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57" creationId="{C7C32B01-C609-4BC4-A44F-730D0DB4A07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65" creationId="{A66B4160-739A-4DC4-B190-CE92E5BCD563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73" creationId="{7B523646-A175-4B57-BD49-E9B0BE08466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81" creationId="{44D1AF31-C9D3-4BCD-9ED9-E2C1BA392C28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89" creationId="{FE06DAE6-268A-4BAA-9AFB-DF404E25E9EB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97" creationId="{9C68DF98-113F-497C-B5C9-C40B5C154C7C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22" creationId="{A8AAB2C0-E32B-4152-B3A9-BA3275F00F4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30" creationId="{5BA3BC6E-1773-436A-AF54-F46C2839126D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38" creationId="{740C3322-2501-4D70-825E-10748380CC2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46" creationId="{42DF1B7C-C7D7-463F-BA63-4BCD1C15861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54" creationId="{098DF5F6-0333-4CB8-A703-28D994D4CF58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62" creationId="{D5608CA9-E2E7-4466-A991-B785A63C23C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70" creationId="{C9999CF0-0ED5-4ABB-9820-34E586BCC801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78" creationId="{4570D54E-92D4-4E2E-B236-EFA3D7F46C6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86" creationId="{53494473-3D17-4EE9-8484-7F04822AF472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94" creationId="{8C03ABF6-8BA2-4D34-854E-68D678E68137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02" creationId="{70E0EA40-EA06-4A12-982A-A16CFFB8FB0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10" creationId="{BB9C97AA-85EF-4714-BA4B-DBDC682A064E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18" creationId="{CDEAD0DF-5B96-4BC8-A2B7-CB812BAF21BC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26" creationId="{6A8DBF3C-E3FA-4116-A338-2F377CFE47F3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34" creationId="{42E017AA-BDB1-4DF6-B52E-CDBF19B5FD55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42" creationId="{382FD16B-086A-45B9-8D00-2C9B05F590D5}"/>
          </ac:picMkLst>
        </pc:picChg>
        <pc:picChg chg="add mod">
          <ac:chgData name="wang ziyang" userId="8bb7174ab8a90763" providerId="LiveId" clId="{1404B472-F4F2-44F8-BC84-4E1FFACDE3CD}" dt="2022-02-10T23:29:05.780" v="117" actId="164"/>
          <ac:picMkLst>
            <pc:docMk/>
            <pc:sldMk cId="4189297698" sldId="259"/>
            <ac:picMk id="1026" creationId="{85FA6D70-65BF-40B3-8616-3638ABBDFEAD}"/>
          </ac:picMkLst>
        </pc:picChg>
      </pc:sldChg>
    </pc:docChg>
  </pc:docChgLst>
</pc:chgInfo>
</file>

<file path=ppt/comments/modernComment_105_9D5339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A99726-0284-CC47-B202-AFF90616BFE7}" authorId="{0A0C2CE6-175B-1D8C-9F7A-695995EC631A}" created="2022-03-17T03:58:30.194">
    <pc:sldMkLst xmlns:pc="http://schemas.microsoft.com/office/powerpoint/2013/main/command">
      <pc:docMk/>
      <pc:sldMk cId="164967316" sldId="257"/>
    </pc:sldMkLst>
    <p188:txBody>
      <a:bodyPr/>
      <a:lstStyle/>
      <a:p>
        <a:r>
          <a:rPr lang="en-US"/>
          <a:t>Quick search 可以放一些基础小知识 (也可以不要 :)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7DAD-A11D-47E6-83FC-FE0BBA03C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7A6B7-8D32-4C58-8453-A32288566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FD01-CAE5-464E-92B8-0A3495C8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5376-8860-42B1-840D-2B9D85B5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C214-2DA0-455B-88BA-9B4DB42F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F36B-6658-4C54-9507-6A4C4FF0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B8698-B056-47BE-9883-9BE80C57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4FF2-247B-42BF-9447-052038CE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A907-C425-4229-81AA-EEC43CAF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1C3B-DD99-4F10-ADFA-E4B363B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F0858-306E-42E6-A5C8-A77F2FD0F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1B25B-9538-4606-AF3B-2F601A3C9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27C6-FCA9-41DA-9B69-05154F1D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902A-0D07-4201-B78B-A858697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6449-33A1-407B-A056-4DEE2C8B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11B5-449D-4428-8CE2-40DED617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D8ED-1EE3-4013-9CDD-66CBC5E8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643B-1E06-46A3-8145-8CEA96C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DAA5-29D2-4305-9E6D-B1E55B9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F6B6-C6C6-4151-AF93-A1615696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F039-FDD2-4984-B816-FC45791D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8B3DD-80DD-411D-8231-F7E1CFFE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5FD1-B2B1-40BB-9CC1-029F0AF4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0888-92F1-41B9-92A4-720D052F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3393-1DB8-492B-ACB0-B1C591CA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80B5-3F8C-4E9F-8EF6-C9C22D0B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2C01-34A2-4461-A860-660C15110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5EA8-0863-4086-B131-131A6A18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6C503-9301-4BBB-9A7C-02DC412D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66B6E-AF1F-40F8-9D4B-81065DC2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826BB-5802-4B9B-B814-6E2442B0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455-75ED-4A92-B332-C7373E81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F71E-606D-4FAA-A501-809CE5AB5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9096-6C8D-4D14-911F-01D960663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B783-5216-440D-BC1D-0244FF4C2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9F40D-3C98-40C6-A221-DCD6B2713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58E68-AB06-459F-8C09-E72BBAD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F3AED-796A-4BBD-9E1F-88E3AAEA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7A51C-4F9C-4BD5-932A-CF9189A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D45A-FB5E-4CD3-BDF1-A3766F3C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9847F-27EB-4A46-899B-CAA048F4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099FE-1F00-4DCD-B1FF-7E16EFFB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4A877-CF8D-4270-B206-ACEDCDD7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DDE6-4FB7-4116-BCC7-E3E50FFA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90DAF-77A6-4E69-93F5-A1F22964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53EA2-1D58-4E95-9979-E5499661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5F60-16CF-4D52-A730-BAF4EA83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61586-A344-4863-BE09-4C02A042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C8D40-E2E9-4A35-B148-8D48C56A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9F0A3-5383-470B-9236-8F28D9CC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36EF6-7124-467A-B1B8-89F846A6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EC9A2-945E-4729-959D-61A0704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F7A2-90AF-480B-AF7C-64F8B075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228EA-F7C9-44AA-B83E-3821F2CA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42A6-5972-4105-B5B9-3BD00E8BE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307BA-712E-449F-B6BD-46CEBE1F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2F522-7AA2-4DBA-BE35-826836A6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FFE77-9C0D-4E95-B2E0-DBDAE314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42088-2F02-41D8-8DA3-BF58917F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6D83-FB7B-4558-8294-2C6D7569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6DA3-FE89-4B89-9070-E8E0BB1C6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B0B6-8674-4B32-98ED-8880E18A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D70A-3E17-4253-B191-C9EEC71B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microsoft.com/office/2018/10/relationships/comments" Target="../comments/modernComment_105_9D533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vocado logo Royalty Free Vector Image - VectorStock">
            <a:extLst>
              <a:ext uri="{FF2B5EF4-FFF2-40B4-BE49-F238E27FC236}">
                <a16:creationId xmlns:a16="http://schemas.microsoft.com/office/drawing/2014/main" id="{D4D901AC-4ABD-4F20-8875-1C6847E22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7" b="81962" l="10000" r="90000">
                        <a14:foregroundMark x1="59000" y1="28796" x2="59000" y2="28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31"/>
          <a:stretch/>
        </p:blipFill>
        <p:spPr bwMode="auto">
          <a:xfrm>
            <a:off x="2921000" y="0"/>
            <a:ext cx="6350000" cy="624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32E7B3-1890-40DA-B0C6-30D23C434D31}"/>
              </a:ext>
            </a:extLst>
          </p:cNvPr>
          <p:cNvSpPr/>
          <p:nvPr/>
        </p:nvSpPr>
        <p:spPr>
          <a:xfrm>
            <a:off x="5264559" y="2942304"/>
            <a:ext cx="1662881" cy="1640758"/>
          </a:xfrm>
          <a:prstGeom prst="ellipse">
            <a:avLst/>
          </a:prstGeom>
          <a:solidFill>
            <a:srgbClr val="BCD751"/>
          </a:solidFill>
          <a:ln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AE4D9E-96D2-4E5E-ACA6-1D69517EAFEC}"/>
              </a:ext>
            </a:extLst>
          </p:cNvPr>
          <p:cNvSpPr/>
          <p:nvPr/>
        </p:nvSpPr>
        <p:spPr>
          <a:xfrm>
            <a:off x="5674133" y="2405995"/>
            <a:ext cx="843731" cy="832506"/>
          </a:xfrm>
          <a:prstGeom prst="ellipse">
            <a:avLst/>
          </a:prstGeom>
          <a:solidFill>
            <a:srgbClr val="BCD751"/>
          </a:solidFill>
          <a:ln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2AAA8D-8390-46E3-AB0D-CB99559EA3DF}"/>
              </a:ext>
            </a:extLst>
          </p:cNvPr>
          <p:cNvSpPr/>
          <p:nvPr/>
        </p:nvSpPr>
        <p:spPr>
          <a:xfrm rot="1337207">
            <a:off x="6372828" y="1922282"/>
            <a:ext cx="231130" cy="264601"/>
          </a:xfrm>
          <a:prstGeom prst="rect">
            <a:avLst/>
          </a:prstGeom>
          <a:solidFill>
            <a:srgbClr val="BCD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A0280E-DCA4-4C79-84A2-893FEC5F8EC9}"/>
              </a:ext>
            </a:extLst>
          </p:cNvPr>
          <p:cNvSpPr/>
          <p:nvPr/>
        </p:nvSpPr>
        <p:spPr>
          <a:xfrm>
            <a:off x="5554501" y="2661865"/>
            <a:ext cx="1082997" cy="957635"/>
          </a:xfrm>
          <a:prstGeom prst="ellipse">
            <a:avLst/>
          </a:prstGeom>
          <a:solidFill>
            <a:srgbClr val="BCD751"/>
          </a:solidFill>
          <a:ln w="38100"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103BA2-B7AB-43FA-B091-015474F52D2C}"/>
              </a:ext>
            </a:extLst>
          </p:cNvPr>
          <p:cNvSpPr/>
          <p:nvPr/>
        </p:nvSpPr>
        <p:spPr>
          <a:xfrm>
            <a:off x="5906319" y="3092321"/>
            <a:ext cx="110115" cy="792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33D6144-5694-4A71-9CC6-AFDBD72A76F0}"/>
              </a:ext>
            </a:extLst>
          </p:cNvPr>
          <p:cNvSpPr/>
          <p:nvPr/>
        </p:nvSpPr>
        <p:spPr>
          <a:xfrm rot="7881320">
            <a:off x="5638798" y="2747913"/>
            <a:ext cx="914400" cy="914400"/>
          </a:xfrm>
          <a:prstGeom prst="arc">
            <a:avLst>
              <a:gd name="adj1" fmla="val 16200000"/>
              <a:gd name="adj2" fmla="val 20180197"/>
            </a:avLst>
          </a:prstGeom>
          <a:ln w="38100">
            <a:solidFill>
              <a:srgbClr val="8A5E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A3FC55-9BEA-4899-90E9-97B69ACC9AF7}"/>
              </a:ext>
            </a:extLst>
          </p:cNvPr>
          <p:cNvSpPr/>
          <p:nvPr/>
        </p:nvSpPr>
        <p:spPr>
          <a:xfrm>
            <a:off x="6226411" y="3017520"/>
            <a:ext cx="110115" cy="792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8CF538-2BB8-45DF-9140-FE7BAC36C3D0}"/>
              </a:ext>
            </a:extLst>
          </p:cNvPr>
          <p:cNvGrpSpPr/>
          <p:nvPr/>
        </p:nvGrpSpPr>
        <p:grpSpPr>
          <a:xfrm>
            <a:off x="5452134" y="4575862"/>
            <a:ext cx="1289135" cy="584775"/>
            <a:chOff x="5452134" y="4575862"/>
            <a:chExt cx="1289135" cy="5847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39A4C6-D9A6-43A2-BF94-922C630C2E38}"/>
                </a:ext>
              </a:extLst>
            </p:cNvPr>
            <p:cNvSpPr txBox="1"/>
            <p:nvPr/>
          </p:nvSpPr>
          <p:spPr>
            <a:xfrm>
              <a:off x="5452134" y="4575862"/>
              <a:ext cx="1289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B1DEED-687D-466F-821D-B759A34F78ED}"/>
                </a:ext>
              </a:extLst>
            </p:cNvPr>
            <p:cNvSpPr/>
            <p:nvPr/>
          </p:nvSpPr>
          <p:spPr>
            <a:xfrm>
              <a:off x="5812339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21B6C3-3E73-407E-9411-FEC25C8C49E2}"/>
                </a:ext>
              </a:extLst>
            </p:cNvPr>
            <p:cNvSpPr/>
            <p:nvPr/>
          </p:nvSpPr>
          <p:spPr>
            <a:xfrm>
              <a:off x="6096000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F3A7F3-73EB-4C6B-82AA-2B1F1F74E564}"/>
                </a:ext>
              </a:extLst>
            </p:cNvPr>
            <p:cNvSpPr/>
            <p:nvPr/>
          </p:nvSpPr>
          <p:spPr>
            <a:xfrm>
              <a:off x="6429678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89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C9291-D3B5-419C-9779-2C25BEBA44B3}"/>
              </a:ext>
            </a:extLst>
          </p:cNvPr>
          <p:cNvSpPr/>
          <p:nvPr/>
        </p:nvSpPr>
        <p:spPr>
          <a:xfrm>
            <a:off x="73891" y="1115291"/>
            <a:ext cx="12044218" cy="462741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1712D-6C96-48E5-9516-3910206F3AD7}"/>
              </a:ext>
            </a:extLst>
          </p:cNvPr>
          <p:cNvGrpSpPr/>
          <p:nvPr/>
        </p:nvGrpSpPr>
        <p:grpSpPr>
          <a:xfrm>
            <a:off x="4719735" y="1611459"/>
            <a:ext cx="2752531" cy="3635082"/>
            <a:chOff x="4739950" y="1525555"/>
            <a:chExt cx="2752531" cy="3635082"/>
          </a:xfrm>
        </p:grpSpPr>
        <p:pic>
          <p:nvPicPr>
            <p:cNvPr id="1026" name="Picture 2" descr="Avocado logo Royalty Free Vector Image - VectorStock">
              <a:extLst>
                <a:ext uri="{FF2B5EF4-FFF2-40B4-BE49-F238E27FC236}">
                  <a16:creationId xmlns:a16="http://schemas.microsoft.com/office/drawing/2014/main" id="{D4D901AC-4ABD-4F20-8875-1C6847E22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26" b="69907" l="32900" r="67600">
                          <a14:foregroundMark x1="57400" y1="30741" x2="57400" y2="30741"/>
                          <a14:foregroundMark x1="60600" y1="25926" x2="60600" y2="2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5" t="22245" r="28008" b="24750"/>
            <a:stretch/>
          </p:blipFill>
          <p:spPr bwMode="auto">
            <a:xfrm>
              <a:off x="4739950" y="1525555"/>
              <a:ext cx="2752531" cy="363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32E7B3-1890-40DA-B0C6-30D23C434D31}"/>
                </a:ext>
              </a:extLst>
            </p:cNvPr>
            <p:cNvSpPr/>
            <p:nvPr/>
          </p:nvSpPr>
          <p:spPr>
            <a:xfrm>
              <a:off x="5264559" y="2942304"/>
              <a:ext cx="1662881" cy="1640758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AE4D9E-96D2-4E5E-ACA6-1D69517EAFEC}"/>
                </a:ext>
              </a:extLst>
            </p:cNvPr>
            <p:cNvSpPr/>
            <p:nvPr/>
          </p:nvSpPr>
          <p:spPr>
            <a:xfrm>
              <a:off x="5674133" y="2405995"/>
              <a:ext cx="843731" cy="832506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AAA8D-8390-46E3-AB0D-CB99559EA3DF}"/>
                </a:ext>
              </a:extLst>
            </p:cNvPr>
            <p:cNvSpPr/>
            <p:nvPr/>
          </p:nvSpPr>
          <p:spPr>
            <a:xfrm rot="1337207">
              <a:off x="6372828" y="1922282"/>
              <a:ext cx="231130" cy="264601"/>
            </a:xfrm>
            <a:prstGeom prst="rect">
              <a:avLst/>
            </a:prstGeom>
            <a:solidFill>
              <a:srgbClr val="BCD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A0280E-DCA4-4C79-84A2-893FEC5F8EC9}"/>
                </a:ext>
              </a:extLst>
            </p:cNvPr>
            <p:cNvSpPr/>
            <p:nvPr/>
          </p:nvSpPr>
          <p:spPr>
            <a:xfrm>
              <a:off x="5554501" y="2661865"/>
              <a:ext cx="1082997" cy="957635"/>
            </a:xfrm>
            <a:prstGeom prst="ellipse">
              <a:avLst/>
            </a:prstGeom>
            <a:solidFill>
              <a:srgbClr val="BCD751"/>
            </a:solidFill>
            <a:ln w="38100"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103BA2-B7AB-43FA-B091-015474F52D2C}"/>
                </a:ext>
              </a:extLst>
            </p:cNvPr>
            <p:cNvSpPr/>
            <p:nvPr/>
          </p:nvSpPr>
          <p:spPr>
            <a:xfrm>
              <a:off x="5906319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33D6144-5694-4A71-9CC6-AFDBD72A76F0}"/>
                </a:ext>
              </a:extLst>
            </p:cNvPr>
            <p:cNvSpPr/>
            <p:nvPr/>
          </p:nvSpPr>
          <p:spPr>
            <a:xfrm rot="7881320">
              <a:off x="5638798" y="2634039"/>
              <a:ext cx="914400" cy="914400"/>
            </a:xfrm>
            <a:prstGeom prst="arc">
              <a:avLst>
                <a:gd name="adj1" fmla="val 16200000"/>
                <a:gd name="adj2" fmla="val 20180197"/>
              </a:avLst>
            </a:prstGeom>
            <a:ln w="38100">
              <a:solidFill>
                <a:srgbClr val="8A5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C55-9BEA-4899-90E9-97B69ACC9AF7}"/>
                </a:ext>
              </a:extLst>
            </p:cNvPr>
            <p:cNvSpPr/>
            <p:nvPr/>
          </p:nvSpPr>
          <p:spPr>
            <a:xfrm>
              <a:off x="6226411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F4C377-5BED-4B8D-B338-4969E5F337EB}"/>
                </a:ext>
              </a:extLst>
            </p:cNvPr>
            <p:cNvSpPr txBox="1"/>
            <p:nvPr/>
          </p:nvSpPr>
          <p:spPr>
            <a:xfrm>
              <a:off x="5452134" y="4575862"/>
              <a:ext cx="1289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83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C9291-D3B5-419C-9779-2C25BEBA44B3}"/>
              </a:ext>
            </a:extLst>
          </p:cNvPr>
          <p:cNvSpPr/>
          <p:nvPr/>
        </p:nvSpPr>
        <p:spPr>
          <a:xfrm>
            <a:off x="-6494335" y="891143"/>
            <a:ext cx="25603200" cy="4572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1712D-6C96-48E5-9516-3910206F3AD7}"/>
              </a:ext>
            </a:extLst>
          </p:cNvPr>
          <p:cNvGrpSpPr/>
          <p:nvPr/>
        </p:nvGrpSpPr>
        <p:grpSpPr>
          <a:xfrm>
            <a:off x="8509700" y="989287"/>
            <a:ext cx="3388872" cy="4473856"/>
            <a:chOff x="4739950" y="1525555"/>
            <a:chExt cx="2752531" cy="3635082"/>
          </a:xfrm>
        </p:grpSpPr>
        <p:pic>
          <p:nvPicPr>
            <p:cNvPr id="1026" name="Picture 2" descr="Avocado logo Royalty Free Vector Image - VectorStock">
              <a:extLst>
                <a:ext uri="{FF2B5EF4-FFF2-40B4-BE49-F238E27FC236}">
                  <a16:creationId xmlns:a16="http://schemas.microsoft.com/office/drawing/2014/main" id="{D4D901AC-4ABD-4F20-8875-1C6847E22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26" b="69907" l="32900" r="67600">
                          <a14:foregroundMark x1="57300" y1="30648" x2="57300" y2="30648"/>
                          <a14:foregroundMark x1="60400" y1="25926" x2="60400" y2="2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5" t="22245" r="28008" b="24750"/>
            <a:stretch/>
          </p:blipFill>
          <p:spPr bwMode="auto">
            <a:xfrm>
              <a:off x="4739950" y="1525555"/>
              <a:ext cx="2752531" cy="363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32E7B3-1890-40DA-B0C6-30D23C434D31}"/>
                </a:ext>
              </a:extLst>
            </p:cNvPr>
            <p:cNvSpPr/>
            <p:nvPr/>
          </p:nvSpPr>
          <p:spPr>
            <a:xfrm>
              <a:off x="5264559" y="2942304"/>
              <a:ext cx="1662881" cy="1640758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AE4D9E-96D2-4E5E-ACA6-1D69517EAFEC}"/>
                </a:ext>
              </a:extLst>
            </p:cNvPr>
            <p:cNvSpPr/>
            <p:nvPr/>
          </p:nvSpPr>
          <p:spPr>
            <a:xfrm>
              <a:off x="5674133" y="2405995"/>
              <a:ext cx="843731" cy="832506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AAA8D-8390-46E3-AB0D-CB99559EA3DF}"/>
                </a:ext>
              </a:extLst>
            </p:cNvPr>
            <p:cNvSpPr/>
            <p:nvPr/>
          </p:nvSpPr>
          <p:spPr>
            <a:xfrm rot="1337207">
              <a:off x="6372828" y="1922282"/>
              <a:ext cx="231130" cy="264601"/>
            </a:xfrm>
            <a:prstGeom prst="rect">
              <a:avLst/>
            </a:prstGeom>
            <a:solidFill>
              <a:srgbClr val="BCD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A0280E-DCA4-4C79-84A2-893FEC5F8EC9}"/>
                </a:ext>
              </a:extLst>
            </p:cNvPr>
            <p:cNvSpPr/>
            <p:nvPr/>
          </p:nvSpPr>
          <p:spPr>
            <a:xfrm>
              <a:off x="5554501" y="2661865"/>
              <a:ext cx="1082997" cy="957635"/>
            </a:xfrm>
            <a:prstGeom prst="ellipse">
              <a:avLst/>
            </a:prstGeom>
            <a:solidFill>
              <a:srgbClr val="BCD751"/>
            </a:solidFill>
            <a:ln w="38100"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103BA2-B7AB-43FA-B091-015474F52D2C}"/>
                </a:ext>
              </a:extLst>
            </p:cNvPr>
            <p:cNvSpPr/>
            <p:nvPr/>
          </p:nvSpPr>
          <p:spPr>
            <a:xfrm>
              <a:off x="5906319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33D6144-5694-4A71-9CC6-AFDBD72A76F0}"/>
                </a:ext>
              </a:extLst>
            </p:cNvPr>
            <p:cNvSpPr/>
            <p:nvPr/>
          </p:nvSpPr>
          <p:spPr>
            <a:xfrm rot="7881320">
              <a:off x="5638798" y="2634039"/>
              <a:ext cx="914400" cy="914400"/>
            </a:xfrm>
            <a:prstGeom prst="arc">
              <a:avLst>
                <a:gd name="adj1" fmla="val 16200000"/>
                <a:gd name="adj2" fmla="val 20180197"/>
              </a:avLst>
            </a:prstGeom>
            <a:ln w="38100">
              <a:solidFill>
                <a:srgbClr val="8A5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C55-9BEA-4899-90E9-97B69ACC9AF7}"/>
                </a:ext>
              </a:extLst>
            </p:cNvPr>
            <p:cNvSpPr/>
            <p:nvPr/>
          </p:nvSpPr>
          <p:spPr>
            <a:xfrm>
              <a:off x="6226411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82C3A-BDDC-4C66-8737-FE210CF605F3}"/>
              </a:ext>
            </a:extLst>
          </p:cNvPr>
          <p:cNvGrpSpPr/>
          <p:nvPr/>
        </p:nvGrpSpPr>
        <p:grpSpPr>
          <a:xfrm>
            <a:off x="715958" y="1890236"/>
            <a:ext cx="6281073" cy="2149777"/>
            <a:chOff x="715958" y="1890236"/>
            <a:chExt cx="6281073" cy="21497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A81B63-AB41-47E8-8AAA-5E3F00DABC84}"/>
                </a:ext>
              </a:extLst>
            </p:cNvPr>
            <p:cNvSpPr txBox="1"/>
            <p:nvPr/>
          </p:nvSpPr>
          <p:spPr>
            <a:xfrm>
              <a:off x="715959" y="1890236"/>
              <a:ext cx="3629829" cy="162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51D297-C6B0-4BC8-A12B-E9DA72082757}"/>
                </a:ext>
              </a:extLst>
            </p:cNvPr>
            <p:cNvSpPr txBox="1"/>
            <p:nvPr/>
          </p:nvSpPr>
          <p:spPr>
            <a:xfrm>
              <a:off x="715958" y="3396063"/>
              <a:ext cx="6281073" cy="643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Black" panose="020B0A04020102020204" pitchFamily="34" charset="0"/>
                </a:rPr>
                <a:t>A nutrition recording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303162D-78CC-4B63-BFBB-7722BBE970E5}"/>
              </a:ext>
            </a:extLst>
          </p:cNvPr>
          <p:cNvGrpSpPr/>
          <p:nvPr/>
        </p:nvGrpSpPr>
        <p:grpSpPr>
          <a:xfrm>
            <a:off x="4420240" y="589079"/>
            <a:ext cx="6699295" cy="4544317"/>
            <a:chOff x="4420240" y="589079"/>
            <a:chExt cx="6699295" cy="45443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F70229-1E8D-4262-9B28-3FB4650988BD}"/>
                </a:ext>
              </a:extLst>
            </p:cNvPr>
            <p:cNvGrpSpPr/>
            <p:nvPr/>
          </p:nvGrpSpPr>
          <p:grpSpPr>
            <a:xfrm>
              <a:off x="7390122" y="589079"/>
              <a:ext cx="3723654" cy="2754316"/>
              <a:chOff x="7571449" y="1034664"/>
              <a:chExt cx="3723654" cy="275431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6562F29-015B-433E-997A-C9545B3ED652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6F829D4-D552-4303-BD91-AA548D2057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0C67BAC-2244-4F28-87BA-73AB98401E0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9484713-402F-45C7-A60C-BA59F373FFF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49695EA-DAB7-4B01-9FFB-4E4D3D24F2B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AE50130-D901-43A4-93B3-9A0F43E8A28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A83E58F-776C-4291-B76A-1AC7D0C098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B6A4E44B-947F-4B9E-B119-13C3ADD7ACA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4421737-328E-4BF1-B3CD-4C6DB5C2EE1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720D68-0FDC-46B2-9A23-B06BC5D09A50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4935403-21E4-4478-9FB6-E70F5C4749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A8E0D6A-32A4-4C4D-94C2-A79B18DC927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48E2E5A-4E35-41A3-9300-DEF88CB8C64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DA6AF05-98BA-493C-93BF-134CA7239D5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9CD32DB-F584-4702-9FF6-BC309BF395F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4291799-BFD7-4EBF-989D-CF332D93956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93003481-F4E7-48ED-8999-AD4C67A05EB5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8584192-F8D0-40E2-8644-C295A0EBB19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EE7D23-36D9-41F1-B663-6AD3B30C8187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4B070FD-D944-4A1D-9839-B8AEE6945C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982952B-92A5-430C-8E50-D863D6F3F37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C5EB687-3E79-423A-AA1A-92A9576CEC4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BAA4AEF-5870-4705-83B7-9CF2FD27F0F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BA00F9F-D355-451D-809E-BB14D1827F12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726F0B9-A9F3-4F99-A504-40A07A7DE7C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21F9FC8A-9803-4D4A-9FAE-C7DEBC80A6C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624DA29-9C78-4CA6-BD05-7E2DB7D9DAA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EBA74B-F147-418E-805A-708EDA922D0B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6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4AB0464-AF0F-4EEC-B9FE-6D0C8FE0D9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3239ECD-5F46-40D8-B1E7-5574BE8E24B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9F74A04-5358-4479-AA3A-B3A600751CB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7E5B8B6-0BA0-4F1C-84C4-4A5F6746727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16572EB-5A73-43DE-AFB0-F6CC5289A95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077AF17B-F5DA-4D6B-A783-B489810F3E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A75BAC1C-FD46-41A9-A2BB-0FAB627ABC3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46190B8-FE00-480E-A228-889EA410E60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578FF8B-0FD3-4960-AEDF-FD803A59FBDB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7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36D4339-EE70-451C-9751-195AA9B871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F18BD7B-F745-4E12-AB45-F7AB382B4E53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A2CFDC6-E110-424C-A8A9-90ED1C344336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82E9768E-0D84-483A-A6CF-46818A108A1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E7D632C-9B58-47FA-B320-D5A03670D0C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4357BCF-2590-4046-BAC1-9D803E0336A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F4119750-3D18-4A13-BB89-7030A277E4D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ED86AE95-3089-4D65-B58B-4D3E1CAB052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691D583-2F1B-48B7-85D7-88FAC3E2F575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8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BB89B9D-BF21-42C7-8723-86F802FE08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E16B150F-E3CC-4AA7-B1A5-3B68FEE0613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3C7560-86E4-4ADD-9BE1-9F1CA35685E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E4D2839-DE85-4633-B215-5368D6ECD14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FCC80F50-A362-4F71-BC33-B49394C873F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B617ABE6-63BC-41C2-8990-0A965FE3707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Arc 85">
                  <a:extLst>
                    <a:ext uri="{FF2B5EF4-FFF2-40B4-BE49-F238E27FC236}">
                      <a16:creationId xmlns:a16="http://schemas.microsoft.com/office/drawing/2014/main" id="{56F1E461-236B-44CB-B053-19A5B7B6C968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91FF83F-061D-4C29-BF9F-215B0570294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F748456-4072-47D1-A2BD-A87B05D76BA6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8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176BBD3-006D-48AA-9992-2552189DFD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20C559F-F3FF-4094-99C6-FFE4BF13F10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C8DE52A-9A7A-4F0E-A27B-2FC2D1FD419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B9BDFB0-37CB-4DED-945B-3D15F96B99E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916EAA5A-C3DB-4B1C-84B6-8FA654F0A72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E250325-4274-4EC6-8B18-F561BA4A290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1B49B7A4-1B7E-4956-A2A3-D2810EF9691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17F7E7FE-CEB9-496B-BEDC-86EF4DEC12B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2A43A34-BD08-40FE-BE5A-744C2331940D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9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FB2D531-C0EF-416A-8666-D5A91D082E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4935A679-97C3-4BB9-A089-D17FE392445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A99B406-14F5-486E-A2FB-16D0FAFF503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59905E9-A357-46F9-8AFD-9FC529E143F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ED478B2-3B9E-490C-85B2-EF74170CD77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F440193-745A-4BF2-A9F6-146EE740C71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c 103">
                  <a:extLst>
                    <a:ext uri="{FF2B5EF4-FFF2-40B4-BE49-F238E27FC236}">
                      <a16:creationId xmlns:a16="http://schemas.microsoft.com/office/drawing/2014/main" id="{0FFD4DC0-544E-4F77-BA59-9C12A6FA7F1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3E2BEA4-7F4F-48A4-9734-ACCDB9A869B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A7FA00F-B828-4D31-BABF-E41C24861E43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4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D6E93D3-93B2-416D-BC46-5F4E74BFAB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334C2FAB-C6D7-4C1F-B1D4-8C42952C1C6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CBBC00A-DEFD-45E7-9073-0520B78F176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097D3BE-70DF-496E-933A-4CA4996C991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7B8B0BAD-D13C-4926-B010-C39FEBC477DD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064BC355-7DDF-4E10-90A2-E3852514D088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c 148">
                  <a:extLst>
                    <a:ext uri="{FF2B5EF4-FFF2-40B4-BE49-F238E27FC236}">
                      <a16:creationId xmlns:a16="http://schemas.microsoft.com/office/drawing/2014/main" id="{E428E4D7-D4F6-48E8-92DD-4E920A83DA2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4CD790E-A057-46B5-A596-05B5874A892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9173E4D-FF9B-47AB-B816-D06EBE4B9B49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5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C790029-CC81-403C-A06F-078CE92702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732F1C96-080E-4DD5-B366-EDE1B0C221F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01A2B543-C12D-4E02-BB7A-552C7F57906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4DA32A4B-07E3-4D49-9D4C-E10CFF437FA7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66B6BA75-88E9-4F10-AFB5-DFE293FC3A3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73A2F42-E6A5-4B69-9967-109DDBED0E3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Arc 157">
                  <a:extLst>
                    <a:ext uri="{FF2B5EF4-FFF2-40B4-BE49-F238E27FC236}">
                      <a16:creationId xmlns:a16="http://schemas.microsoft.com/office/drawing/2014/main" id="{0E19425A-E04D-40DF-BBFE-8172FDA519B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027EE501-0999-4572-B2C6-384CEC6E79D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EBA9569C-A122-4F7F-AA42-A52D6FFC88AD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6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A0CB661-326F-402A-ACC1-C1096211CF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E04D975D-770F-4E44-854E-9018156B4EE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A0900C61-F2E2-49E2-B549-6A35A6DF627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387F6D2-2C2C-49D5-89E4-379E7E1D351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2868822-D0E2-4B44-8AFD-9109FD657B48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296F179F-9C95-4940-9CB3-308F1A4430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Arc 166">
                  <a:extLst>
                    <a:ext uri="{FF2B5EF4-FFF2-40B4-BE49-F238E27FC236}">
                      <a16:creationId xmlns:a16="http://schemas.microsoft.com/office/drawing/2014/main" id="{440723CD-2B81-471A-87F3-2A7E44C4A9D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D8214A4C-864F-4943-ACFC-D9F797EEBF7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AE6EFD8-F222-42BA-862D-50637306C52C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D371145-8CA8-4F5E-B3CF-2F4F57CDD2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49897644-71FA-499C-9767-AFCEC0E6055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D1000F1D-DCAC-44E1-97E3-145543010C8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83C2BF0-BC76-4D89-8951-C9C3DCF3D28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1D548181-6D7F-4D77-BBFC-23B5E716103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696534BC-58A0-465D-86EE-7AD42F16F64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Arc 175">
                  <a:extLst>
                    <a:ext uri="{FF2B5EF4-FFF2-40B4-BE49-F238E27FC236}">
                      <a16:creationId xmlns:a16="http://schemas.microsoft.com/office/drawing/2014/main" id="{42B1B9B0-509F-4384-9A46-0862D1C34D2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DC2B4C29-8613-4D03-81B2-DADDC6C8AB3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1B8F5B7-0D67-4C9C-965C-91208D0BFC61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41A21E9-831D-44E7-80F0-3BD5ED78D4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8FEB5CB1-91BA-42F3-AFCA-1417F489402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9F511448-C4A9-4DCA-82CA-3804AD4BBE8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081770B1-3398-4CE8-8578-34C62478E23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94AD49C-0D11-42A5-8792-529B01CDC20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868382A9-CAF3-4669-96D7-A21B852DFD8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10253A68-0E5E-4F1B-831C-ED75AAA94AF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E0D32E9-F8F8-4AE8-AD2B-EBC70F1F2DA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907528AE-451E-4DC6-88D5-B88F0C1F6EA1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8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027F6C3-FF1F-4AE2-B7BF-078017A62F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250428A1-EE33-4F44-9096-2CF3CBBAFED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58B05CE-50E8-4243-BB4D-06F75DFF1440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6A3F733-FDAB-4E3A-9D3C-3E95D442352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DB451DFB-7413-484F-888C-3E7702A0C01F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F21F6BEE-4CCF-44D1-A82B-5613ECF8A875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Arc 193">
                  <a:extLst>
                    <a:ext uri="{FF2B5EF4-FFF2-40B4-BE49-F238E27FC236}">
                      <a16:creationId xmlns:a16="http://schemas.microsoft.com/office/drawing/2014/main" id="{6299A27B-0340-4D16-89A8-C5F751470E7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00552873-A2D4-41F7-8C8E-8388E1C0EC62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F7F0E1DE-39C1-46AB-A302-E4F41FE913BD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9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5B5DF0A-598A-40E6-8913-9DBA514B29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E70BBD50-2824-4489-B930-07B948326AA1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6762A20-98F4-41BE-8561-5873CC359BA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7E649776-5D18-4DD6-B175-88E58BCEB51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BD66CDE-97E6-4FCF-B318-023C4B06071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82255C08-B304-4D97-BBEC-94434955EDC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Arc 202">
                  <a:extLst>
                    <a:ext uri="{FF2B5EF4-FFF2-40B4-BE49-F238E27FC236}">
                      <a16:creationId xmlns:a16="http://schemas.microsoft.com/office/drawing/2014/main" id="{8ADA4C31-F8BD-4CED-88DE-66D42539AB3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E8F2B06A-9F9A-419E-8DE0-900032F0664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50641B01-D6D8-487E-AC4B-B764795BE943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0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6C9FA44-42C1-4B5A-AABD-1924E248F4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18CC219B-AF97-44BB-BF99-62D0C1765AF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39CC1C48-EC5D-4CBE-9CF7-B93697C23CC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A792544C-CDD9-407A-88A4-C066E43264FF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2C9F153C-72E9-4B52-96F8-70BDED86D1B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22FCE73D-1C62-4851-BCC1-8E63F8616EC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Arc 211">
                  <a:extLst>
                    <a:ext uri="{FF2B5EF4-FFF2-40B4-BE49-F238E27FC236}">
                      <a16:creationId xmlns:a16="http://schemas.microsoft.com/office/drawing/2014/main" id="{053BB6CA-E883-472C-96F8-097C992FFAE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543EEB11-F63E-4EA7-AE15-E11D8E621F1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B7BDD0F-157D-4A57-81C0-870053B122A1}"/>
                </a:ext>
              </a:extLst>
            </p:cNvPr>
            <p:cNvGrpSpPr/>
            <p:nvPr/>
          </p:nvGrpSpPr>
          <p:grpSpPr>
            <a:xfrm>
              <a:off x="4623459" y="2379080"/>
              <a:ext cx="3723654" cy="2754316"/>
              <a:chOff x="7571449" y="1034664"/>
              <a:chExt cx="3723654" cy="2754316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62055AC-8720-44A2-9A28-BE89B5768818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5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8FE4650-8F27-4C59-AD1C-E1DB69D2AF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4EADAC86-95D4-4A23-8A15-3867D25E75E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D21F4401-AF38-43E3-8D42-5D078E72F023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BB9BD73B-E3E4-4BAC-B28B-774E197B5D3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5BFB511C-FC8A-4196-8632-5527A3AF667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B77E5635-9C5A-407E-8144-6636EFDAE4A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Arc 357">
                  <a:extLst>
                    <a:ext uri="{FF2B5EF4-FFF2-40B4-BE49-F238E27FC236}">
                      <a16:creationId xmlns:a16="http://schemas.microsoft.com/office/drawing/2014/main" id="{776BF9C2-EB74-472C-B245-D3276EF5705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B03BB564-ED90-49CB-9D0E-BE22359B3CC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DF2F2DB-3F7D-4B96-A396-F1C54A07AC95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4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2422CAC-A373-4B08-8CF9-D1608DB0BD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4C361E69-9B11-4C3B-A565-B9719CA64CB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33EFC98E-909B-4FC5-930C-B1040881A3E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A73AD6A-08DC-4126-827E-D5E4B62FB5F7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1258AFAF-C57E-4F46-A3DE-C751D44804A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EFE833DC-6248-4D89-A353-33A87956F078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Arc 349">
                  <a:extLst>
                    <a:ext uri="{FF2B5EF4-FFF2-40B4-BE49-F238E27FC236}">
                      <a16:creationId xmlns:a16="http://schemas.microsoft.com/office/drawing/2014/main" id="{2308ACF7-8C1B-4E58-811A-330E406812E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51D78017-2617-4D35-B0BA-C0EA6D60EA6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8BE42B71-20DB-4CD1-A465-4ABB9D2E7CC8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3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C252BF4-109B-4E6C-A8DF-F83FDA48E9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C1BF0745-6BC8-4B09-91D0-CE8317D328F3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F2E205BE-B08B-4877-B386-A5F979D91E3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1F4B1824-719A-4878-B731-22A6CBA3F33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C123C889-7837-4C92-AD9D-66DA2EC3799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25B4E543-537D-437B-AA97-31476A92E3C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Arc 341">
                  <a:extLst>
                    <a:ext uri="{FF2B5EF4-FFF2-40B4-BE49-F238E27FC236}">
                      <a16:creationId xmlns:a16="http://schemas.microsoft.com/office/drawing/2014/main" id="{AB11A578-FD7B-4D1D-BF99-E07A2170285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87643C45-8FAA-4CE2-B3B7-073ED1E4143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175D8FAF-B789-4F06-AC73-A75AD50FBD6F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2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33F586F-B66F-49A2-B92B-A376CC6DAB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6B903BB2-9D1D-4016-A931-186EA406352C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A8A2E878-891A-4606-A38E-1EAB2CBE1202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D30F7892-B710-43FA-AA32-6CC9654C1B8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BB13BA27-8482-4686-BCB7-2502956F219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333B5B3A-03D9-46C9-AAEE-037006E45212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Arc 333">
                  <a:extLst>
                    <a:ext uri="{FF2B5EF4-FFF2-40B4-BE49-F238E27FC236}">
                      <a16:creationId xmlns:a16="http://schemas.microsoft.com/office/drawing/2014/main" id="{8B569907-397E-405D-8FE6-777458874C0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AA69B4DB-33EB-4A22-874D-6DCEC9A3FC9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31848ADD-6551-4F24-A63A-4D98CFC4DD1D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2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7FCBF52-86A6-4A43-9EF7-4588956FC4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43F816C2-C782-4FF7-ACE6-68A25DAD4995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5B42BA36-7EB3-46A9-BE47-1567462672AC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48371F2-F8FB-413C-B06E-AD0149AA1BD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843E810F-D5BC-4E7B-83EC-4F041BF263F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FBCF1A6C-19B8-4B18-A719-6C562ECB4C0A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Arc 325">
                  <a:extLst>
                    <a:ext uri="{FF2B5EF4-FFF2-40B4-BE49-F238E27FC236}">
                      <a16:creationId xmlns:a16="http://schemas.microsoft.com/office/drawing/2014/main" id="{23D07436-C442-4FB5-BC80-B57F0B319E7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1F4A8294-4C8D-4B83-9237-6A251B7570A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90A116D5-1155-49F4-B15F-CFF95A269564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1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868652D-A890-4B41-A878-E95273B6C9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A431A819-43B3-4BD7-98F7-A7EE1433ABF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6DBB605E-D41B-4588-979E-9979F50D3B0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23BA791C-BA81-45E1-80C1-F6D7D7C9BF5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793B8104-0FDB-447C-AB02-523BFE1DEE0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350F0FA9-A9D3-4661-812E-CBB0C0F252F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Arc 317">
                  <a:extLst>
                    <a:ext uri="{FF2B5EF4-FFF2-40B4-BE49-F238E27FC236}">
                      <a16:creationId xmlns:a16="http://schemas.microsoft.com/office/drawing/2014/main" id="{09191DEF-B2AA-4CB6-9F1A-0A24C6E2529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A1ECD8A3-FEA3-4111-BD4E-7C1F5021DD5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68D3B536-A8B5-4724-B231-F5274C7BFF3A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0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6ADD34A-A3ED-4969-B395-066D1DFD79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470ED027-5644-4618-BFF4-67C07773477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03CD6579-1F8E-4D80-A6D7-A20473E212E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83E0E932-56EF-491F-BA3D-6F1B002796D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F57C2D3-2357-48FD-934C-DB04A4A4F2E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43A07FD7-FE97-4D43-812C-83C71A15F0D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Arc 309">
                  <a:extLst>
                    <a:ext uri="{FF2B5EF4-FFF2-40B4-BE49-F238E27FC236}">
                      <a16:creationId xmlns:a16="http://schemas.microsoft.com/office/drawing/2014/main" id="{E1CFCB23-E646-4AB9-8990-FC90B4C26E4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C6726DBB-46BF-4906-A415-91607799969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BEE854BE-DA68-459F-BDA4-04577E189FDF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9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2A601DE2-E7AA-488B-B9E0-596037F403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7E21F947-5D1E-4AA3-B120-E73B7731665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447EE45-9642-4FF5-A352-01C32D7990C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82CF359F-39CC-436E-8006-4E1BAE5E39A4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8AF65ACD-A76B-4B25-8E44-2E3FB5D71C9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11998C62-5B96-47AB-8C73-EF18FCA042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Arc 301">
                  <a:extLst>
                    <a:ext uri="{FF2B5EF4-FFF2-40B4-BE49-F238E27FC236}">
                      <a16:creationId xmlns:a16="http://schemas.microsoft.com/office/drawing/2014/main" id="{3E880B34-F055-41B9-A310-C62E6505AB2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C3298979-885B-4A97-A260-2D853A9305E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63A6C1D5-4BC3-4FBF-ABDF-01EC4163DF5D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8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EF90B47-719E-4737-8A60-24FD252A59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2EA4CCCC-CF45-40A8-B479-1A14F87A0C32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47D9A6F3-C69D-48ED-B518-A6D6FDDE99E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4172265F-1FC8-40A6-A749-AAA3A4689E5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119C38C8-DAAF-446C-AFCE-524C37D9D3C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261E1C0B-1051-4330-AC76-13874F5996BE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Arc 293">
                  <a:extLst>
                    <a:ext uri="{FF2B5EF4-FFF2-40B4-BE49-F238E27FC236}">
                      <a16:creationId xmlns:a16="http://schemas.microsoft.com/office/drawing/2014/main" id="{3995A572-7C92-4C1B-916F-785226D7F5C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44622929-80AA-45A8-976B-EB647D7B053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DE40986-F853-4240-9E91-35638CB18E5C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8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7C69B13-EF16-4215-8AC2-75AE5BFEB9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95B59603-D060-4B82-AC74-1A38DD07C11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9FABAF0-50D6-4241-AAE1-5E0FD3BEA7E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5C13B2D6-60CC-4967-B2C1-F314E7BFE60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56BE8E90-8076-474B-A5C6-F79F63AC059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9BBA0A45-397B-4D36-99CD-FA67662CD37A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Arc 285">
                  <a:extLst>
                    <a:ext uri="{FF2B5EF4-FFF2-40B4-BE49-F238E27FC236}">
                      <a16:creationId xmlns:a16="http://schemas.microsoft.com/office/drawing/2014/main" id="{7606AD1C-5391-4BB7-8FCD-04FD93056B2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6AE6DADD-09EB-42F0-991F-357CF650341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039C7607-7EA6-41A5-8C5F-8769782E3B6E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7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C524FA6-6347-4FCA-B590-D9F2C8E603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087DE378-E40B-4D0A-B4E5-94543E803A5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8CCC054F-3B76-4FDA-B730-A00ABA957F6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089815A3-5B23-42BE-B335-6A111207579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4611763D-2BD4-4A70-806C-0A2C5364356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CE2BA928-A574-4D5A-8597-B6EADF680972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Arc 277">
                  <a:extLst>
                    <a:ext uri="{FF2B5EF4-FFF2-40B4-BE49-F238E27FC236}">
                      <a16:creationId xmlns:a16="http://schemas.microsoft.com/office/drawing/2014/main" id="{C5AF0DF8-DD28-4FB3-8908-CDDDBA95FE0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8D3B35D8-B076-47F5-AF00-244EC4D46E3A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52B7C7E-291E-40F9-994E-655F6DA49F43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6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A150131-BF70-4450-BF86-42CB770DA8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3EA3F1C8-A99D-4D40-94B2-314F0F4D5B9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A1BAB48F-4C7D-4617-95BD-7F5F26849EE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2EA1347D-F16B-4D11-A5BF-3A415BA2E9AF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60C9B2E3-CBC4-487A-876F-02D3BFCBFF9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04058C2B-9E2C-4E8D-A611-EA21079314F5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Arc 269">
                  <a:extLst>
                    <a:ext uri="{FF2B5EF4-FFF2-40B4-BE49-F238E27FC236}">
                      <a16:creationId xmlns:a16="http://schemas.microsoft.com/office/drawing/2014/main" id="{5EC83627-0929-4FA8-BE5E-CD25A8B7D28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B2134F3D-A5DC-46CB-A56E-709507B475B1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D6A6F2C5-30D3-43FA-BD9F-0131E00970B2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5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8E1B49-F85F-4A59-A9D2-15D3EFE1B7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F78DB29D-577C-462A-83A8-71203ADA4B8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B972871-6E0E-4A17-B11B-794920ADE5F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DCB0A55D-E27E-43B1-9C27-6BE98009B1B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C9BAFFFB-F4A8-4398-A28C-C56CA44E056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29421355-01B6-4015-A482-0B1A96D48D9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Arc 261">
                  <a:extLst>
                    <a:ext uri="{FF2B5EF4-FFF2-40B4-BE49-F238E27FC236}">
                      <a16:creationId xmlns:a16="http://schemas.microsoft.com/office/drawing/2014/main" id="{2A9BE0A9-332C-4756-85EB-C52A8BEF6B2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D871D10-5ABD-4D3B-81B8-FE18150D248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A60F70BC-3C0C-4930-9E5C-5C41121D6361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4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8963E84-DAEE-4039-977E-BC56762F9E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4ABFB425-DECC-44C8-AFE3-B10B38FA52E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E0CCEB24-40CD-458E-9068-860A15C66AF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4BDF909A-D256-4424-8559-6576D95A665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3C91FD68-9377-4825-8E6D-8BF880017C6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968E3720-2C8D-4F5E-A688-87DE7D73F83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Arc 253">
                  <a:extLst>
                    <a:ext uri="{FF2B5EF4-FFF2-40B4-BE49-F238E27FC236}">
                      <a16:creationId xmlns:a16="http://schemas.microsoft.com/office/drawing/2014/main" id="{6F82A2C4-22DF-48B6-B6D6-D1C6B621FFFF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F787E4A-ECD5-4FED-AA64-718389547AE5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3DC87151-BE48-4000-BF7B-4E651AF3ED24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4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34579DB-27F2-4DCD-B622-A79419A03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3F862D2D-FA04-4BFF-A8CE-80A50282BB9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93853EC0-F958-4B13-9C7D-E9BFE263769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F21F1B3-D923-4E4C-B164-712F46648C3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FCE7B89E-F798-4F25-849A-EC197760EE0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08D24396-57D4-43FD-9DD5-3B6ED415183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Arc 245">
                  <a:extLst>
                    <a:ext uri="{FF2B5EF4-FFF2-40B4-BE49-F238E27FC236}">
                      <a16:creationId xmlns:a16="http://schemas.microsoft.com/office/drawing/2014/main" id="{904B0C0D-F2FA-40B1-ADCC-51D5B784C04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D737E66C-98BF-45DA-A1F5-BBF331D0346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1C0907A9-6E09-480F-81B2-886BA3F6916D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3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3240EE9-CAFD-4F60-BA89-39399499B6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DAA1ECBE-EF26-4C6F-9940-96991C18E99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9D794AA8-72F1-4464-831E-69E92F0C626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7254BA4-84EE-4703-9589-BD57FB95DC2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73817C5C-C4D0-4D83-A97B-295F41C54538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DE48EDD1-98B7-4D43-A116-5028162F0C8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Arc 237">
                  <a:extLst>
                    <a:ext uri="{FF2B5EF4-FFF2-40B4-BE49-F238E27FC236}">
                      <a16:creationId xmlns:a16="http://schemas.microsoft.com/office/drawing/2014/main" id="{4EF58316-D000-48A6-9068-B58106D561E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2AC4C04-F97F-48D6-99CF-E9876A6AB3A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F49900D-7CB8-425D-BD4D-A65228EFC109}"/>
                </a:ext>
              </a:extLst>
            </p:cNvPr>
            <p:cNvGrpSpPr/>
            <p:nvPr/>
          </p:nvGrpSpPr>
          <p:grpSpPr>
            <a:xfrm>
              <a:off x="7395881" y="2372922"/>
              <a:ext cx="3723654" cy="2754316"/>
              <a:chOff x="7571449" y="1034664"/>
              <a:chExt cx="3723654" cy="2754316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4C27D868-323D-4C87-9CB7-3BDD0E8590FB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9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C68DF98-113F-497C-B5C9-C40B5C154C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1196F7FC-C52D-4AEC-8F40-5FE36E6AB411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7F793E2E-2AFB-4EB7-A20B-13701450A66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9B4495BF-97BD-4B0E-9CC4-48D39A10DBA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EB3A13EA-FFFE-4AEB-A9AA-6A1084D12DF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6B448C5A-8085-4703-94B4-79D2FF76934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Arc 502">
                  <a:extLst>
                    <a:ext uri="{FF2B5EF4-FFF2-40B4-BE49-F238E27FC236}">
                      <a16:creationId xmlns:a16="http://schemas.microsoft.com/office/drawing/2014/main" id="{46B0EF6C-69F9-417B-80C3-5BFE6A97DDB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3E5E9F76-576D-465B-8C58-BE596224615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81C74A3F-BD56-49DD-B0BC-5872019BEFCD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8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E06DAE6-268A-4BAA-9AFB-DF404E25E9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03C761AA-3607-4E5D-9096-EBD0BD97D47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36F3E5F3-39A8-4219-85F5-2485FD9D550C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E6CB9AAD-2856-4C1A-B2DB-F137584D395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08B64644-301F-4D88-A91F-C8A7C701C20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F3459B1A-8403-48B3-B32D-A57E471A34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Arc 494">
                  <a:extLst>
                    <a:ext uri="{FF2B5EF4-FFF2-40B4-BE49-F238E27FC236}">
                      <a16:creationId xmlns:a16="http://schemas.microsoft.com/office/drawing/2014/main" id="{F2501501-CB0E-4AD4-B5A6-175732199FA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8CB6C34E-963F-4846-A4A6-7569F3F3B7F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94FF8519-A519-4FE0-B87E-38A2AF40324C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8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4D1AF31-C9D3-4BCD-9ED9-E2C1BA392C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2CAF85B2-2C30-42A0-95AA-6982D7A3DF1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63AEACBC-C591-430A-A0D1-08C5269AADA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A65D82EC-2D98-4322-BAD7-38532578BC8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B346BF5B-F127-407A-BA8B-7DC73EB0E3C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17AFC3DA-5014-4790-9A48-B1288ACDE17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Arc 486">
                  <a:extLst>
                    <a:ext uri="{FF2B5EF4-FFF2-40B4-BE49-F238E27FC236}">
                      <a16:creationId xmlns:a16="http://schemas.microsoft.com/office/drawing/2014/main" id="{8186F4B9-8C3C-481E-BD2B-966EF589669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7739576B-C4CC-4467-8C6B-B2454437228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DF796E40-B560-4E64-9820-6940396796CC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7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523646-A175-4B57-BD49-E9B0BE0846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A8BC0913-B004-4FA0-969E-48DD2FE277E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119E9F3D-2000-4EF6-9299-DF370B71FE2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02CE4DF8-9E97-4AED-A98A-CAAF2C08417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2DEF90D1-1861-45CD-B9C6-C5F200F554A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5F2AE032-E842-4DB1-BB1A-8EA0BF36C59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Arc 478">
                  <a:extLst>
                    <a:ext uri="{FF2B5EF4-FFF2-40B4-BE49-F238E27FC236}">
                      <a16:creationId xmlns:a16="http://schemas.microsoft.com/office/drawing/2014/main" id="{5200F3FD-7F5A-4693-A3AB-06A32625BAE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719CB715-6BE6-4A73-88C6-CA363496E768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B22ADDBF-E3C9-4BFC-9640-25978F984002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6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66B4160-739A-4DC4-B190-CE92E5BCD5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4A7B3FE7-647F-4D60-985F-D327B6BAA9C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id="{FCE0D323-D59A-4712-91CC-DD118F02F83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4FCFA08D-0549-4E42-93B9-BFC76DD2F77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Oval 468">
                  <a:extLst>
                    <a:ext uri="{FF2B5EF4-FFF2-40B4-BE49-F238E27FC236}">
                      <a16:creationId xmlns:a16="http://schemas.microsoft.com/office/drawing/2014/main" id="{9AE08C66-51F4-425B-9130-1EDFD8C745E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>
                  <a:extLst>
                    <a:ext uri="{FF2B5EF4-FFF2-40B4-BE49-F238E27FC236}">
                      <a16:creationId xmlns:a16="http://schemas.microsoft.com/office/drawing/2014/main" id="{3055FAF8-D9F5-4C24-873C-B712C04117F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Arc 470">
                  <a:extLst>
                    <a:ext uri="{FF2B5EF4-FFF2-40B4-BE49-F238E27FC236}">
                      <a16:creationId xmlns:a16="http://schemas.microsoft.com/office/drawing/2014/main" id="{9E3F0673-5204-4D15-9D5A-8E0C62B2024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C017757B-03B4-40E5-B72D-ABFF9506E2F1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F1CBA17A-FE93-44DB-BC7B-3876D490642C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5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7C32B01-C609-4BC4-A44F-730D0DB4A0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CB2A8CC6-220E-43C4-9317-4208D30E9A2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84C1E3AF-E92C-4999-9012-E19B2A6351E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86EF56C0-1C08-42F9-ACFA-9CE86662653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A7B36F9E-4A2B-4107-8F57-773F84A5C28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5C02FB30-5DEB-4872-9D3F-BAF5395592A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Arc 462">
                  <a:extLst>
                    <a:ext uri="{FF2B5EF4-FFF2-40B4-BE49-F238E27FC236}">
                      <a16:creationId xmlns:a16="http://schemas.microsoft.com/office/drawing/2014/main" id="{015170FB-959F-464F-A567-4D8806BB5BC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17285080-4CF5-44FA-9F0F-2D378D479FE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0E3209F2-876A-44A4-B102-B100030621D4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4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2A341B6F-17FE-42D7-87DB-692D8C36C0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7939C42A-568E-4DE5-B40F-68599BC8C29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4A4B9B3B-9280-4400-A36A-9136DFE32E2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E8498A7F-F73F-4D99-B95B-90E9D7BEC43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C9163ED8-E7D6-4AB5-A4D7-9DF0E9668CA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7E9A42A6-4DEA-40A5-AA04-25A235762A44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Arc 454">
                  <a:extLst>
                    <a:ext uri="{FF2B5EF4-FFF2-40B4-BE49-F238E27FC236}">
                      <a16:creationId xmlns:a16="http://schemas.microsoft.com/office/drawing/2014/main" id="{42CCE898-EF2E-4BE7-84F8-E5A062BA212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ABB675A3-3A64-4DED-87DB-34FAF48D613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167C8925-682C-402E-B4E5-6AE3621970F6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4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334A161E-F5BE-4240-8E1D-74BFA1D5D2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660E0C4B-586C-4F6D-ADAA-4EEE033C50A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467F87CC-B6C7-43A1-89D7-F4F8FEA81A60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8C075E21-F421-4176-8DDF-69EB966481C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65C3F575-9F77-4A0A-BADC-E26C4F42500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9C4F1BDB-92F0-4F97-9D64-8273C849B5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Arc 446">
                  <a:extLst>
                    <a:ext uri="{FF2B5EF4-FFF2-40B4-BE49-F238E27FC236}">
                      <a16:creationId xmlns:a16="http://schemas.microsoft.com/office/drawing/2014/main" id="{3DAEA8C5-F930-43DF-8E61-0751796B296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3A22EE86-EA13-4F36-831A-48E104625ED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822EE73B-EF8C-4A92-BE45-7D32C2F3C4B1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3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34D48A3-A993-4646-BE36-B7BAE52B7B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77FCD44D-7BAC-40E9-B202-32D15964DAF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55D7EEB5-36BB-4DE6-89FF-4D8B9B129E1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842CCD2A-D051-40DF-BA61-002AB7454AD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B1E5926B-D2C6-459F-94D5-EB2A9067E8C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0E9775CD-96CA-4F8F-9B6E-D41A9F28B19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Arc 438">
                  <a:extLst>
                    <a:ext uri="{FF2B5EF4-FFF2-40B4-BE49-F238E27FC236}">
                      <a16:creationId xmlns:a16="http://schemas.microsoft.com/office/drawing/2014/main" id="{016E3C7A-1A37-4EB3-9201-4AB7F59CCFB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82AC1A05-0D20-4738-A77E-689C15A9E9C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FBF9D60A-804B-45C3-B5C9-34DC07DAE410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2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3A37D31-EC77-461A-973E-0DD9A7124B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2B21B623-A5E2-47FA-8FA8-1B1D3BF9AF1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4582AA88-9DD9-4E56-BCCF-292A0EAF5CC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A4DCFF1B-F497-4565-84E7-78BF3D919BC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16E83E66-2D7F-4BB1-985D-CD82EFBF4C3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B51FF5FC-BE69-4254-803B-0D719CEA19B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Arc 430">
                  <a:extLst>
                    <a:ext uri="{FF2B5EF4-FFF2-40B4-BE49-F238E27FC236}">
                      <a16:creationId xmlns:a16="http://schemas.microsoft.com/office/drawing/2014/main" id="{7CAFD27D-9B0B-4738-8A09-856C250B04F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BFA1FCAC-3F34-422E-8E5D-F84C7ED1829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8942E805-BB29-4DA0-A126-481C726FB827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1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9B011A5-DBE0-4D85-B16B-3B03DF86B1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07026127-8538-42D2-BD12-645A2628D9F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AB89D878-E553-461D-9819-7126C0EF4432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544BDB25-242B-4D0E-9B25-96E52B2C24B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87EF5578-3255-4BF5-9936-C06F0854CBA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0310305B-B7DA-4006-B391-A49879829F3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Arc 422">
                  <a:extLst>
                    <a:ext uri="{FF2B5EF4-FFF2-40B4-BE49-F238E27FC236}">
                      <a16:creationId xmlns:a16="http://schemas.microsoft.com/office/drawing/2014/main" id="{4A65BD6C-6095-4C28-A203-3C452E176BA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0707F2EA-27F8-4C5C-AF9A-AE8E62001D1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1966CC52-41FE-4CEE-A5FD-DA7DB798E48F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0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28843F8-DC21-4021-B16D-EA86BA27F0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547EC4A6-3447-4B22-886C-D15153F0BBF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53150D8B-2D67-4134-A25C-2B3CEBD8845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B258E915-ECED-4F93-A290-38C216094E5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99966C6C-C337-4563-BE4B-26DF0182173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4F0C3894-FA35-472A-8A12-4C159A781A84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Arc 414">
                  <a:extLst>
                    <a:ext uri="{FF2B5EF4-FFF2-40B4-BE49-F238E27FC236}">
                      <a16:creationId xmlns:a16="http://schemas.microsoft.com/office/drawing/2014/main" id="{BC922B97-F787-4D8B-805F-37C03064D81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8CA50F35-4A38-4F4A-92F0-D96305B06C5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13BC81D2-CAC9-4A11-BD7C-94E794D304F1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0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9241B38-CE9F-4AC9-BD9C-C9D7F0BA37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3FABF740-1938-46A7-8ECB-D57A76BEC6F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6F27A772-FAC5-4AA7-862E-A89924DD03F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9F0B4894-A859-446A-BDF1-2329A1FB5EA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BB4445B9-6ABE-4019-A4C3-6FE49A3FD46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C33A1E1A-B1DF-46CA-86A6-88503D246F1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Arc 406">
                  <a:extLst>
                    <a:ext uri="{FF2B5EF4-FFF2-40B4-BE49-F238E27FC236}">
                      <a16:creationId xmlns:a16="http://schemas.microsoft.com/office/drawing/2014/main" id="{B99F618C-E781-4BB8-AC42-B4171C72CE1F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29E1A5AD-F2E2-48F2-8FBB-40ABCF7F8B97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0A060644-F6AA-47F0-ACCC-C819D7A46C3F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9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7C6CA9-FA66-42B4-A7FA-098B945CF2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0D88800F-9C25-4148-89E9-70CE88FC9D4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F8C72198-22E6-4B7F-A20F-FF56232BA678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FBA39F3-3AC7-4140-AC11-70B5169ED26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E3FDA571-4244-4C06-83B2-540633C6420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B1DE9965-4735-4390-903F-875939A65571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Arc 398">
                  <a:extLst>
                    <a:ext uri="{FF2B5EF4-FFF2-40B4-BE49-F238E27FC236}">
                      <a16:creationId xmlns:a16="http://schemas.microsoft.com/office/drawing/2014/main" id="{D0957CDB-30FB-4034-B005-78D45F1F774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4636581E-7F27-4A4F-8390-EF676045B037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552D1432-6BB3-4D3C-880D-26C312562D44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8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8F5C43C-7BAA-470B-ACEB-EBBCFBFAC6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26DAD783-8EA7-4994-98C0-A914B79E0B2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3A56A40C-AD24-4F3D-AA26-0822DAB76EC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FB5157A3-304A-4D0B-BD38-CEEAC6297B8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46B4E0F5-9323-4B2A-B265-62E1112B73C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0CE20F79-FFFF-4B98-9637-5886F1D8489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Arc 390">
                  <a:extLst>
                    <a:ext uri="{FF2B5EF4-FFF2-40B4-BE49-F238E27FC236}">
                      <a16:creationId xmlns:a16="http://schemas.microsoft.com/office/drawing/2014/main" id="{FEEC0DE2-E97E-4646-B671-76C1CB28B23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B158A8FF-E8C3-4133-8877-5A73680DC2C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20046D20-727E-45BD-AF12-9610B3B77A64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7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D128B2A-7141-49AB-A679-F200C50C04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2BF56D7A-E25C-4375-BDD1-0EC45A773952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3326A8D9-B293-4FC2-ACA7-AAC9C9F0AE96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B3F983C-0D92-403A-A078-BD2D9108ADB0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80F28D07-9012-49D1-887E-FEB108304B0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290841F7-066D-426F-8EB6-E630ABEFA2A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Arc 382">
                  <a:extLst>
                    <a:ext uri="{FF2B5EF4-FFF2-40B4-BE49-F238E27FC236}">
                      <a16:creationId xmlns:a16="http://schemas.microsoft.com/office/drawing/2014/main" id="{1A312AF9-A05E-4019-B213-982ADA23F6C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B767768E-E91A-4F5A-9F73-4E9B771D7732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3547A29B-AAF2-4012-A481-7FBE97378073}"/>
                </a:ext>
              </a:extLst>
            </p:cNvPr>
            <p:cNvGrpSpPr/>
            <p:nvPr/>
          </p:nvGrpSpPr>
          <p:grpSpPr>
            <a:xfrm>
              <a:off x="4420240" y="803688"/>
              <a:ext cx="3723654" cy="2754316"/>
              <a:chOff x="7571449" y="1034664"/>
              <a:chExt cx="3723654" cy="2754316"/>
            </a:xfrm>
          </p:grpSpPr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E03CC878-3740-426E-A7D7-801F0A39B6E0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4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382FD16B-086A-45B9-8D00-2C9B05F590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3" name="Oval 642">
                  <a:extLst>
                    <a:ext uri="{FF2B5EF4-FFF2-40B4-BE49-F238E27FC236}">
                      <a16:creationId xmlns:a16="http://schemas.microsoft.com/office/drawing/2014/main" id="{8AB88BF1-64AA-4578-B5FF-4311A64849B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Oval 643">
                  <a:extLst>
                    <a:ext uri="{FF2B5EF4-FFF2-40B4-BE49-F238E27FC236}">
                      <a16:creationId xmlns:a16="http://schemas.microsoft.com/office/drawing/2014/main" id="{D7095761-9106-4AB0-A9C2-06750FDB6AA1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4C38DD22-E30E-4E13-807F-7B9D69B9B9A9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Oval 645">
                  <a:extLst>
                    <a:ext uri="{FF2B5EF4-FFF2-40B4-BE49-F238E27FC236}">
                      <a16:creationId xmlns:a16="http://schemas.microsoft.com/office/drawing/2014/main" id="{59A13425-43A5-4546-B0C9-1250A3CDD6EA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Oval 646">
                  <a:extLst>
                    <a:ext uri="{FF2B5EF4-FFF2-40B4-BE49-F238E27FC236}">
                      <a16:creationId xmlns:a16="http://schemas.microsoft.com/office/drawing/2014/main" id="{208AB9F9-0D8B-4DB6-9DC9-0A47F9FF940E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Arc 647">
                  <a:extLst>
                    <a:ext uri="{FF2B5EF4-FFF2-40B4-BE49-F238E27FC236}">
                      <a16:creationId xmlns:a16="http://schemas.microsoft.com/office/drawing/2014/main" id="{BCD43F06-2196-4B3F-A553-7C03DBC702CC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Oval 648">
                  <a:extLst>
                    <a:ext uri="{FF2B5EF4-FFF2-40B4-BE49-F238E27FC236}">
                      <a16:creationId xmlns:a16="http://schemas.microsoft.com/office/drawing/2014/main" id="{D64EA1F9-F5AC-4ED2-9A4B-49B40042F462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70A5C9C5-309C-4AA4-A968-91347EFC642C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3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2E017AA-BDB1-4DF6-B52E-CDBF19B5FD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5" name="Oval 634">
                  <a:extLst>
                    <a:ext uri="{FF2B5EF4-FFF2-40B4-BE49-F238E27FC236}">
                      <a16:creationId xmlns:a16="http://schemas.microsoft.com/office/drawing/2014/main" id="{A97750B1-C81A-4D13-BBFA-70475CEF964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Oval 635">
                  <a:extLst>
                    <a:ext uri="{FF2B5EF4-FFF2-40B4-BE49-F238E27FC236}">
                      <a16:creationId xmlns:a16="http://schemas.microsoft.com/office/drawing/2014/main" id="{DA67D92D-1D30-403E-8633-F6B4BD60D204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C7D38047-0CD7-4C91-92AA-900AA7C9F5BB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ADA8F7A6-53C8-49E4-A49F-DE4D15EA0D1E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4464DFF7-4669-4C01-BC73-45AC0A6DD14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Arc 639">
                  <a:extLst>
                    <a:ext uri="{FF2B5EF4-FFF2-40B4-BE49-F238E27FC236}">
                      <a16:creationId xmlns:a16="http://schemas.microsoft.com/office/drawing/2014/main" id="{D3A321C3-FD51-4FCF-8453-ABC98F8F19C4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3EEC5759-3992-4FF4-9FCE-C92A1F3F8A29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38B49CDB-82CC-43F8-A6BF-48BF1EE56ABD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2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A8DBF3C-E3FA-4116-A338-2F377CFE47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7" name="Oval 626">
                  <a:extLst>
                    <a:ext uri="{FF2B5EF4-FFF2-40B4-BE49-F238E27FC236}">
                      <a16:creationId xmlns:a16="http://schemas.microsoft.com/office/drawing/2014/main" id="{6CF8F525-A16E-48A2-BC05-9E02F3D06641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Oval 627">
                  <a:extLst>
                    <a:ext uri="{FF2B5EF4-FFF2-40B4-BE49-F238E27FC236}">
                      <a16:creationId xmlns:a16="http://schemas.microsoft.com/office/drawing/2014/main" id="{037EC6C5-AEF0-4DEF-87C2-ADC20A036D41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C9073711-7DB5-4EA9-9348-54D2D911BEAA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Oval 629">
                  <a:extLst>
                    <a:ext uri="{FF2B5EF4-FFF2-40B4-BE49-F238E27FC236}">
                      <a16:creationId xmlns:a16="http://schemas.microsoft.com/office/drawing/2014/main" id="{F179E5BD-9118-4AAD-8658-400B6965A3C2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187C4217-F71C-476C-B8BF-C583E4DFD804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Arc 631">
                  <a:extLst>
                    <a:ext uri="{FF2B5EF4-FFF2-40B4-BE49-F238E27FC236}">
                      <a16:creationId xmlns:a16="http://schemas.microsoft.com/office/drawing/2014/main" id="{9E57E280-FEFF-4A67-8E4A-93B0030C8CB9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471824B7-C228-4C70-8449-4706485B66D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3B9E47FB-E20E-4925-93F6-D1C1805354D0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1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DEAD0DF-5B96-4BC8-A2B7-CB812BAF21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5D55EAC1-316E-41A6-BAA7-6CF3A285C9E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0B8B7362-414F-471B-B768-FA0FE8DC69D9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F1F2B4F6-9F9E-49EF-A701-D69152D6A4C6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1D0E10AC-5066-443A-8B57-90A82DF0DDF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3228D14C-0AD6-4F4A-B96F-84A15D04495A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Arc 623">
                  <a:extLst>
                    <a:ext uri="{FF2B5EF4-FFF2-40B4-BE49-F238E27FC236}">
                      <a16:creationId xmlns:a16="http://schemas.microsoft.com/office/drawing/2014/main" id="{200EDB68-BA81-4774-9C55-562B498D9573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50178166-04C1-43C9-96C2-02C0F630538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885122B8-40A6-4D9C-8977-D8F4EF4342F1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1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B9C97AA-85EF-4714-BA4B-DBDC682A06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30BD85F1-3E0B-4BB5-BFCE-CE744BBEF599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35F5BB7E-0A8D-4AEB-92FF-73601551C6DC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DB016F54-3C67-4930-925B-00AD99F4B879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Oval 613">
                  <a:extLst>
                    <a:ext uri="{FF2B5EF4-FFF2-40B4-BE49-F238E27FC236}">
                      <a16:creationId xmlns:a16="http://schemas.microsoft.com/office/drawing/2014/main" id="{1C4DDACD-872D-4AC8-9F24-04E3AF37EE1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EC89D1FD-EFC9-4136-AEA3-DAE980EBEB23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Arc 615">
                  <a:extLst>
                    <a:ext uri="{FF2B5EF4-FFF2-40B4-BE49-F238E27FC236}">
                      <a16:creationId xmlns:a16="http://schemas.microsoft.com/office/drawing/2014/main" id="{5394A80D-3236-4F1B-8D69-F425377AAF2D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Oval 616">
                  <a:extLst>
                    <a:ext uri="{FF2B5EF4-FFF2-40B4-BE49-F238E27FC236}">
                      <a16:creationId xmlns:a16="http://schemas.microsoft.com/office/drawing/2014/main" id="{9B2B70F9-C0B8-48E6-B989-7F2385536C19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388A5591-1CFB-4D8E-8E44-A3A927CBDE88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0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0E0EA40-EA06-4A12-982A-A16CFFB8FB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D72666CB-BA13-4F00-AD4D-7B02E394BAFD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1481B914-7F59-4F92-B4DC-F2AF49344C6B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70125BA7-5E40-4B21-B392-0C10CE0D0D51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2C8081AE-83C3-4C18-B078-1D34F3A10B1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FD116191-E61B-4B4C-B1EB-3B93C6A6F25D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Arc 607">
                  <a:extLst>
                    <a:ext uri="{FF2B5EF4-FFF2-40B4-BE49-F238E27FC236}">
                      <a16:creationId xmlns:a16="http://schemas.microsoft.com/office/drawing/2014/main" id="{99EEA28B-7308-44E8-8BE3-963C772F4EC3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DAFBACC7-2975-4E77-A9C1-AAA6850A8D2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CE9D2257-A3F8-4D7C-B564-5D68EE204E48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9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8C03ABF6-8BA2-4D34-854E-68D678E68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D70F2BB6-26FF-44E4-BE3D-B0B2F40C67D3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Oval 595">
                  <a:extLst>
                    <a:ext uri="{FF2B5EF4-FFF2-40B4-BE49-F238E27FC236}">
                      <a16:creationId xmlns:a16="http://schemas.microsoft.com/office/drawing/2014/main" id="{7B73C3E2-93F6-4C30-98E3-0FD41843264D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CB57C55B-05BE-427D-8429-AE7EF661C1F4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13EBDCCA-B5FC-41E7-9B7E-D05F48EFED4F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id="{E1419CBE-0D4A-47BC-B39B-B67458F74A3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Arc 599">
                  <a:extLst>
                    <a:ext uri="{FF2B5EF4-FFF2-40B4-BE49-F238E27FC236}">
                      <a16:creationId xmlns:a16="http://schemas.microsoft.com/office/drawing/2014/main" id="{76AEC900-720C-43D1-95B6-A335576AC488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4AD7F54E-AEBA-4B23-890E-E8522BF4D50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20F859AA-041C-4225-B88F-ADBC3D93DCD0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8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3494473-3D17-4EE9-8484-7F04822AF4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EF61B3C9-5727-41BD-B730-EEE4D6B6610A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7EC7A60B-006A-44E4-8380-36819D80E2B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2560EF7B-3BE1-4785-827B-2EC2C13AC874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C77C58B6-E495-4843-A956-E99056B855F0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BAC5A933-E5DE-4424-A0FA-9A9D5CED79AF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Arc 591">
                  <a:extLst>
                    <a:ext uri="{FF2B5EF4-FFF2-40B4-BE49-F238E27FC236}">
                      <a16:creationId xmlns:a16="http://schemas.microsoft.com/office/drawing/2014/main" id="{D13B80B6-56ED-4F96-87A0-0FFC8F78B156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B3E34FF7-0761-4499-AD5C-DF9069BAFFF7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43B2537D-7B7E-45B0-9918-8F3626EB11FE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7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570D54E-92D4-4E2E-B236-EFA3D7F46C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B0DA1DFF-B190-4AB6-8B6B-E561CEBE5EA6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47EEC0FD-8CEF-4332-ACD4-868F78DE5C6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D71F0279-2D13-4772-BB0A-2B9A03DC33E0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E122B252-3512-483B-B4AE-EFBA0E56922B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95DFC418-6576-4083-A9B5-6D3DA16C7F7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Arc 583">
                  <a:extLst>
                    <a:ext uri="{FF2B5EF4-FFF2-40B4-BE49-F238E27FC236}">
                      <a16:creationId xmlns:a16="http://schemas.microsoft.com/office/drawing/2014/main" id="{437A9595-F13B-4EC9-90B5-5939E936DAF8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B9FA34C9-2E79-4D72-81D3-623F0EBF204A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410CF968-8132-4019-AA0A-2FCAEC79E72D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7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9999CF0-0ED5-4ABB-9820-34E586BCC8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818D7A0B-BEF7-4400-A275-EEF8EF1D565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F6C30E80-9D17-4066-8A7D-33E02F15F6C3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85D1BB42-C91B-4FF5-8054-AF580426DA15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734FC87D-94F1-4905-ABBB-40A03E65FAF1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F1771A69-666B-4415-BB67-3FD68F91AFB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Arc 575">
                  <a:extLst>
                    <a:ext uri="{FF2B5EF4-FFF2-40B4-BE49-F238E27FC236}">
                      <a16:creationId xmlns:a16="http://schemas.microsoft.com/office/drawing/2014/main" id="{0EF8457D-DB5E-4C9A-864B-96D491B54A8F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DD1DB5BF-A637-4DB8-A780-CBFD0AEB1D6A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6BB1EB43-C9F4-46A3-A982-548BFEEA0246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6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5608CA9-E2E7-4466-A991-B785A63C23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7DD17C09-0B9D-4266-81AD-F0E80B0A1E6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E188B9F9-2C41-400A-AF3E-0391C62FF0C4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E4F7FCD0-466C-40C7-A272-9E0D1B467600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58AE2489-155D-421C-B365-877BC76327E4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7A8231D3-31C7-4B04-8121-D31F3D9D8576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Arc 567">
                  <a:extLst>
                    <a:ext uri="{FF2B5EF4-FFF2-40B4-BE49-F238E27FC236}">
                      <a16:creationId xmlns:a16="http://schemas.microsoft.com/office/drawing/2014/main" id="{B40F4D6C-067F-4084-B1F1-9F5CBD261C89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8D6D38EE-D24B-4BAD-BC35-119FE2F68510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92AACA56-A404-4F3F-B67F-0ABB3A53775D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5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98DF5F6-0333-4CB8-A703-28D994D4CF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08E68150-9BB0-4909-91CF-893E4BAEFCDE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13593A1-E1D5-4CBE-A255-8D1B572C3398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8ED54BCF-6F0E-4EF0-8C0A-C18B1D13C3DA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B67410AC-47FE-42A9-AE7D-BEAF974B3A25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737A1CE7-2A2D-40F8-BC8B-B84686D7F0D7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Arc 559">
                  <a:extLst>
                    <a:ext uri="{FF2B5EF4-FFF2-40B4-BE49-F238E27FC236}">
                      <a16:creationId xmlns:a16="http://schemas.microsoft.com/office/drawing/2014/main" id="{3997FBCE-8550-42AD-A146-16EAAE02E037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B65D5EED-2811-4A04-8E07-843D534357BD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BD0A5842-D2C1-440E-8440-8C8A313E7937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4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2DF1B7C-C7D7-463F-BA63-4BCD1C1586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DFE1C334-36F1-4A7C-9E21-54B28AA136D9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Oval 547">
                  <a:extLst>
                    <a:ext uri="{FF2B5EF4-FFF2-40B4-BE49-F238E27FC236}">
                      <a16:creationId xmlns:a16="http://schemas.microsoft.com/office/drawing/2014/main" id="{581324BC-6784-4BA5-B868-B3C2287D31B3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F4EACE82-7C00-4EDB-B4D0-8AAFA80A37AD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394ACA8B-7A63-436D-9D50-AA125EE22319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A23E976-CDD8-49DA-96FE-A0FC15F1F4F0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Arc 551">
                  <a:extLst>
                    <a:ext uri="{FF2B5EF4-FFF2-40B4-BE49-F238E27FC236}">
                      <a16:creationId xmlns:a16="http://schemas.microsoft.com/office/drawing/2014/main" id="{ADE6E247-5559-446A-9966-C90FA404E6BD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4AE77125-FBA2-422E-B09E-A21413CE00D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D652F748-59F1-44C4-A80A-BF3377A81BBF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3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40C3322-2501-4D70-825E-10748380CC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0AD3FE23-4F6E-425C-9859-A7BA6AD1F73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75EEBEC1-4529-4D39-91EB-08E2DE5E83FF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5734A360-4C44-4FE4-B61B-3A14F55D57B1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BF8F8160-78EC-4C60-A0E7-CC21C1BF08B3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2956943-EF45-4554-8EC8-3DBF99BA49D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Arc 543">
                  <a:extLst>
                    <a:ext uri="{FF2B5EF4-FFF2-40B4-BE49-F238E27FC236}">
                      <a16:creationId xmlns:a16="http://schemas.microsoft.com/office/drawing/2014/main" id="{B5DE5C83-346B-44C6-958B-DE1900812C40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Oval 544">
                  <a:extLst>
                    <a:ext uri="{FF2B5EF4-FFF2-40B4-BE49-F238E27FC236}">
                      <a16:creationId xmlns:a16="http://schemas.microsoft.com/office/drawing/2014/main" id="{38B6EB07-633C-44B8-BC20-3103B5E88D73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id="{7A481960-5169-453B-B6B0-8B47FE717C1B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3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BA3BC6E-1773-436A-AF54-F46C283912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1EFFBCB8-59C0-4AC3-9EF9-A23F9C2A2EB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D5E165B0-D2E9-4D66-A28A-C62EDEB5A9F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45643E69-FFC3-4298-8381-FA015521209B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2330AD34-33DF-4D11-9A61-F374892D0DD9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9893EEC6-C695-4B97-B60D-8C3470694696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Arc 535">
                  <a:extLst>
                    <a:ext uri="{FF2B5EF4-FFF2-40B4-BE49-F238E27FC236}">
                      <a16:creationId xmlns:a16="http://schemas.microsoft.com/office/drawing/2014/main" id="{CFFDDE04-0AB0-471B-B213-2D1FA88B68E7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77906FCE-BBC0-4906-8AA3-0A0074159FDB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77947CAE-79F3-4F0E-A5DB-D4BB12316FD9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2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8AAB2C0-E32B-4152-B3A9-BA3275F00F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EFDFCD5C-CB2C-430A-8421-E41076809E5A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CCA70709-FA03-4537-8EA5-48B61AB227D2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603F876D-5059-451D-9E16-22C626F6B315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Oval 525">
                  <a:extLst>
                    <a:ext uri="{FF2B5EF4-FFF2-40B4-BE49-F238E27FC236}">
                      <a16:creationId xmlns:a16="http://schemas.microsoft.com/office/drawing/2014/main" id="{F1F641E3-3A21-426E-ABC4-2060DC6510FC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Oval 526">
                  <a:extLst>
                    <a:ext uri="{FF2B5EF4-FFF2-40B4-BE49-F238E27FC236}">
                      <a16:creationId xmlns:a16="http://schemas.microsoft.com/office/drawing/2014/main" id="{FC09988A-5B59-469F-897B-4F0F30C8902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Arc 527">
                  <a:extLst>
                    <a:ext uri="{FF2B5EF4-FFF2-40B4-BE49-F238E27FC236}">
                      <a16:creationId xmlns:a16="http://schemas.microsoft.com/office/drawing/2014/main" id="{3852858E-49DA-4962-A893-A5D753024500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Oval 528">
                  <a:extLst>
                    <a:ext uri="{FF2B5EF4-FFF2-40B4-BE49-F238E27FC236}">
                      <a16:creationId xmlns:a16="http://schemas.microsoft.com/office/drawing/2014/main" id="{1C090E17-1B67-4FA4-8E81-5D3E1B3A969F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026" name="Picture 2" descr="滞销大爷”家里无滞销水果，原图摄影师要维权-中青在线">
              <a:extLst>
                <a:ext uri="{FF2B5EF4-FFF2-40B4-BE49-F238E27FC236}">
                  <a16:creationId xmlns:a16="http://schemas.microsoft.com/office/drawing/2014/main" id="{85FA6D70-65BF-40B3-8616-3638ABBDF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454" l="2182" r="89455">
                          <a14:foregroundMark x1="13455" y1="17486" x2="13455" y2="17486"/>
                          <a14:foregroundMark x1="28727" y1="10383" x2="51636" y2="11475"/>
                          <a14:foregroundMark x1="51636" y1="11475" x2="51273" y2="11475"/>
                          <a14:foregroundMark x1="33455" y1="7650" x2="42545" y2="7104"/>
                          <a14:foregroundMark x1="42545" y1="7104" x2="42545" y2="7104"/>
                          <a14:foregroundMark x1="43273" y1="6011" x2="30182" y2="8197"/>
                          <a14:foregroundMark x1="30182" y1="8197" x2="16000" y2="20219"/>
                          <a14:foregroundMark x1="16000" y1="20219" x2="9455" y2="32240"/>
                          <a14:foregroundMark x1="9455" y1="32240" x2="7636" y2="44809"/>
                          <a14:foregroundMark x1="7636" y1="44809" x2="7636" y2="22404"/>
                          <a14:foregroundMark x1="7636" y1="22404" x2="17091" y2="8743"/>
                          <a14:foregroundMark x1="17091" y1="8743" x2="33091" y2="546"/>
                          <a14:foregroundMark x1="33091" y1="546" x2="44364" y2="546"/>
                          <a14:foregroundMark x1="44364" y1="546" x2="45818" y2="546"/>
                          <a14:foregroundMark x1="6545" y1="19126" x2="2909" y2="33880"/>
                          <a14:foregroundMark x1="2909" y1="33880" x2="2909" y2="39891"/>
                          <a14:foregroundMark x1="18909" y1="91257" x2="36727" y2="94536"/>
                          <a14:foregroundMark x1="36727" y1="94536" x2="42182" y2="92896"/>
                          <a14:foregroundMark x1="50909" y1="87978" x2="59273" y2="97268"/>
                          <a14:foregroundMark x1="59273" y1="97268" x2="59636" y2="98361"/>
                          <a14:foregroundMark x1="55273" y1="86885" x2="62182" y2="96175"/>
                          <a14:foregroundMark x1="62182" y1="96175" x2="62182" y2="97268"/>
                          <a14:foregroundMark x1="48364" y1="95082" x2="49455" y2="98361"/>
                          <a14:foregroundMark x1="47273" y1="93443" x2="14909" y2="98907"/>
                          <a14:foregroundMark x1="14909" y1="98907" x2="13455" y2="95082"/>
                          <a14:foregroundMark x1="10909" y1="99454" x2="10545" y2="99454"/>
                          <a14:foregroundMark x1="10909" y1="98361" x2="8000" y2="99454"/>
                          <a14:foregroundMark x1="49091" y1="7104" x2="50545" y2="71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880" y="1141644"/>
              <a:ext cx="5482010" cy="366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89CF39-B3E5-4B6A-BB86-B320DF79A202}"/>
                </a:ext>
              </a:extLst>
            </p:cNvPr>
            <p:cNvSpPr txBox="1"/>
            <p:nvPr/>
          </p:nvSpPr>
          <p:spPr>
            <a:xfrm>
              <a:off x="8450535" y="3848879"/>
              <a:ext cx="2365123" cy="95410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BCD751"/>
                  </a:solidFill>
                </a:rPr>
                <a:t>梨子滞销</a:t>
              </a:r>
              <a:endParaRPr lang="en-US" altLang="zh-CN" sz="2800" b="1" dirty="0">
                <a:solidFill>
                  <a:srgbClr val="BCD751"/>
                </a:solidFill>
              </a:endParaRPr>
            </a:p>
            <a:p>
              <a:pPr algn="ctr"/>
              <a:r>
                <a:rPr lang="zh-CN" altLang="en-US" sz="2800" b="1" dirty="0"/>
                <a:t>帮帮我们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29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431F-ED5E-424B-8C24-9A9A0DFF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3A702C11-06F1-4FDD-A9BA-79F5140EC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6" b="99415" l="1259" r="96503">
                        <a14:foregroundMark x1="57203" y1="22634" x2="33147" y2="25951"/>
                        <a14:foregroundMark x1="33147" y1="25951" x2="34825" y2="25854"/>
                        <a14:foregroundMark x1="50210" y1="17756" x2="24615" y2="25171"/>
                        <a14:foregroundMark x1="24615" y1="25171" x2="46993" y2="26244"/>
                        <a14:foregroundMark x1="46993" y1="26244" x2="42238" y2="17268"/>
                        <a14:foregroundMark x1="56364" y1="10537" x2="39441" y2="27805"/>
                        <a14:foregroundMark x1="39441" y1="27805" x2="64196" y2="24683"/>
                        <a14:foregroundMark x1="64196" y1="24683" x2="29231" y2="18732"/>
                        <a14:foregroundMark x1="23636" y1="16976" x2="13846" y2="36390"/>
                        <a14:foregroundMark x1="13846" y1="36390" x2="50210" y2="62146"/>
                        <a14:foregroundMark x1="1678" y1="16780" x2="21538" y2="33756"/>
                        <a14:foregroundMark x1="21538" y1="33756" x2="64755" y2="49951"/>
                        <a14:foregroundMark x1="52587" y1="14537" x2="84755" y2="52390"/>
                        <a14:foregroundMark x1="84755" y1="52390" x2="84755" y2="52390"/>
                        <a14:foregroundMark x1="55385" y1="26146" x2="46853" y2="70341"/>
                        <a14:foregroundMark x1="86154" y1="16488" x2="55524" y2="96000"/>
                        <a14:foregroundMark x1="55524" y1="96000" x2="47972" y2="85659"/>
                        <a14:foregroundMark x1="55245" y1="29951" x2="68252" y2="18439"/>
                        <a14:foregroundMark x1="68252" y1="18439" x2="55524" y2="15317"/>
                        <a14:foregroundMark x1="7413" y1="10634" x2="3357" y2="93561"/>
                        <a14:foregroundMark x1="3357" y1="93561" x2="42238" y2="96976"/>
                        <a14:foregroundMark x1="42238" y1="96976" x2="78881" y2="96878"/>
                        <a14:foregroundMark x1="78881" y1="96878" x2="92168" y2="86049"/>
                        <a14:foregroundMark x1="92168" y1="86049" x2="96923" y2="9073"/>
                        <a14:foregroundMark x1="96923" y1="9073" x2="41259" y2="7317"/>
                        <a14:foregroundMark x1="16084" y1="98439" x2="65315" y2="99512"/>
                        <a14:foregroundMark x1="65315" y1="99512" x2="79580" y2="98732"/>
                        <a14:foregroundMark x1="12587" y1="11902" x2="59441" y2="5366"/>
                        <a14:foregroundMark x1="59441" y1="5366" x2="86154" y2="6244"/>
                        <a14:foregroundMark x1="1399" y1="50146" x2="1678" y2="51317"/>
                        <a14:foregroundMark x1="1818" y1="51415" x2="4476" y2="64390"/>
                        <a14:foregroundMark x1="4476" y1="64390" x2="4476" y2="64390"/>
                        <a14:foregroundMark x1="1259" y1="54341" x2="1958" y2="67122"/>
                        <a14:backgroundMark x1="99860" y1="35805" x2="99860" y2="36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08" y="2053943"/>
            <a:ext cx="2724386" cy="3905588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3C39D22-3568-4C4E-8036-DB755FA77128}"/>
              </a:ext>
            </a:extLst>
          </p:cNvPr>
          <p:cNvGrpSpPr/>
          <p:nvPr/>
        </p:nvGrpSpPr>
        <p:grpSpPr>
          <a:xfrm>
            <a:off x="2621979" y="2144486"/>
            <a:ext cx="2724386" cy="3815045"/>
            <a:chOff x="2621979" y="2144486"/>
            <a:chExt cx="2724386" cy="381504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91D6790-3823-48DB-ABE0-9B6980D4CE6F}"/>
                </a:ext>
              </a:extLst>
            </p:cNvPr>
            <p:cNvSpPr/>
            <p:nvPr/>
          </p:nvSpPr>
          <p:spPr>
            <a:xfrm>
              <a:off x="2621979" y="2144486"/>
              <a:ext cx="2724386" cy="3815045"/>
            </a:xfrm>
            <a:prstGeom prst="roundRect">
              <a:avLst>
                <a:gd name="adj" fmla="val 5197"/>
              </a:avLst>
            </a:prstGeom>
            <a:gradFill>
              <a:gsLst>
                <a:gs pos="0">
                  <a:srgbClr val="E2F0D9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A1E694-0DC2-4EAC-8F30-D6426335E7A3}"/>
                </a:ext>
              </a:extLst>
            </p:cNvPr>
            <p:cNvSpPr/>
            <p:nvPr/>
          </p:nvSpPr>
          <p:spPr>
            <a:xfrm>
              <a:off x="3221036" y="3300331"/>
              <a:ext cx="1526272" cy="15033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TAP TO TAKE PICS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3FD467-3969-482F-BAE9-EF26B172FF2B}"/>
              </a:ext>
            </a:extLst>
          </p:cNvPr>
          <p:cNvGrpSpPr/>
          <p:nvPr/>
        </p:nvGrpSpPr>
        <p:grpSpPr>
          <a:xfrm>
            <a:off x="6600708" y="2144485"/>
            <a:ext cx="2724386" cy="3815045"/>
            <a:chOff x="6600708" y="2144485"/>
            <a:chExt cx="2724386" cy="381504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006FBC-F011-41BC-801A-6AAA14FAD9BF}"/>
                </a:ext>
              </a:extLst>
            </p:cNvPr>
            <p:cNvSpPr/>
            <p:nvPr/>
          </p:nvSpPr>
          <p:spPr>
            <a:xfrm>
              <a:off x="6600708" y="2144485"/>
              <a:ext cx="2724386" cy="3815045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D9D9D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F606B890-A5AA-412B-AB50-C3B7767AC2C0}"/>
                </a:ext>
              </a:extLst>
            </p:cNvPr>
            <p:cNvSpPr/>
            <p:nvPr/>
          </p:nvSpPr>
          <p:spPr>
            <a:xfrm>
              <a:off x="7302841" y="3391947"/>
              <a:ext cx="1320121" cy="1320121"/>
            </a:xfrm>
            <a:prstGeom prst="plus">
              <a:avLst>
                <a:gd name="adj" fmla="val 449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A close-up of some writing&#10;&#10;Description automatically generated with low confidence">
            <a:extLst>
              <a:ext uri="{FF2B5EF4-FFF2-40B4-BE49-F238E27FC236}">
                <a16:creationId xmlns:a16="http://schemas.microsoft.com/office/drawing/2014/main" id="{9BAACBDC-F60C-4510-A984-4E4614C6E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19" y="1457094"/>
            <a:ext cx="8268417" cy="57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DAD865-5C78-496A-886F-A4821EC5208A}"/>
              </a:ext>
            </a:extLst>
          </p:cNvPr>
          <p:cNvSpPr txBox="1"/>
          <p:nvPr/>
        </p:nvSpPr>
        <p:spPr>
          <a:xfrm>
            <a:off x="3466311" y="810762"/>
            <a:ext cx="6870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arlow Solid Italic" panose="04030604020F02020D02" pitchFamily="82" charset="0"/>
              </a:rPr>
              <a:t>Perfect Eating Audition Rehearsal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C8A0AF-0938-4D21-A53C-2DCDE8E5C980}"/>
              </a:ext>
            </a:extLst>
          </p:cNvPr>
          <p:cNvGrpSpPr/>
          <p:nvPr/>
        </p:nvGrpSpPr>
        <p:grpSpPr>
          <a:xfrm>
            <a:off x="446647" y="3238868"/>
            <a:ext cx="1473200" cy="1473200"/>
            <a:chOff x="446647" y="3238868"/>
            <a:chExt cx="1473200" cy="1473200"/>
          </a:xfrm>
        </p:grpSpPr>
        <p:sp>
          <p:nvSpPr>
            <p:cNvPr id="16" name="Donut 10">
              <a:extLst>
                <a:ext uri="{FF2B5EF4-FFF2-40B4-BE49-F238E27FC236}">
                  <a16:creationId xmlns:a16="http://schemas.microsoft.com/office/drawing/2014/main" id="{B3E3576D-3D39-4EBE-A02A-70024A784E96}"/>
                </a:ext>
              </a:extLst>
            </p:cNvPr>
            <p:cNvSpPr/>
            <p:nvPr/>
          </p:nvSpPr>
          <p:spPr>
            <a:xfrm>
              <a:off x="447155" y="3239376"/>
              <a:ext cx="1472184" cy="1472184"/>
            </a:xfrm>
            <a:prstGeom prst="donut">
              <a:avLst>
                <a:gd name="adj" fmla="val 957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7818C0C7-5C1C-49DD-AA34-31D64153235D}"/>
                </a:ext>
              </a:extLst>
            </p:cNvPr>
            <p:cNvSpPr/>
            <p:nvPr/>
          </p:nvSpPr>
          <p:spPr>
            <a:xfrm rot="17312723">
              <a:off x="446647" y="3238868"/>
              <a:ext cx="1473200" cy="1473200"/>
            </a:xfrm>
            <a:prstGeom prst="blockArc">
              <a:avLst>
                <a:gd name="adj1" fmla="val 7371343"/>
                <a:gd name="adj2" fmla="val 20493903"/>
                <a:gd name="adj3" fmla="val 910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509A8B-6260-4514-AE9A-166ACB11E21E}"/>
                </a:ext>
              </a:extLst>
            </p:cNvPr>
            <p:cNvSpPr txBox="1"/>
            <p:nvPr/>
          </p:nvSpPr>
          <p:spPr>
            <a:xfrm>
              <a:off x="520726" y="3593579"/>
              <a:ext cx="1331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1588 Kcal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539D70-5B64-4789-893A-100FA8288CBF}"/>
                </a:ext>
              </a:extLst>
            </p:cNvPr>
            <p:cNvSpPr txBox="1"/>
            <p:nvPr/>
          </p:nvSpPr>
          <p:spPr>
            <a:xfrm>
              <a:off x="520726" y="3697784"/>
              <a:ext cx="13313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42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1F654B-A3E8-5747-B4D5-753827241640}"/>
              </a:ext>
            </a:extLst>
          </p:cNvPr>
          <p:cNvSpPr>
            <a:spLocks noChangeAspect="1"/>
          </p:cNvSpPr>
          <p:nvPr/>
        </p:nvSpPr>
        <p:spPr>
          <a:xfrm>
            <a:off x="1237481" y="268356"/>
            <a:ext cx="3555724" cy="632128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03936-0341-A04F-961B-9E432323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07" y="361121"/>
            <a:ext cx="1526272" cy="150335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64174D6-9DF5-E149-823C-178F9D11E94F}"/>
              </a:ext>
            </a:extLst>
          </p:cNvPr>
          <p:cNvSpPr/>
          <p:nvPr/>
        </p:nvSpPr>
        <p:spPr>
          <a:xfrm>
            <a:off x="2252207" y="2677322"/>
            <a:ext cx="1526272" cy="15033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TAP TO TAKE PICS</a:t>
            </a:r>
          </a:p>
        </p:txBody>
      </p:sp>
      <p:pic>
        <p:nvPicPr>
          <p:cNvPr id="10" name="Graphic 9" descr="Miscellaneous with solid fill">
            <a:extLst>
              <a:ext uri="{FF2B5EF4-FFF2-40B4-BE49-F238E27FC236}">
                <a16:creationId xmlns:a16="http://schemas.microsoft.com/office/drawing/2014/main" id="{E6BFDBBB-3889-0F4D-86DF-2A78D7ED3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8365" y="361121"/>
            <a:ext cx="484840" cy="484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948A-E41A-284A-9F83-B9F06753FB1C}"/>
              </a:ext>
            </a:extLst>
          </p:cNvPr>
          <p:cNvSpPr>
            <a:spLocks noChangeAspect="1"/>
          </p:cNvSpPr>
          <p:nvPr/>
        </p:nvSpPr>
        <p:spPr>
          <a:xfrm>
            <a:off x="6384069" y="268355"/>
            <a:ext cx="3555724" cy="632128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2719D7-D86C-7447-8449-C0D8E7E8E79C}"/>
              </a:ext>
            </a:extLst>
          </p:cNvPr>
          <p:cNvSpPr/>
          <p:nvPr/>
        </p:nvSpPr>
        <p:spPr>
          <a:xfrm>
            <a:off x="7247531" y="1424233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Sign in/sign 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8676BA-EAA0-A348-90E0-235C838D2673}"/>
              </a:ext>
            </a:extLst>
          </p:cNvPr>
          <p:cNvSpPr/>
          <p:nvPr/>
        </p:nvSpPr>
        <p:spPr>
          <a:xfrm>
            <a:off x="7247531" y="3049927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Track my diets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BB1FB4-6C47-6248-BEEE-8AEE2C3AEF5B}"/>
              </a:ext>
            </a:extLst>
          </p:cNvPr>
          <p:cNvSpPr/>
          <p:nvPr/>
        </p:nvSpPr>
        <p:spPr>
          <a:xfrm>
            <a:off x="7247531" y="4675619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About PEAR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D6250B-9364-8641-9348-86FB37BAC62A}"/>
              </a:ext>
            </a:extLst>
          </p:cNvPr>
          <p:cNvSpPr txBox="1"/>
          <p:nvPr/>
        </p:nvSpPr>
        <p:spPr>
          <a:xfrm>
            <a:off x="7019498" y="510776"/>
            <a:ext cx="2284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MY PEAR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FCD3E3-7C89-924E-873E-722E1C1CA9AC}"/>
              </a:ext>
            </a:extLst>
          </p:cNvPr>
          <p:cNvSpPr/>
          <p:nvPr/>
        </p:nvSpPr>
        <p:spPr>
          <a:xfrm>
            <a:off x="7247531" y="3862773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More tools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F52D78-01D8-B54D-899F-43045BA64455}"/>
              </a:ext>
            </a:extLst>
          </p:cNvPr>
          <p:cNvSpPr/>
          <p:nvPr/>
        </p:nvSpPr>
        <p:spPr>
          <a:xfrm>
            <a:off x="7247531" y="2237080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Set my goals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897388-77B4-C647-9F21-9DB1F852CDBD}"/>
              </a:ext>
            </a:extLst>
          </p:cNvPr>
          <p:cNvSpPr/>
          <p:nvPr/>
        </p:nvSpPr>
        <p:spPr>
          <a:xfrm>
            <a:off x="7247531" y="5488465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Quick search</a:t>
            </a:r>
          </a:p>
        </p:txBody>
      </p:sp>
      <p:pic>
        <p:nvPicPr>
          <p:cNvPr id="24" name="Graphic 23" descr="User outline">
            <a:extLst>
              <a:ext uri="{FF2B5EF4-FFF2-40B4-BE49-F238E27FC236}">
                <a16:creationId xmlns:a16="http://schemas.microsoft.com/office/drawing/2014/main" id="{68EA1875-6E0F-F24F-AB7C-B247DFD95D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4364" y="317791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73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1EDD4C-F36A-2242-94AE-35303DDC35F2}"/>
              </a:ext>
            </a:extLst>
          </p:cNvPr>
          <p:cNvSpPr>
            <a:spLocks noChangeAspect="1"/>
          </p:cNvSpPr>
          <p:nvPr/>
        </p:nvSpPr>
        <p:spPr>
          <a:xfrm>
            <a:off x="1237481" y="268356"/>
            <a:ext cx="3555724" cy="632128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57D6E-7024-6E42-A7D8-A75E6050116C}"/>
              </a:ext>
            </a:extLst>
          </p:cNvPr>
          <p:cNvSpPr>
            <a:spLocks noChangeAspect="1"/>
          </p:cNvSpPr>
          <p:nvPr/>
        </p:nvSpPr>
        <p:spPr>
          <a:xfrm>
            <a:off x="6384069" y="268355"/>
            <a:ext cx="3555724" cy="632128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7AC0A-B20D-B14F-AA6A-E6A65610DC64}"/>
              </a:ext>
            </a:extLst>
          </p:cNvPr>
          <p:cNvSpPr txBox="1"/>
          <p:nvPr/>
        </p:nvSpPr>
        <p:spPr>
          <a:xfrm>
            <a:off x="1889472" y="471020"/>
            <a:ext cx="2284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MY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98DC94-0499-BA40-9109-093EE66FCA41}"/>
              </a:ext>
            </a:extLst>
          </p:cNvPr>
          <p:cNvSpPr/>
          <p:nvPr/>
        </p:nvSpPr>
        <p:spPr>
          <a:xfrm>
            <a:off x="2117505" y="2186232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Height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2FB98-5181-A042-B385-CEEA2D56D3BD}"/>
              </a:ext>
            </a:extLst>
          </p:cNvPr>
          <p:cNvSpPr/>
          <p:nvPr/>
        </p:nvSpPr>
        <p:spPr>
          <a:xfrm>
            <a:off x="2117505" y="3118556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Weight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70DA1F-AC47-454E-8DD8-3B4F828EB580}"/>
              </a:ext>
            </a:extLst>
          </p:cNvPr>
          <p:cNvSpPr/>
          <p:nvPr/>
        </p:nvSpPr>
        <p:spPr>
          <a:xfrm>
            <a:off x="2117505" y="4050881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Waist Circumference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E3B35-954E-044A-9689-7151FC7FB9EB}"/>
              </a:ext>
            </a:extLst>
          </p:cNvPr>
          <p:cNvSpPr txBox="1"/>
          <p:nvPr/>
        </p:nvSpPr>
        <p:spPr>
          <a:xfrm>
            <a:off x="7079910" y="471020"/>
            <a:ext cx="2284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SET MY GOALS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E9C3EA-20F5-4F4D-B27E-9078C6536AFB}"/>
              </a:ext>
            </a:extLst>
          </p:cNvPr>
          <p:cNvSpPr txBox="1"/>
          <p:nvPr/>
        </p:nvSpPr>
        <p:spPr>
          <a:xfrm>
            <a:off x="7237469" y="1374793"/>
            <a:ext cx="196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your goal?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5B5718-CFCB-6044-85C4-A77D78D8C32E}"/>
              </a:ext>
            </a:extLst>
          </p:cNvPr>
          <p:cNvSpPr/>
          <p:nvPr/>
        </p:nvSpPr>
        <p:spPr>
          <a:xfrm>
            <a:off x="7237469" y="2186233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Lose weight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5CE5FD-258A-E046-A729-0A69F80B8B70}"/>
              </a:ext>
            </a:extLst>
          </p:cNvPr>
          <p:cNvSpPr/>
          <p:nvPr/>
        </p:nvSpPr>
        <p:spPr>
          <a:xfrm>
            <a:off x="7237469" y="3118557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Maintain weight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9DF9E5-8950-1D45-9C07-3C2608B39045}"/>
              </a:ext>
            </a:extLst>
          </p:cNvPr>
          <p:cNvSpPr/>
          <p:nvPr/>
        </p:nvSpPr>
        <p:spPr>
          <a:xfrm>
            <a:off x="7237469" y="4050881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Gain weight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9F0573-CAC9-944A-920D-007E0F626AE8}"/>
              </a:ext>
            </a:extLst>
          </p:cNvPr>
          <p:cNvSpPr/>
          <p:nvPr/>
        </p:nvSpPr>
        <p:spPr>
          <a:xfrm>
            <a:off x="7237469" y="4983205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Just self-monitoring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272FDF01-8F9E-4CC3-840F-2022C03DD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364" y="317791"/>
            <a:ext cx="571500" cy="571500"/>
          </a:xfrm>
          <a:prstGeom prst="rect">
            <a:avLst/>
          </a:prstGeom>
        </p:spPr>
      </p:pic>
      <p:pic>
        <p:nvPicPr>
          <p:cNvPr id="16" name="Graphic 15" descr="User outline">
            <a:extLst>
              <a:ext uri="{FF2B5EF4-FFF2-40B4-BE49-F238E27FC236}">
                <a16:creationId xmlns:a16="http://schemas.microsoft.com/office/drawing/2014/main" id="{FCBB9FD6-F3D1-42BE-8E45-CBBBFA464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1705" y="268356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0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F02D1F-2649-5846-9E0F-843C3C488A23}"/>
              </a:ext>
            </a:extLst>
          </p:cNvPr>
          <p:cNvSpPr>
            <a:spLocks noChangeAspect="1"/>
          </p:cNvSpPr>
          <p:nvPr/>
        </p:nvSpPr>
        <p:spPr>
          <a:xfrm>
            <a:off x="1237481" y="268356"/>
            <a:ext cx="3555724" cy="632128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1FC84-41F0-C54B-8C9B-40A9696A99DD}"/>
              </a:ext>
            </a:extLst>
          </p:cNvPr>
          <p:cNvSpPr txBox="1"/>
          <p:nvPr/>
        </p:nvSpPr>
        <p:spPr>
          <a:xfrm>
            <a:off x="1832829" y="407520"/>
            <a:ext cx="2365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TRACK MY DIETS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C6EE5A-960D-4602-AD59-412005D978AA}"/>
              </a:ext>
            </a:extLst>
          </p:cNvPr>
          <p:cNvGrpSpPr/>
          <p:nvPr/>
        </p:nvGrpSpPr>
        <p:grpSpPr>
          <a:xfrm>
            <a:off x="2272393" y="1233864"/>
            <a:ext cx="1473200" cy="1473200"/>
            <a:chOff x="2272393" y="1233864"/>
            <a:chExt cx="1473200" cy="1473200"/>
          </a:xfrm>
        </p:grpSpPr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4E7D665A-6CE7-1A48-AFD8-7CAC8FE3754F}"/>
                </a:ext>
              </a:extLst>
            </p:cNvPr>
            <p:cNvSpPr/>
            <p:nvPr/>
          </p:nvSpPr>
          <p:spPr>
            <a:xfrm>
              <a:off x="2272901" y="1234372"/>
              <a:ext cx="1472184" cy="1472184"/>
            </a:xfrm>
            <a:prstGeom prst="donut">
              <a:avLst>
                <a:gd name="adj" fmla="val 957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39F7CBB5-26BF-8048-B77B-458D84A9BC01}"/>
                </a:ext>
              </a:extLst>
            </p:cNvPr>
            <p:cNvSpPr/>
            <p:nvPr/>
          </p:nvSpPr>
          <p:spPr>
            <a:xfrm rot="17312723">
              <a:off x="2272393" y="1233864"/>
              <a:ext cx="1473200" cy="1473200"/>
            </a:xfrm>
            <a:prstGeom prst="blockArc">
              <a:avLst>
                <a:gd name="adj1" fmla="val 7371343"/>
                <a:gd name="adj2" fmla="val 20493903"/>
                <a:gd name="adj3" fmla="val 910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18D231-B756-004A-8909-0C17FCA2568D}"/>
                </a:ext>
              </a:extLst>
            </p:cNvPr>
            <p:cNvSpPr txBox="1"/>
            <p:nvPr/>
          </p:nvSpPr>
          <p:spPr>
            <a:xfrm>
              <a:off x="2349647" y="1785798"/>
              <a:ext cx="1331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1588 Kcal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5E4159-69EF-584C-B37A-C694B0117507}"/>
              </a:ext>
            </a:extLst>
          </p:cNvPr>
          <p:cNvSpPr txBox="1"/>
          <p:nvPr/>
        </p:nvSpPr>
        <p:spPr>
          <a:xfrm>
            <a:off x="2076363" y="2786105"/>
            <a:ext cx="201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Total Energy Intake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3B01D-F1D7-B148-ADC7-F2C5F01D7E85}"/>
              </a:ext>
            </a:extLst>
          </p:cNvPr>
          <p:cNvSpPr txBox="1"/>
          <p:nvPr/>
        </p:nvSpPr>
        <p:spPr>
          <a:xfrm>
            <a:off x="1447800" y="3670300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Carbohydrates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192E0-C828-434C-A6DB-4D176C46EC4E}"/>
              </a:ext>
            </a:extLst>
          </p:cNvPr>
          <p:cNvSpPr txBox="1"/>
          <p:nvPr/>
        </p:nvSpPr>
        <p:spPr>
          <a:xfrm>
            <a:off x="1447800" y="4468035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Protein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B74E2-A771-E844-8FBB-500A3A05457B}"/>
              </a:ext>
            </a:extLst>
          </p:cNvPr>
          <p:cNvSpPr txBox="1"/>
          <p:nvPr/>
        </p:nvSpPr>
        <p:spPr>
          <a:xfrm>
            <a:off x="1447800" y="5267504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36B01C-A272-3840-A5A3-6DA5E33BCF0F}"/>
              </a:ext>
            </a:extLst>
          </p:cNvPr>
          <p:cNvCxnSpPr/>
          <p:nvPr/>
        </p:nvCxnSpPr>
        <p:spPr>
          <a:xfrm>
            <a:off x="1536700" y="4165600"/>
            <a:ext cx="1651000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42C274-4801-ED40-B063-8F389BBE7A8E}"/>
              </a:ext>
            </a:extLst>
          </p:cNvPr>
          <p:cNvCxnSpPr>
            <a:cxnSpLocks/>
          </p:cNvCxnSpPr>
          <p:nvPr/>
        </p:nvCxnSpPr>
        <p:spPr>
          <a:xfrm>
            <a:off x="1536700" y="4965700"/>
            <a:ext cx="635000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6D6D44-ED44-8A40-B500-E7B47911964A}"/>
              </a:ext>
            </a:extLst>
          </p:cNvPr>
          <p:cNvCxnSpPr>
            <a:cxnSpLocks/>
          </p:cNvCxnSpPr>
          <p:nvPr/>
        </p:nvCxnSpPr>
        <p:spPr>
          <a:xfrm>
            <a:off x="1536700" y="5765800"/>
            <a:ext cx="387263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C523B1-A63D-9047-8DB5-47A41D564317}"/>
              </a:ext>
            </a:extLst>
          </p:cNvPr>
          <p:cNvSpPr txBox="1"/>
          <p:nvPr/>
        </p:nvSpPr>
        <p:spPr>
          <a:xfrm>
            <a:off x="3378200" y="391820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245 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65B96-E63C-F04A-9A73-B5DB6D9AC2AC}"/>
              </a:ext>
            </a:extLst>
          </p:cNvPr>
          <p:cNvSpPr txBox="1"/>
          <p:nvPr/>
        </p:nvSpPr>
        <p:spPr>
          <a:xfrm>
            <a:off x="2374944" y="471247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45 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7FAEF1-DBB6-AF42-8177-ECF13BE4B53E}"/>
              </a:ext>
            </a:extLst>
          </p:cNvPr>
          <p:cNvSpPr txBox="1"/>
          <p:nvPr/>
        </p:nvSpPr>
        <p:spPr>
          <a:xfrm>
            <a:off x="2134282" y="5516652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29 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454B05-6187-F54A-99D9-E29F519488DE}"/>
              </a:ext>
            </a:extLst>
          </p:cNvPr>
          <p:cNvSpPr>
            <a:spLocks noChangeAspect="1"/>
          </p:cNvSpPr>
          <p:nvPr/>
        </p:nvSpPr>
        <p:spPr>
          <a:xfrm>
            <a:off x="6384069" y="268355"/>
            <a:ext cx="3555724" cy="632128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E6130C-156D-C649-A456-70B04AE2D138}"/>
              </a:ext>
            </a:extLst>
          </p:cNvPr>
          <p:cNvSpPr txBox="1"/>
          <p:nvPr/>
        </p:nvSpPr>
        <p:spPr>
          <a:xfrm>
            <a:off x="7079910" y="471020"/>
            <a:ext cx="2284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MORE TOOLS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C044D7-E1C5-6847-8D6E-3C2C26B88B97}"/>
              </a:ext>
            </a:extLst>
          </p:cNvPr>
          <p:cNvSpPr/>
          <p:nvPr/>
        </p:nvSpPr>
        <p:spPr>
          <a:xfrm>
            <a:off x="7237469" y="2186233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BMI Calculator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F5BF7F-AFA5-9349-8610-C3E6AE191348}"/>
              </a:ext>
            </a:extLst>
          </p:cNvPr>
          <p:cNvSpPr/>
          <p:nvPr/>
        </p:nvSpPr>
        <p:spPr>
          <a:xfrm>
            <a:off x="7237469" y="3118557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REE Calculator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4C66AC-C795-5244-A1C7-9D47B42F597C}"/>
              </a:ext>
            </a:extLst>
          </p:cNvPr>
          <p:cNvSpPr/>
          <p:nvPr/>
        </p:nvSpPr>
        <p:spPr>
          <a:xfrm>
            <a:off x="7237469" y="4050881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Waist-Hip Ratio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AE8039-32C6-9A4D-AD3D-3D5C68DB54C5}"/>
              </a:ext>
            </a:extLst>
          </p:cNvPr>
          <p:cNvSpPr/>
          <p:nvPr/>
        </p:nvSpPr>
        <p:spPr>
          <a:xfrm>
            <a:off x="7237469" y="4983205"/>
            <a:ext cx="1828800" cy="587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Water Intake Calculator</a:t>
            </a:r>
          </a:p>
        </p:txBody>
      </p:sp>
      <p:pic>
        <p:nvPicPr>
          <p:cNvPr id="29" name="Graphic 28" descr="User outline">
            <a:extLst>
              <a:ext uri="{FF2B5EF4-FFF2-40B4-BE49-F238E27FC236}">
                <a16:creationId xmlns:a16="http://schemas.microsoft.com/office/drawing/2014/main" id="{B504DA13-53EE-4DE9-8DEF-FA8392B6E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364" y="317791"/>
            <a:ext cx="571500" cy="571500"/>
          </a:xfrm>
          <a:prstGeom prst="rect">
            <a:avLst/>
          </a:prstGeom>
        </p:spPr>
      </p:pic>
      <p:pic>
        <p:nvPicPr>
          <p:cNvPr id="30" name="Graphic 29" descr="User outline">
            <a:extLst>
              <a:ext uri="{FF2B5EF4-FFF2-40B4-BE49-F238E27FC236}">
                <a16:creationId xmlns:a16="http://schemas.microsoft.com/office/drawing/2014/main" id="{F2C98748-EA53-4EC4-AAA1-DDA0FBCE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3670" y="268356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1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Forte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ziyang</dc:creator>
  <cp:lastModifiedBy>wang ziyang</cp:lastModifiedBy>
  <cp:revision>13</cp:revision>
  <dcterms:created xsi:type="dcterms:W3CDTF">2022-01-30T03:30:23Z</dcterms:created>
  <dcterms:modified xsi:type="dcterms:W3CDTF">2022-03-20T19:44:18Z</dcterms:modified>
</cp:coreProperties>
</file>