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66" r:id="rId2"/>
    <p:sldId id="287" r:id="rId3"/>
    <p:sldId id="288" r:id="rId4"/>
    <p:sldId id="289" r:id="rId5"/>
    <p:sldId id="290" r:id="rId6"/>
    <p:sldId id="283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2"/>
    <p:restoredTop sz="82249"/>
  </p:normalViewPr>
  <p:slideViewPr>
    <p:cSldViewPr>
      <p:cViewPr varScale="1">
        <p:scale>
          <a:sx n="105" d="100"/>
          <a:sy n="105" d="100"/>
        </p:scale>
        <p:origin x="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3/14/20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New Contributions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Utilize Batch normalization to improve training times</a:t>
            </a:r>
          </a:p>
          <a:p>
            <a:r>
              <a:rPr lang="en-US" sz="2400" dirty="0"/>
              <a:t>Implement on Toyota HSR</a:t>
            </a:r>
          </a:p>
          <a:p>
            <a:r>
              <a:rPr lang="en-US" sz="2400" dirty="0"/>
              <a:t>Utilize cell phone stereo camera and software to generate point clouds and perform classification using ROS (sounds a little too hard)</a:t>
            </a:r>
          </a:p>
        </p:txBody>
      </p:sp>
    </p:spTree>
    <p:extLst>
      <p:ext uri="{BB962C8B-B14F-4D97-AF65-F5344CB8AC3E}">
        <p14:creationId xmlns:p14="http://schemas.microsoft.com/office/powerpoint/2010/main" val="33199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Project Plan and Expected Results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Implement </a:t>
            </a:r>
            <a:r>
              <a:rPr lang="en-US" sz="2400" dirty="0" err="1"/>
              <a:t>PointNet</a:t>
            </a:r>
            <a:r>
              <a:rPr lang="en-US" sz="2400" dirty="0"/>
              <a:t> in </a:t>
            </a:r>
            <a:r>
              <a:rPr lang="en-US" sz="2400" dirty="0" err="1"/>
              <a:t>PyTorch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6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11377</TotalTime>
  <Words>185</Words>
  <Application>Microsoft Macintosh PowerPoint</Application>
  <PresentationFormat>On-screen Show (4:3)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Introduction</vt:lpstr>
      <vt:lpstr>Motivation</vt:lpstr>
      <vt:lpstr>New Contributions</vt:lpstr>
      <vt:lpstr>Project Plan and Expected Results</vt:lpstr>
      <vt:lpstr>Thanks!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199</cp:revision>
  <dcterms:created xsi:type="dcterms:W3CDTF">2010-04-13T14:21:50Z</dcterms:created>
  <dcterms:modified xsi:type="dcterms:W3CDTF">2020-03-14T20:48:04Z</dcterms:modified>
</cp:coreProperties>
</file>