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66" r:id="rId2"/>
    <p:sldId id="289" r:id="rId3"/>
    <p:sldId id="314" r:id="rId4"/>
    <p:sldId id="287" r:id="rId5"/>
    <p:sldId id="288" r:id="rId6"/>
    <p:sldId id="296" r:id="rId7"/>
    <p:sldId id="317" r:id="rId8"/>
    <p:sldId id="290" r:id="rId9"/>
    <p:sldId id="302" r:id="rId10"/>
    <p:sldId id="303" r:id="rId11"/>
    <p:sldId id="297" r:id="rId12"/>
    <p:sldId id="300" r:id="rId13"/>
    <p:sldId id="298" r:id="rId14"/>
    <p:sldId id="299" r:id="rId15"/>
    <p:sldId id="313" r:id="rId16"/>
    <p:sldId id="292" r:id="rId17"/>
    <p:sldId id="312" r:id="rId18"/>
    <p:sldId id="293" r:id="rId19"/>
    <p:sldId id="311" r:id="rId20"/>
    <p:sldId id="291" r:id="rId21"/>
    <p:sldId id="310" r:id="rId22"/>
    <p:sldId id="294" r:id="rId23"/>
    <p:sldId id="283" r:id="rId24"/>
    <p:sldId id="301" r:id="rId25"/>
    <p:sldId id="29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/>
    <p:restoredTop sz="82290"/>
  </p:normalViewPr>
  <p:slideViewPr>
    <p:cSldViewPr>
      <p:cViewPr varScale="1">
        <p:scale>
          <a:sx n="107" d="100"/>
          <a:sy n="107" d="100"/>
        </p:scale>
        <p:origin x="10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Feature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Feature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</a:t>
            </a:r>
            <a:r>
              <a:rPr lang="en-US" sz="2400" dirty="0" err="1"/>
              <a:t>Sementation</a:t>
            </a:r>
            <a:endParaRPr lang="en-US" sz="2400" dirty="0"/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  <a:p>
            <a:r>
              <a:rPr lang="en-US" sz="2400" dirty="0"/>
              <a:t>Princeton </a:t>
            </a:r>
            <a:r>
              <a:rPr lang="en-US" sz="2400" dirty="0" err="1"/>
              <a:t>ModelNet</a:t>
            </a:r>
            <a:r>
              <a:rPr lang="en-US" sz="2400" dirty="0"/>
              <a:t> 10 or 40: if we have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09970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374124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56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390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</a:t>
            </a:r>
          </a:p>
          <a:p>
            <a:pPr lvl="1"/>
            <a:r>
              <a:rPr lang="en-US" sz="2000" dirty="0"/>
              <a:t>Classification</a:t>
            </a:r>
          </a:p>
          <a:p>
            <a:pPr lvl="1"/>
            <a:r>
              <a:rPr lang="en-US" sz="2000" dirty="0"/>
              <a:t>Segmentation</a:t>
            </a:r>
          </a:p>
          <a:p>
            <a:r>
              <a:rPr lang="en-US" sz="2400" dirty="0"/>
              <a:t>Data Loading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Training </a:t>
            </a:r>
          </a:p>
          <a:p>
            <a:r>
              <a:rPr lang="en-US" sz="2400" dirty="0"/>
              <a:t>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8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46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Input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Input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11709</TotalTime>
  <Words>790</Words>
  <Application>Microsoft Macintosh PowerPoint</Application>
  <PresentationFormat>On-screen Show (4:3)</PresentationFormat>
  <Paragraphs>133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Agenda</vt:lpstr>
      <vt:lpstr>Agenda</vt:lpstr>
      <vt:lpstr>Introduction</vt:lpstr>
      <vt:lpstr>Motivation</vt:lpstr>
      <vt:lpstr>Properties of Point Sets</vt:lpstr>
      <vt:lpstr>Agenda</vt:lpstr>
      <vt:lpstr>Implementation: Architecture Overview</vt:lpstr>
      <vt:lpstr>Implementation: Input Transform</vt:lpstr>
      <vt:lpstr>Implementation: Feature Transform</vt:lpstr>
      <vt:lpstr>Implementation: Overview</vt:lpstr>
      <vt:lpstr>Implementation: Overview</vt:lpstr>
      <vt:lpstr>Benefits</vt:lpstr>
      <vt:lpstr>Our Dataset</vt:lpstr>
      <vt:lpstr>Specifications from Blackboard</vt:lpstr>
      <vt:lpstr>Results</vt:lpstr>
      <vt:lpstr>Specifications from Blackboard</vt:lpstr>
      <vt:lpstr>Differences and Improvements</vt:lpstr>
      <vt:lpstr>Agenda</vt:lpstr>
      <vt:lpstr>Challenges</vt:lpstr>
      <vt:lpstr>Agenda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214</cp:revision>
  <dcterms:created xsi:type="dcterms:W3CDTF">2010-04-13T14:21:50Z</dcterms:created>
  <dcterms:modified xsi:type="dcterms:W3CDTF">2020-04-15T20:41:49Z</dcterms:modified>
</cp:coreProperties>
</file>