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66" r:id="rId2"/>
    <p:sldId id="287" r:id="rId3"/>
    <p:sldId id="288" r:id="rId4"/>
    <p:sldId id="289" r:id="rId5"/>
    <p:sldId id="290" r:id="rId6"/>
    <p:sldId id="28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/>
    <p:restoredTop sz="82249"/>
  </p:normalViewPr>
  <p:slideViewPr>
    <p:cSldViewPr>
      <p:cViewPr varScale="1">
        <p:scale>
          <a:sx n="70" d="100"/>
          <a:sy n="70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19/03/2020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19/03/2020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New Contributions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Utilize Batch normalization to improve training times</a:t>
            </a:r>
          </a:p>
          <a:p>
            <a:r>
              <a:rPr lang="en-US" sz="2400" dirty="0"/>
              <a:t>Implement on Toyota HSR Lidar point cloud data. We will utilize the published </a:t>
            </a:r>
            <a:r>
              <a:rPr lang="en-US" sz="2400" dirty="0" err="1"/>
              <a:t>rostopic</a:t>
            </a:r>
            <a:r>
              <a:rPr lang="en-US" sz="2400" dirty="0"/>
              <a:t> data along the </a:t>
            </a:r>
            <a:r>
              <a:rPr lang="en-US" sz="2400" dirty="0" err="1"/>
              <a:t>LaserScan</a:t>
            </a:r>
            <a:r>
              <a:rPr lang="en-US" sz="2400" dirty="0"/>
              <a:t> topic to capture the point cloud data and run the trained model over this point cloud.</a:t>
            </a:r>
          </a:p>
          <a:p>
            <a:r>
              <a:rPr lang="en-US" sz="2400" dirty="0"/>
              <a:t>Try implementing the whole pipeline in C++ and evaluate </a:t>
            </a:r>
            <a:r>
              <a:rPr lang="en-US" sz="2400"/>
              <a:t>the performance metrics.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9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Project Plan and Expected Results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Implement </a:t>
            </a:r>
            <a:r>
              <a:rPr lang="en-US" sz="2400" dirty="0" err="1"/>
              <a:t>PointNet</a:t>
            </a:r>
            <a:r>
              <a:rPr lang="en-US" sz="2400" dirty="0"/>
              <a:t> in </a:t>
            </a: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Train Pytorch on Lyft Level 5 Dataset / </a:t>
            </a:r>
            <a:r>
              <a:rPr lang="en-US" sz="2400" dirty="0" err="1"/>
              <a:t>nuScenes</a:t>
            </a:r>
            <a:r>
              <a:rPr lang="en-US" sz="2400" dirty="0"/>
              <a:t> dataset</a:t>
            </a:r>
          </a:p>
          <a:p>
            <a:r>
              <a:rPr lang="en-US" sz="2400" dirty="0"/>
              <a:t>Benchmark testing results with the </a:t>
            </a:r>
            <a:r>
              <a:rPr lang="en-US" sz="2400" dirty="0" err="1"/>
              <a:t>tensorflow</a:t>
            </a:r>
            <a:r>
              <a:rPr lang="en-US" sz="2400" dirty="0"/>
              <a:t> implementation.</a:t>
            </a:r>
          </a:p>
          <a:p>
            <a:r>
              <a:rPr lang="en-US" sz="2400" dirty="0"/>
              <a:t>Benchmark results with our modifications over the original implementation</a:t>
            </a:r>
          </a:p>
          <a:p>
            <a:r>
              <a:rPr lang="en-US" sz="2400" dirty="0"/>
              <a:t>Implement the trained model on a different point cloud data like the one recorded from HSR and evaluate the predictions.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6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11395</TotalTime>
  <Words>255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Introduction</vt:lpstr>
      <vt:lpstr>Motivation</vt:lpstr>
      <vt:lpstr>New Contributions</vt:lpstr>
      <vt:lpstr>Project Plan and Expected Results</vt:lpstr>
      <vt:lpstr>Thanks!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Rishabh Shukla</cp:lastModifiedBy>
  <cp:revision>199</cp:revision>
  <dcterms:created xsi:type="dcterms:W3CDTF">2010-04-13T14:21:50Z</dcterms:created>
  <dcterms:modified xsi:type="dcterms:W3CDTF">2020-03-19T23:00:40Z</dcterms:modified>
</cp:coreProperties>
</file>