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sldIdLst>
    <p:sldId id="266" r:id="rId2"/>
    <p:sldId id="289" r:id="rId3"/>
    <p:sldId id="314" r:id="rId4"/>
    <p:sldId id="287" r:id="rId5"/>
    <p:sldId id="288" r:id="rId6"/>
    <p:sldId id="296" r:id="rId7"/>
    <p:sldId id="317" r:id="rId8"/>
    <p:sldId id="290" r:id="rId9"/>
    <p:sldId id="302" r:id="rId10"/>
    <p:sldId id="303" r:id="rId11"/>
    <p:sldId id="297" r:id="rId12"/>
    <p:sldId id="300" r:id="rId13"/>
    <p:sldId id="298" r:id="rId14"/>
    <p:sldId id="299" r:id="rId15"/>
    <p:sldId id="313" r:id="rId16"/>
    <p:sldId id="292" r:id="rId17"/>
    <p:sldId id="312" r:id="rId18"/>
    <p:sldId id="293" r:id="rId19"/>
    <p:sldId id="311" r:id="rId20"/>
    <p:sldId id="291" r:id="rId21"/>
    <p:sldId id="310" r:id="rId22"/>
    <p:sldId id="294" r:id="rId23"/>
    <p:sldId id="283" r:id="rId24"/>
    <p:sldId id="301" r:id="rId25"/>
    <p:sldId id="295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2298"/>
  </p:normalViewPr>
  <p:slideViewPr>
    <p:cSldViewPr>
      <p:cViewPr varScale="1">
        <p:scale>
          <a:sx n="90" d="100"/>
          <a:sy n="90" d="100"/>
        </p:scale>
        <p:origin x="21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reference while developing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Choices for input invariance: Sort list (doesn’t scale and bad with </a:t>
            </a:r>
            <a:r>
              <a:rPr lang="en-US" dirty="0" err="1"/>
              <a:t>pertubations</a:t>
            </a:r>
            <a:r>
              <a:rPr lang="en-US" dirty="0"/>
              <a:t>), Use RNN (doesn’t scale)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 Net: Chang et al., </a:t>
            </a:r>
            <a:r>
              <a:rPr lang="en-US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ShapeNet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Information-Rich 3D Model Repository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arXiv:1512.03012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4/16/20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Feature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Feature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109349-8E05-9E46-9BD3-FCDC6535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Symmetry Function for Unordered Input:</a:t>
            </a:r>
          </a:p>
          <a:p>
            <a:pPr lvl="1"/>
            <a:r>
              <a:rPr lang="en-US" sz="2400" dirty="0"/>
              <a:t>For invariance to input permutation</a:t>
            </a:r>
          </a:p>
          <a:p>
            <a:pPr lvl="1"/>
            <a:r>
              <a:rPr lang="en-US" sz="2400" dirty="0"/>
              <a:t>Aggregate each input into a vector that is invariant to input order by using + and * operators.</a:t>
            </a:r>
          </a:p>
          <a:p>
            <a:r>
              <a:rPr lang="en-US" sz="2800" dirty="0"/>
              <a:t>Local and Global Information Aggregation:</a:t>
            </a:r>
          </a:p>
          <a:p>
            <a:pPr lvl="1"/>
            <a:r>
              <a:rPr lang="en-US" sz="2400" dirty="0"/>
              <a:t>Used for segmentation</a:t>
            </a:r>
          </a:p>
          <a:p>
            <a:r>
              <a:rPr lang="en-US" sz="2800" dirty="0"/>
              <a:t>Joint Alignment Network:</a:t>
            </a:r>
          </a:p>
          <a:p>
            <a:pPr lvl="1"/>
            <a:r>
              <a:rPr lang="en-US" sz="2400" dirty="0"/>
              <a:t>Used for segmentation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8197-5490-FF4F-957B-D2F2697C2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9354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less voluminous 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15DEB-18A4-4F4D-9A65-E47EF883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Stanford </a:t>
            </a:r>
            <a:r>
              <a:rPr lang="en-US" sz="2400" dirty="0" err="1"/>
              <a:t>ShapeNet</a:t>
            </a:r>
            <a:r>
              <a:rPr lang="en-US" sz="2400" dirty="0"/>
              <a:t>: Reconstruction and </a:t>
            </a:r>
            <a:r>
              <a:rPr lang="en-US" sz="2400" dirty="0" err="1"/>
              <a:t>Sementation</a:t>
            </a:r>
            <a:endParaRPr lang="en-US" sz="2400" dirty="0"/>
          </a:p>
          <a:p>
            <a:pPr lvl="1"/>
            <a:r>
              <a:rPr lang="en-US" sz="2000" dirty="0"/>
              <a:t>17,000 models from 16 shape categories</a:t>
            </a:r>
          </a:p>
          <a:p>
            <a:pPr lvl="1"/>
            <a:r>
              <a:rPr lang="en-US" sz="2000" dirty="0"/>
              <a:t>Each category has 2 to 6 parts with 50 different parts annotated in total.</a:t>
            </a:r>
          </a:p>
          <a:p>
            <a:pPr lvl="1"/>
            <a:r>
              <a:rPr lang="en-US" sz="2000" dirty="0"/>
              <a:t>Point Cloud shapes generated from uniformly sampled 3D surfaces.</a:t>
            </a:r>
          </a:p>
          <a:p>
            <a:pPr lvl="1"/>
            <a:r>
              <a:rPr lang="en-US" sz="2000" dirty="0"/>
              <a:t>Shapes: Airplane, Bag, Cap, Chair, Earphone, Guitar, Knife, Lamp, Laptop, Motorbike, Mug, Pistol, Rocket, Skateboard, Table</a:t>
            </a:r>
          </a:p>
          <a:p>
            <a:r>
              <a:rPr lang="en-US" sz="2400" dirty="0"/>
              <a:t>Princeton </a:t>
            </a:r>
            <a:r>
              <a:rPr lang="en-US" sz="2400" dirty="0" err="1"/>
              <a:t>ModelNet</a:t>
            </a:r>
            <a:r>
              <a:rPr lang="en-US" sz="2400" dirty="0"/>
              <a:t> 10 or 40: if we have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3BE45-F1C0-2B44-AA23-C74405770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</p:spTree>
    <p:extLst>
      <p:ext uri="{BB962C8B-B14F-4D97-AF65-F5344CB8AC3E}">
        <p14:creationId xmlns:p14="http://schemas.microsoft.com/office/powerpoint/2010/main" val="137546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09970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compared to baseline</a:t>
            </a:r>
          </a:p>
          <a:p>
            <a:r>
              <a:rPr lang="en-US" sz="2400" dirty="0"/>
              <a:t>Training times</a:t>
            </a:r>
          </a:p>
          <a:p>
            <a:r>
              <a:rPr lang="en-US" sz="2400" dirty="0"/>
              <a:t>Picture of results and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  <a:endParaRPr lang="en-US" sz="2400" dirty="0"/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374124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856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Loading:</a:t>
            </a:r>
          </a:p>
          <a:p>
            <a:pPr lvl="1"/>
            <a:r>
              <a:rPr lang="en-US" sz="2000" dirty="0" err="1"/>
              <a:t>ShapeNet</a:t>
            </a:r>
            <a:r>
              <a:rPr lang="en-US" sz="2000" dirty="0"/>
              <a:t> data has all data separated into class folders (e.g.  </a:t>
            </a:r>
            <a:r>
              <a:rPr lang="en-US" sz="2000" dirty="0" err="1"/>
              <a:t>ShapeNet</a:t>
            </a:r>
            <a:r>
              <a:rPr lang="en-US" sz="2000" dirty="0"/>
              <a:t>/</a:t>
            </a:r>
            <a:r>
              <a:rPr lang="en-US" sz="2000" dirty="0" err="1"/>
              <a:t>train_data</a:t>
            </a:r>
            <a:r>
              <a:rPr lang="en-US" sz="2000" dirty="0"/>
              <a:t>/</a:t>
            </a:r>
            <a:r>
              <a:rPr lang="en-US" sz="2000" dirty="0" err="1"/>
              <a:t>class_numbers</a:t>
            </a:r>
            <a:r>
              <a:rPr lang="en-US" sz="2000" dirty="0"/>
              <a:t>/collection of points)</a:t>
            </a:r>
          </a:p>
          <a:p>
            <a:pPr lvl="1"/>
            <a:r>
              <a:rPr lang="en-US" sz="2000" dirty="0"/>
              <a:t>Need to shuffle all data together for </a:t>
            </a:r>
            <a:r>
              <a:rPr lang="en-US" sz="2000" dirty="0" err="1"/>
              <a:t>dataloader</a:t>
            </a:r>
            <a:r>
              <a:rPr lang="en-US" sz="2000" dirty="0"/>
              <a:t> used in training</a:t>
            </a:r>
          </a:p>
          <a:p>
            <a:pPr lvl="1"/>
            <a:r>
              <a:rPr lang="en-US" sz="2000" dirty="0"/>
              <a:t>Point clouds do not have equal number of points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390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 Building</a:t>
            </a:r>
          </a:p>
          <a:p>
            <a:pPr lvl="1"/>
            <a:r>
              <a:rPr lang="en-US" sz="2000" dirty="0"/>
              <a:t>Classification</a:t>
            </a:r>
          </a:p>
          <a:p>
            <a:pPr lvl="1"/>
            <a:r>
              <a:rPr lang="en-US" sz="2000" dirty="0"/>
              <a:t>Segmentation</a:t>
            </a:r>
          </a:p>
          <a:p>
            <a:r>
              <a:rPr lang="en-US" sz="2400" dirty="0"/>
              <a:t>Data Loading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Training </a:t>
            </a:r>
          </a:p>
          <a:p>
            <a:r>
              <a:rPr lang="en-US" sz="2400" dirty="0"/>
              <a:t>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34AD8D-B623-C149-9DE4-E4F0B45A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A347F-5EC8-1F47-96A2-A67CAB41B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1738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8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Properties of Point Sets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Given a collection of points in </a:t>
            </a:r>
            <a:r>
              <a:rPr lang="en-US" sz="2400" dirty="0" err="1"/>
              <a:t>R^n</a:t>
            </a:r>
            <a:r>
              <a:rPr lang="en-US" sz="2400" dirty="0"/>
              <a:t>: </a:t>
            </a:r>
          </a:p>
          <a:p>
            <a:r>
              <a:rPr lang="en-US" sz="2400" dirty="0"/>
              <a:t>Unordered: Set of points without specific order. Given N points the network needs to be invariant to N! permutations</a:t>
            </a:r>
          </a:p>
          <a:p>
            <a:r>
              <a:rPr lang="en-US" sz="2400" dirty="0"/>
              <a:t>Interaction among points: points are not isolated and neighboring points form a meaningful subset.</a:t>
            </a:r>
          </a:p>
          <a:p>
            <a:r>
              <a:rPr lang="en-US" sz="2400" dirty="0"/>
              <a:t>Invariance under transformation: rotating and translating all points together should not modify the global point cloud category nor the segmentation of points.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sz="2400" dirty="0"/>
              <a:t>Detailed Implementation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Results. Do they match expectations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Differences and improvements compared to previous works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Challenges met and solutions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046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segment/part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Details on Input Transform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Input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2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11813</TotalTime>
  <Words>841</Words>
  <Application>Microsoft Macintosh PowerPoint</Application>
  <PresentationFormat>On-screen Show (4:3)</PresentationFormat>
  <Paragraphs>137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Agenda</vt:lpstr>
      <vt:lpstr>Agenda</vt:lpstr>
      <vt:lpstr>Introduction</vt:lpstr>
      <vt:lpstr>Motivation</vt:lpstr>
      <vt:lpstr>Properties of Point Sets</vt:lpstr>
      <vt:lpstr>Agenda</vt:lpstr>
      <vt:lpstr>Implementation: Architecture Overview</vt:lpstr>
      <vt:lpstr>Implementation: Input Transform</vt:lpstr>
      <vt:lpstr>Implementation: Feature Transform</vt:lpstr>
      <vt:lpstr>Implementation: Overview</vt:lpstr>
      <vt:lpstr>Implementation: Overview</vt:lpstr>
      <vt:lpstr>Benefits</vt:lpstr>
      <vt:lpstr>Our Dataset</vt:lpstr>
      <vt:lpstr>Specifications from Blackboard</vt:lpstr>
      <vt:lpstr>Results</vt:lpstr>
      <vt:lpstr>Specifications from Blackboard</vt:lpstr>
      <vt:lpstr>Differences and Improvements</vt:lpstr>
      <vt:lpstr>Agenda</vt:lpstr>
      <vt:lpstr>Challenges</vt:lpstr>
      <vt:lpstr>Agenda</vt:lpstr>
      <vt:lpstr>Contributions</vt:lpstr>
      <vt:lpstr>Thanks!</vt:lpstr>
      <vt:lpstr>References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218</cp:revision>
  <dcterms:created xsi:type="dcterms:W3CDTF">2010-04-13T14:21:50Z</dcterms:created>
  <dcterms:modified xsi:type="dcterms:W3CDTF">2020-04-16T20:05:10Z</dcterms:modified>
</cp:coreProperties>
</file>