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Libre Baskerville"/>
      <p:regular r:id="rId32"/>
      <p:bold r:id="rId33"/>
      <p: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nySgL0AfkI1vS/RUO4WLskUe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drawing cartoon</a:t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Network learns set of optimization functions/criteria that select interesting or informative points of the point cloud and encode the reason for their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Fully connected layers of the network aggregate learnt optimal values into the global descriptor for entire shape (shape classification) or are used to predict per point labels (shape segmentation)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Easy to add transformations as each point transforms independently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Symmetry Function for Unordered Input: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invariance to input permutation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Aggregate each input into a vector that is invariant to input order by using + and * operators.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Local and Global Information Aggregation: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Used for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Joint Alignment Network: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Used for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Net: Chang et al., 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ShapeNet: An Information-Rich 3D Model Repository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arXiv:1512.03012 </a:t>
            </a:r>
            <a:endParaRPr/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f3054db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f3054d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4f3054db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f3054db4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f3054db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4f3054db4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for reference while developing only</a:t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R^n</a:t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457200" y="2906715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.png" id="75" name="Google Shape;7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tle.png" id="76" name="Google Shape;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body copy">
  <p:cSld name="Title with body cop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b="0" i="0" lang="en-US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600" u="none" cap="none" strike="noStrike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28"/>
          <p:cNvSpPr txBox="1"/>
          <p:nvPr/>
        </p:nvSpPr>
        <p:spPr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9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body"/>
          </p:nvPr>
        </p:nvSpPr>
        <p:spPr>
          <a:xfrm>
            <a:off x="3575050" y="762002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3"/>
          <p:cNvSpPr txBox="1"/>
          <p:nvPr>
            <p:ph idx="2" type="body"/>
          </p:nvPr>
        </p:nvSpPr>
        <p:spPr>
          <a:xfrm>
            <a:off x="457201" y="1524002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/>
          <p:nvPr>
            <p:ph idx="2" type="pic"/>
          </p:nvPr>
        </p:nvSpPr>
        <p:spPr>
          <a:xfrm>
            <a:off x="1792288" y="838201"/>
            <a:ext cx="5486400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5"/>
          <p:cNvSpPr txBox="1"/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red_neu_logo.png" id="15" name="Google Shape;1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5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cap="none"/>
              <a:t>PointNet: </a:t>
            </a:r>
            <a:r>
              <a:rPr b="0" lang="en-US"/>
              <a:t>3D CLASSIFICATION AND SEGMENTATION </a:t>
            </a:r>
            <a:br>
              <a:rPr lang="en-US"/>
            </a:br>
            <a:endParaRPr cap="none"/>
          </a:p>
        </p:txBody>
      </p:sp>
      <p:sp>
        <p:nvSpPr>
          <p:cNvPr id="83" name="Google Shape;83;p1"/>
          <p:cNvSpPr txBox="1"/>
          <p:nvPr>
            <p:ph idx="1" type="body"/>
          </p:nvPr>
        </p:nvSpPr>
        <p:spPr>
          <a:xfrm>
            <a:off x="457200" y="2906715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Michael Hodges, Rishabh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MLP use Conv1D function in PyTorch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layers use ReLU and Batch Normalization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Loss: Cross Entropy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Optimizer: Adam</a:t>
            </a:r>
            <a:r>
              <a:rPr lang="en-US" sz="2000"/>
              <a:t> (Learning Rate: 0.001, No Weight Decay</a:t>
            </a:r>
            <a:endParaRPr sz="2400"/>
          </a:p>
        </p:txBody>
      </p:sp>
      <p:sp>
        <p:nvSpPr>
          <p:cNvPr id="150" name="Google Shape;150;p10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Detials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29000"/>
            <a:ext cx="8231997" cy="3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Symmetry Functions used to make input invariant to permutations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Local and Global information is aggregated to improve point segmentation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Invariant to rigid transformations (translation, rotation)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Network learns to summarize an input point cloud by a sparse set of key points aka the skeleton of the object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Robust to small perturbation of input points as well as corruption to outliers and missing data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11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Claims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57200" y="1600202"/>
            <a:ext cx="5257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Stanford ShapeNet: Reconstruction and Segmentation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17,000 models from 16 shape categories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category has 2 to 6 parts with 50 different parts annotated in total.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Point Cloud shapes generated from uniformly sampled 3D surfaces.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Shapes: Airplane, Bag, Cap, Chair, Earphone, Guitar, Knife, Lamp, Laptop, Motorbike, Mug, Pistol, Rocket, Skateboard, Table</a:t>
            </a:r>
            <a:endParaRPr/>
          </a:p>
        </p:txBody>
      </p:sp>
      <p:sp>
        <p:nvSpPr>
          <p:cNvPr id="165" name="Google Shape;165;p12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Dataset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1365475"/>
            <a:ext cx="3556000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00" y="3164114"/>
            <a:ext cx="3556000" cy="130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500" y="4467981"/>
            <a:ext cx="3556000" cy="129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Challenges met and solutions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Contributions of each team member</a:t>
            </a:r>
            <a:endParaRPr/>
          </a:p>
        </p:txBody>
      </p:sp>
      <p:sp>
        <p:nvSpPr>
          <p:cNvPr id="175" name="Google Shape;175;p13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Observations: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Fast Training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Skewed data altering results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1" name="Google Shape;181;p14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36" y="2834482"/>
            <a:ext cx="61468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586" y="2834482"/>
            <a:ext cx="2213822" cy="390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f3054db4_0_0"/>
          <p:cNvSpPr txBox="1"/>
          <p:nvPr>
            <p:ph idx="1" type="body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Observations with Transforms:</a:t>
            </a:r>
            <a:endParaRPr/>
          </a:p>
        </p:txBody>
      </p:sp>
      <p:sp>
        <p:nvSpPr>
          <p:cNvPr id="190" name="Google Shape;190;g74f3054db4_0_0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91" name="Google Shape;191;g74f3054d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75" y="2362200"/>
            <a:ext cx="5670550" cy="23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74f3054db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025" y="2362200"/>
            <a:ext cx="2287500" cy="357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95001"/>
            <a:ext cx="5905500" cy="171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32201"/>
            <a:ext cx="5905500" cy="25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>
            <p:ph type="ctrTitle"/>
          </p:nvPr>
        </p:nvSpPr>
        <p:spPr>
          <a:xfrm>
            <a:off x="457200" y="761999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Part Segmentation</a:t>
            </a:r>
            <a:endParaRPr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320800"/>
            <a:ext cx="59055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5500" y="2019857"/>
            <a:ext cx="3328988" cy="403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f3054db4_0_8"/>
          <p:cNvSpPr txBox="1"/>
          <p:nvPr>
            <p:ph idx="1" type="body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Observations: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4f3054db4_0_8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Semantic Segmentation</a:t>
            </a:r>
            <a:endParaRPr/>
          </a:p>
        </p:txBody>
      </p:sp>
      <p:pic>
        <p:nvPicPr>
          <p:cNvPr id="210" name="Google Shape;210;g74f3054db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78" y="2372028"/>
            <a:ext cx="6364550" cy="28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Challenges met and solutions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Contributions of each team member</a:t>
            </a:r>
            <a:endParaRPr/>
          </a:p>
        </p:txBody>
      </p:sp>
      <p:sp>
        <p:nvSpPr>
          <p:cNvPr id="217" name="Google Shape;217;p16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Single Network used for part segmentation compared to separate networks for each class in original implementation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Parts are segmented into 2-6 segments. Let network learn how to segment parts based on labeled data</a:t>
            </a:r>
            <a:endParaRPr/>
          </a:p>
        </p:txBody>
      </p:sp>
      <p:sp>
        <p:nvSpPr>
          <p:cNvPr id="223" name="Google Shape;223;p17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 and Improvements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Challenges met and solutions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Contributions of each team member</a:t>
            </a:r>
            <a:endParaRPr/>
          </a:p>
        </p:txBody>
      </p:sp>
      <p:sp>
        <p:nvSpPr>
          <p:cNvPr id="90" name="Google Shape;90;p2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Challenges met and solutions</a:t>
            </a:r>
            <a:endParaRPr sz="2400">
              <a:solidFill>
                <a:srgbClr val="D8D8D8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Contributions of each team member</a:t>
            </a:r>
            <a:endParaRPr/>
          </a:p>
        </p:txBody>
      </p:sp>
      <p:sp>
        <p:nvSpPr>
          <p:cNvPr id="230" name="Google Shape;230;p18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(ShapeNet):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Point clouds do not have equal number of points: Solved via sampling with replacement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Uneven data distribution (e.g. test set has 341 airplane pointclouds and 15 bag and earphone pointclouds)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Framework Conversion(Tensorflow -&gt; Pytorch):</a:t>
            </a:r>
            <a:br>
              <a:rPr lang="en-US" sz="2400"/>
            </a:br>
            <a:r>
              <a:rPr lang="en-US" sz="2400"/>
              <a:t>- </a:t>
            </a:r>
            <a:r>
              <a:rPr lang="en-US" sz="2000"/>
              <a:t>Original Repository was built in Tensorflow 1.2 and we translated the implementation in Pytorch. </a:t>
            </a:r>
            <a:br>
              <a:rPr lang="en-US" sz="2000"/>
            </a:br>
            <a:r>
              <a:rPr lang="en-US" sz="2000"/>
              <a:t>- All details of the implementation were not covered in the paper so we referenced the outdated tensorflow code and accordingly translated the functionalities in Pytorch.</a:t>
            </a:r>
            <a:endParaRPr sz="2000"/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Improving the Semantic Segmentation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6" name="Google Shape;236;p19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Challenges met and solutions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Contributions of each team member</a:t>
            </a:r>
            <a:endParaRPr/>
          </a:p>
        </p:txBody>
      </p:sp>
      <p:sp>
        <p:nvSpPr>
          <p:cNvPr id="243" name="Google Shape;243;p20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 Building – Michael and Rishabh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Classification – Rishabh and Michael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Segmentation - Michael 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Semantic Segmentation - Rishabh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Loading – Michael and Rishabh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Visualization – Michael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Training – Michael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Testing – Michael and Rishabh </a:t>
            </a:r>
            <a:endParaRPr/>
          </a:p>
        </p:txBody>
      </p:sp>
      <p:sp>
        <p:nvSpPr>
          <p:cNvPr id="249" name="Google Shape;249;p21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https://github.com/Michael-Hodges/PointNet</a:t>
            </a:r>
            <a:endParaRPr sz="2400"/>
          </a:p>
        </p:txBody>
      </p:sp>
      <p:sp>
        <p:nvSpPr>
          <p:cNvPr id="256" name="Google Shape;256;p22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Qi, C. R., Su, H., Mo, K., and Guibas, L. J. Pointnet: Deep learning on point sets for 3d classification and segmentation.CoRR, abs/1612.00593, 2016. URLhttp://arxiv.org/abs/1612.00593</a:t>
            </a:r>
            <a:endParaRPr/>
          </a:p>
        </p:txBody>
      </p:sp>
      <p:sp>
        <p:nvSpPr>
          <p:cNvPr id="262" name="Google Shape;262;p23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1600201"/>
            <a:ext cx="8229600" cy="174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Challenges met and solutions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Contributions of each team member</a:t>
            </a:r>
            <a:endParaRPr/>
          </a:p>
        </p:txBody>
      </p:sp>
      <p:sp>
        <p:nvSpPr>
          <p:cNvPr id="97" name="Google Shape;97;p3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>
            <a:off x="457200" y="642576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416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Point clouds are an important way of representing geometric data by a collection of points in  </a:t>
            </a:r>
            <a:endParaRPr b="0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Traditional methods transform these points into voxel grids or a collection of images that makes the data take up more volume.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PointNet avoids this transformation and can still perform at state of the art levels with classification, part segmentation, and Semantic Segmentation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 sz="2400"/>
              <a:t> 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72" y="4544788"/>
            <a:ext cx="4876800" cy="215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9952" y="4876800"/>
            <a:ext cx="3950272" cy="181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200" y="1856841"/>
            <a:ext cx="324307" cy="24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ctrTitle"/>
          </p:nvPr>
        </p:nvSpPr>
        <p:spPr>
          <a:xfrm>
            <a:off x="457200" y="642576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Why?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Point cloud are used in a variety of applications including robotics and self driving cars with the data generated from RGB-D(epth) or stereo cameras, and LiDAR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Developing lightweight deep learning implementations that consume point cloud data will be useful for autonomous systems in performing segmentation and classification.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Goals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Implement PointNet in PyTorch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Achieve similar accuracy as paper with ShapeNet Dataset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 collection of points in       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Unordered: Set of points without specific order. Given N points the network needs to be invariant to N! permutations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Interaction among points: points are not isolated and neighboring points form a meaningful subset.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Invariance under transformation: rotating and translating all points together should not modify the global point cloud category nor the segmentation of points.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609546"/>
            <a:ext cx="546225" cy="390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>
            <p:ph type="ctrTitle"/>
          </p:nvPr>
        </p:nvSpPr>
        <p:spPr>
          <a:xfrm>
            <a:off x="457200" y="642576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Point</a:t>
            </a:r>
            <a:r>
              <a:rPr lang="en-US"/>
              <a:t> S</a:t>
            </a:r>
            <a:r>
              <a:rPr lang="en-US"/>
              <a:t>et</a:t>
            </a:r>
            <a:r>
              <a:rPr lang="en-US"/>
              <a:t>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Detailed Implementation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Differences and improvements compared to previous 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Challenges met and solutions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lang="en-US" sz="2400">
                <a:solidFill>
                  <a:srgbClr val="D8D8D8"/>
                </a:solidFill>
              </a:rPr>
              <a:t>Contributions of each team member</a:t>
            </a:r>
            <a:endParaRPr/>
          </a:p>
        </p:txBody>
      </p:sp>
      <p:sp>
        <p:nvSpPr>
          <p:cNvPr id="129" name="Google Shape;129;p7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Inputs: Point clouds in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Outputs: class labels for entire input or per point segment/part label for each point</a:t>
            </a:r>
            <a:endParaRPr/>
          </a:p>
        </p:txBody>
      </p:sp>
      <p:sp>
        <p:nvSpPr>
          <p:cNvPr id="135" name="Google Shape;135;p8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Architecture Overview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03" y="3082124"/>
            <a:ext cx="8231997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399" y="1676400"/>
            <a:ext cx="324308" cy="24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Mini-PointNets: Used for alignment/transformation for input points and features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Output Initialized as 3x3 and 64x64 identity matrix respectively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Why: to make input invariant to input permutation</a:t>
            </a:r>
            <a:endParaRPr/>
          </a:p>
        </p:txBody>
      </p:sp>
      <p:sp>
        <p:nvSpPr>
          <p:cNvPr id="143" name="Google Shape;143;p9"/>
          <p:cNvSpPr txBox="1"/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Transform’s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733798"/>
            <a:ext cx="8231996" cy="3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2010-04-13T14:21:50Z</dcterms:created>
  <dc:creator>m.lyons</dc:creator>
</cp:coreProperties>
</file>