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</p:sldIdLst>
  <p:sldSz cx="21945600" cy="32918400"/>
  <p:notesSz cx="6858000" cy="9144000"/>
  <p:defaultTextStyle>
    <a:defPPr>
      <a:defRPr lang="en-US"/>
    </a:defPPr>
    <a:lvl1pPr marL="0" algn="l" defTabSz="1316736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1pPr>
    <a:lvl2pPr marL="1316736" algn="l" defTabSz="1316736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2pPr>
    <a:lvl3pPr marL="2633472" algn="l" defTabSz="1316736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3pPr>
    <a:lvl4pPr marL="3950208" algn="l" defTabSz="1316736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4pPr>
    <a:lvl5pPr marL="5266944" algn="l" defTabSz="1316736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5pPr>
    <a:lvl6pPr marL="6583680" algn="l" defTabSz="1316736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6pPr>
    <a:lvl7pPr marL="7900416" algn="l" defTabSz="1316736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7pPr>
    <a:lvl8pPr marL="9217152" algn="l" defTabSz="1316736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8pPr>
    <a:lvl9pPr marL="10533888" algn="l" defTabSz="1316736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-400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982980" y="-22860"/>
            <a:ext cx="9026842" cy="32941262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71122" y="6624329"/>
            <a:ext cx="15434320" cy="12557755"/>
          </a:xfrm>
        </p:spPr>
        <p:txBody>
          <a:bodyPr anchor="b">
            <a:normAutofit/>
          </a:bodyPr>
          <a:lstStyle>
            <a:lvl1pPr algn="r">
              <a:defRPr sz="10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27680" y="19182082"/>
            <a:ext cx="12577761" cy="6664963"/>
          </a:xfrm>
        </p:spPr>
        <p:txBody>
          <a:bodyPr anchor="t">
            <a:normAutofit/>
          </a:bodyPr>
          <a:lstStyle>
            <a:lvl1pPr marL="0" indent="0" algn="r">
              <a:buNone/>
              <a:defRPr sz="3780">
                <a:solidFill>
                  <a:schemeClr val="tx1"/>
                </a:solidFill>
              </a:defRPr>
            </a:lvl1pPr>
            <a:lvl2pPr marL="822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45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688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91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114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9377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60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83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C2FC3-9493-4168-ADD8-414059527A21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598342" y="28239722"/>
            <a:ext cx="7783279" cy="1752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080A4-CDA4-4054-B3AF-7E6E8E4E2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612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71761" y="22717752"/>
            <a:ext cx="18033680" cy="2720342"/>
          </a:xfrm>
        </p:spPr>
        <p:txBody>
          <a:bodyPr anchor="b">
            <a:normAutofit/>
          </a:bodyPr>
          <a:lstStyle>
            <a:lvl1pPr algn="ctr">
              <a:defRPr sz="432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94822" y="4474138"/>
            <a:ext cx="14806699" cy="15191885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880"/>
            </a:lvl1pPr>
            <a:lvl2pPr marL="822960" indent="0">
              <a:buNone/>
              <a:defRPr sz="2880"/>
            </a:lvl2pPr>
            <a:lvl3pPr marL="1645920" indent="0">
              <a:buNone/>
              <a:defRPr sz="2880"/>
            </a:lvl3pPr>
            <a:lvl4pPr marL="2468880" indent="0">
              <a:buNone/>
              <a:defRPr sz="2880"/>
            </a:lvl4pPr>
            <a:lvl5pPr marL="3291840" indent="0">
              <a:buNone/>
              <a:defRPr sz="2880"/>
            </a:lvl5pPr>
            <a:lvl6pPr marL="4114800" indent="0">
              <a:buNone/>
              <a:defRPr sz="2880"/>
            </a:lvl6pPr>
            <a:lvl7pPr marL="4937760" indent="0">
              <a:buNone/>
              <a:defRPr sz="2880"/>
            </a:lvl7pPr>
            <a:lvl8pPr marL="5760720" indent="0">
              <a:buNone/>
              <a:defRPr sz="2880"/>
            </a:lvl8pPr>
            <a:lvl9pPr marL="6583680" indent="0">
              <a:buNone/>
              <a:defRPr sz="288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71761" y="25438094"/>
            <a:ext cx="18033680" cy="2369818"/>
          </a:xfrm>
        </p:spPr>
        <p:txBody>
          <a:bodyPr>
            <a:normAutofit/>
          </a:bodyPr>
          <a:lstStyle>
            <a:lvl1pPr marL="0" indent="0" algn="ctr">
              <a:buNone/>
              <a:defRPr sz="2520"/>
            </a:lvl1pPr>
            <a:lvl2pPr marL="822960" indent="0">
              <a:buNone/>
              <a:defRPr sz="2160"/>
            </a:lvl2pPr>
            <a:lvl3pPr marL="1645920" indent="0">
              <a:buNone/>
              <a:defRPr sz="1800"/>
            </a:lvl3pPr>
            <a:lvl4pPr marL="2468880" indent="0">
              <a:buNone/>
              <a:defRPr sz="1620"/>
            </a:lvl4pPr>
            <a:lvl5pPr marL="3291840" indent="0">
              <a:buNone/>
              <a:defRPr sz="1620"/>
            </a:lvl5pPr>
            <a:lvl6pPr marL="4114800" indent="0">
              <a:buNone/>
              <a:defRPr sz="1620"/>
            </a:lvl6pPr>
            <a:lvl7pPr marL="4937760" indent="0">
              <a:buNone/>
              <a:defRPr sz="1620"/>
            </a:lvl7pPr>
            <a:lvl8pPr marL="5760720" indent="0">
              <a:buNone/>
              <a:defRPr sz="1620"/>
            </a:lvl8pPr>
            <a:lvl9pPr marL="6583680" indent="0">
              <a:buNone/>
              <a:defRPr sz="162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C2FC3-9493-4168-ADD8-414059527A21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080A4-CDA4-4054-B3AF-7E6E8E4E2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067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71762" y="3291840"/>
            <a:ext cx="18033680" cy="14630400"/>
          </a:xfrm>
        </p:spPr>
        <p:txBody>
          <a:bodyPr anchor="ctr">
            <a:normAutofit/>
          </a:bodyPr>
          <a:lstStyle>
            <a:lvl1pPr algn="ctr">
              <a:defRPr sz="576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71763" y="20848320"/>
            <a:ext cx="18033683" cy="694944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600">
                <a:solidFill>
                  <a:schemeClr val="tx1"/>
                </a:solidFill>
              </a:defRPr>
            </a:lvl1pPr>
            <a:lvl2pPr marL="822960" indent="0">
              <a:buNone/>
              <a:defRPr sz="3240">
                <a:solidFill>
                  <a:schemeClr val="tx1">
                    <a:tint val="75000"/>
                  </a:schemeClr>
                </a:solidFill>
              </a:defRPr>
            </a:lvl2pPr>
            <a:lvl3pPr marL="164592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3pPr>
            <a:lvl4pPr marL="246888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4pPr>
            <a:lvl5pPr marL="329184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5pPr>
            <a:lvl6pPr marL="411480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6pPr>
            <a:lvl7pPr marL="493776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7pPr>
            <a:lvl8pPr marL="576072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8pPr>
            <a:lvl9pPr marL="658368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C2FC3-9493-4168-ADD8-414059527A21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080A4-CDA4-4054-B3AF-7E6E8E4E2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9043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2877502" y="4142510"/>
            <a:ext cx="1097280" cy="2806925"/>
          </a:xfrm>
          <a:prstGeom prst="rect">
            <a:avLst/>
          </a:prstGeom>
        </p:spPr>
        <p:txBody>
          <a:bodyPr vert="horz" lIns="164592" tIns="82296" rIns="164592" bIns="82296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144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9608165" y="13533115"/>
            <a:ext cx="1097280" cy="2806925"/>
          </a:xfrm>
          <a:prstGeom prst="rect">
            <a:avLst/>
          </a:prstGeom>
        </p:spPr>
        <p:txBody>
          <a:bodyPr vert="horz" lIns="164592" tIns="82296" rIns="164592" bIns="82296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144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74781" y="3291843"/>
            <a:ext cx="16182022" cy="13167355"/>
          </a:xfrm>
        </p:spPr>
        <p:txBody>
          <a:bodyPr anchor="ctr">
            <a:normAutofit/>
          </a:bodyPr>
          <a:lstStyle>
            <a:lvl1pPr algn="ctr">
              <a:defRPr sz="576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386261" y="16459195"/>
            <a:ext cx="15359067" cy="18288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3240"/>
            </a:lvl1pPr>
            <a:lvl2pPr marL="822960" indent="0">
              <a:buFontTx/>
              <a:buNone/>
              <a:defRPr/>
            </a:lvl2pPr>
            <a:lvl3pPr marL="1645920" indent="0">
              <a:buFontTx/>
              <a:buNone/>
              <a:defRPr/>
            </a:lvl3pPr>
            <a:lvl4pPr marL="2468880" indent="0">
              <a:buFontTx/>
              <a:buNone/>
              <a:defRPr/>
            </a:lvl4pPr>
            <a:lvl5pPr marL="329184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71761" y="20848320"/>
            <a:ext cx="18033680" cy="694944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600">
                <a:solidFill>
                  <a:schemeClr val="tx1"/>
                </a:solidFill>
              </a:defRPr>
            </a:lvl1pPr>
            <a:lvl2pPr marL="822960" indent="0">
              <a:buNone/>
              <a:defRPr sz="3240">
                <a:solidFill>
                  <a:schemeClr val="tx1">
                    <a:tint val="75000"/>
                  </a:schemeClr>
                </a:solidFill>
              </a:defRPr>
            </a:lvl2pPr>
            <a:lvl3pPr marL="164592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3pPr>
            <a:lvl4pPr marL="246888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4pPr>
            <a:lvl5pPr marL="329184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5pPr>
            <a:lvl6pPr marL="411480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6pPr>
            <a:lvl7pPr marL="493776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7pPr>
            <a:lvl8pPr marL="576072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8pPr>
            <a:lvl9pPr marL="658368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C2FC3-9493-4168-ADD8-414059527A21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080A4-CDA4-4054-B3AF-7E6E8E4E2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0565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71764" y="15881189"/>
            <a:ext cx="18033676" cy="7050240"/>
          </a:xfrm>
        </p:spPr>
        <p:txBody>
          <a:bodyPr anchor="b">
            <a:normAutofit/>
          </a:bodyPr>
          <a:lstStyle>
            <a:lvl1pPr algn="r">
              <a:defRPr sz="576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71762" y="22931429"/>
            <a:ext cx="18033678" cy="4129920"/>
          </a:xfrm>
        </p:spPr>
        <p:txBody>
          <a:bodyPr anchor="t">
            <a:normAutofit/>
          </a:bodyPr>
          <a:lstStyle>
            <a:lvl1pPr marL="0" indent="0" algn="r">
              <a:buNone/>
              <a:defRPr sz="3600">
                <a:solidFill>
                  <a:schemeClr val="tx1"/>
                </a:solidFill>
              </a:defRPr>
            </a:lvl1pPr>
            <a:lvl2pPr marL="822960" indent="0">
              <a:buNone/>
              <a:defRPr sz="3240">
                <a:solidFill>
                  <a:schemeClr val="tx1">
                    <a:tint val="75000"/>
                  </a:schemeClr>
                </a:solidFill>
              </a:defRPr>
            </a:lvl2pPr>
            <a:lvl3pPr marL="164592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3pPr>
            <a:lvl4pPr marL="246888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4pPr>
            <a:lvl5pPr marL="329184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5pPr>
            <a:lvl6pPr marL="411480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6pPr>
            <a:lvl7pPr marL="493776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7pPr>
            <a:lvl8pPr marL="576072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8pPr>
            <a:lvl9pPr marL="658368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C2FC3-9493-4168-ADD8-414059527A21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080A4-CDA4-4054-B3AF-7E6E8E4E2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7661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2877502" y="4142510"/>
            <a:ext cx="1097280" cy="2806925"/>
          </a:xfrm>
          <a:prstGeom prst="rect">
            <a:avLst/>
          </a:prstGeom>
        </p:spPr>
        <p:txBody>
          <a:bodyPr vert="horz" lIns="164592" tIns="82296" rIns="164592" bIns="82296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144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9608165" y="13533115"/>
            <a:ext cx="1097280" cy="2806925"/>
          </a:xfrm>
          <a:prstGeom prst="rect">
            <a:avLst/>
          </a:prstGeom>
        </p:spPr>
        <p:txBody>
          <a:bodyPr vert="horz" lIns="164592" tIns="82296" rIns="164592" bIns="82296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144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74781" y="3291843"/>
            <a:ext cx="16182022" cy="13167355"/>
          </a:xfrm>
        </p:spPr>
        <p:txBody>
          <a:bodyPr anchor="ctr">
            <a:normAutofit/>
          </a:bodyPr>
          <a:lstStyle>
            <a:lvl1pPr algn="ctr">
              <a:defRPr sz="576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671763" y="18653760"/>
            <a:ext cx="18033678" cy="42672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432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71762" y="22920960"/>
            <a:ext cx="18033678" cy="4876800"/>
          </a:xfrm>
        </p:spPr>
        <p:txBody>
          <a:bodyPr anchor="t">
            <a:normAutofit/>
          </a:bodyPr>
          <a:lstStyle>
            <a:lvl1pPr marL="0" indent="0" algn="r">
              <a:buNone/>
              <a:defRPr sz="3240">
                <a:solidFill>
                  <a:schemeClr val="tx1"/>
                </a:solidFill>
              </a:defRPr>
            </a:lvl1pPr>
            <a:lvl2pPr marL="822960" indent="0">
              <a:buNone/>
              <a:defRPr sz="3240">
                <a:solidFill>
                  <a:schemeClr val="tx1">
                    <a:tint val="75000"/>
                  </a:schemeClr>
                </a:solidFill>
              </a:defRPr>
            </a:lvl2pPr>
            <a:lvl3pPr marL="164592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3pPr>
            <a:lvl4pPr marL="246888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4pPr>
            <a:lvl5pPr marL="329184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5pPr>
            <a:lvl6pPr marL="411480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6pPr>
            <a:lvl7pPr marL="493776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7pPr>
            <a:lvl8pPr marL="576072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8pPr>
            <a:lvl9pPr marL="658368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C2FC3-9493-4168-ADD8-414059527A21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080A4-CDA4-4054-B3AF-7E6E8E4E2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0007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71763" y="3291842"/>
            <a:ext cx="18033682" cy="1309116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671763" y="16824960"/>
            <a:ext cx="18033683" cy="402336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504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71761" y="20848320"/>
            <a:ext cx="18033683" cy="6949440"/>
          </a:xfrm>
        </p:spPr>
        <p:txBody>
          <a:bodyPr anchor="t">
            <a:normAutofit/>
          </a:bodyPr>
          <a:lstStyle>
            <a:lvl1pPr marL="0" indent="0" algn="l">
              <a:buNone/>
              <a:defRPr sz="3240">
                <a:solidFill>
                  <a:schemeClr val="tx1"/>
                </a:solidFill>
              </a:defRPr>
            </a:lvl1pPr>
            <a:lvl2pPr marL="822960" indent="0">
              <a:buNone/>
              <a:defRPr sz="3240">
                <a:solidFill>
                  <a:schemeClr val="tx1">
                    <a:tint val="75000"/>
                  </a:schemeClr>
                </a:solidFill>
              </a:defRPr>
            </a:lvl2pPr>
            <a:lvl3pPr marL="164592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3pPr>
            <a:lvl4pPr marL="246888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4pPr>
            <a:lvl5pPr marL="329184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5pPr>
            <a:lvl6pPr marL="411480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6pPr>
            <a:lvl7pPr marL="493776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7pPr>
            <a:lvl8pPr marL="576072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8pPr>
            <a:lvl9pPr marL="658368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C2FC3-9493-4168-ADD8-414059527A21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080A4-CDA4-4054-B3AF-7E6E8E4E2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090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C2FC3-9493-4168-ADD8-414059527A21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080A4-CDA4-4054-B3AF-7E6E8E4E2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6953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518780" y="3291840"/>
            <a:ext cx="3186664" cy="245059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71761" y="3291840"/>
            <a:ext cx="14435536" cy="2450592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C2FC3-9493-4168-ADD8-414059527A21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080A4-CDA4-4054-B3AF-7E6E8E4E2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212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C2FC3-9493-4168-ADD8-414059527A21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9713342" y="28162231"/>
            <a:ext cx="992101" cy="1752600"/>
          </a:xfrm>
        </p:spPr>
        <p:txBody>
          <a:bodyPr/>
          <a:lstStyle/>
          <a:p>
            <a:fld id="{AFF080A4-CDA4-4054-B3AF-7E6E8E4E2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858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30103" y="12801595"/>
            <a:ext cx="16075345" cy="10129834"/>
          </a:xfrm>
        </p:spPr>
        <p:txBody>
          <a:bodyPr anchor="b"/>
          <a:lstStyle>
            <a:lvl1pPr algn="r">
              <a:defRPr sz="7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30101" y="22931429"/>
            <a:ext cx="16075346" cy="4129920"/>
          </a:xfrm>
        </p:spPr>
        <p:txBody>
          <a:bodyPr anchor="t">
            <a:normAutofit/>
          </a:bodyPr>
          <a:lstStyle>
            <a:lvl1pPr marL="0" indent="0" algn="r">
              <a:buNone/>
              <a:defRPr sz="3600">
                <a:solidFill>
                  <a:schemeClr val="tx1"/>
                </a:solidFill>
              </a:defRPr>
            </a:lvl1pPr>
            <a:lvl2pPr marL="822960" indent="0">
              <a:buNone/>
              <a:defRPr sz="3240">
                <a:solidFill>
                  <a:schemeClr val="tx1">
                    <a:tint val="75000"/>
                  </a:schemeClr>
                </a:solidFill>
              </a:defRPr>
            </a:lvl2pPr>
            <a:lvl3pPr marL="164592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3pPr>
            <a:lvl4pPr marL="246888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4pPr>
            <a:lvl5pPr marL="329184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5pPr>
            <a:lvl6pPr marL="411480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6pPr>
            <a:lvl7pPr marL="493776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7pPr>
            <a:lvl8pPr marL="576072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8pPr>
            <a:lvl9pPr marL="658368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C2FC3-9493-4168-ADD8-414059527A21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080A4-CDA4-4054-B3AF-7E6E8E4E2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630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71761" y="3291843"/>
            <a:ext cx="18033683" cy="84124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71763" y="12801598"/>
            <a:ext cx="8811099" cy="14996165"/>
          </a:xfrm>
        </p:spPr>
        <p:txBody>
          <a:bodyPr>
            <a:normAutofit/>
          </a:bodyPr>
          <a:lstStyle>
            <a:lvl1pPr>
              <a:defRPr sz="3240"/>
            </a:lvl1pPr>
            <a:lvl2pPr>
              <a:defRPr sz="2880"/>
            </a:lvl2pPr>
            <a:lvl3pPr>
              <a:defRPr sz="2520"/>
            </a:lvl3pPr>
            <a:lvl4pPr>
              <a:defRPr sz="2160"/>
            </a:lvl4pPr>
            <a:lvl5pPr>
              <a:defRPr sz="2160"/>
            </a:lvl5pPr>
            <a:lvl6pPr>
              <a:defRPr sz="2160"/>
            </a:lvl6pPr>
            <a:lvl7pPr>
              <a:defRPr sz="2160"/>
            </a:lvl7pPr>
            <a:lvl8pPr>
              <a:defRPr sz="2160"/>
            </a:lvl8pPr>
            <a:lvl9pPr>
              <a:defRPr sz="216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894341" y="12801600"/>
            <a:ext cx="8811101" cy="14996160"/>
          </a:xfrm>
        </p:spPr>
        <p:txBody>
          <a:bodyPr>
            <a:normAutofit/>
          </a:bodyPr>
          <a:lstStyle>
            <a:lvl1pPr>
              <a:defRPr sz="3240"/>
            </a:lvl1pPr>
            <a:lvl2pPr>
              <a:defRPr sz="2880"/>
            </a:lvl2pPr>
            <a:lvl3pPr>
              <a:defRPr sz="2520"/>
            </a:lvl3pPr>
            <a:lvl4pPr>
              <a:defRPr sz="2160"/>
            </a:lvl4pPr>
            <a:lvl5pPr>
              <a:defRPr sz="2160"/>
            </a:lvl5pPr>
            <a:lvl6pPr>
              <a:defRPr sz="2160"/>
            </a:lvl6pPr>
            <a:lvl7pPr>
              <a:defRPr sz="2160"/>
            </a:lvl7pPr>
            <a:lvl8pPr>
              <a:defRPr sz="2160"/>
            </a:lvl8pPr>
            <a:lvl9pPr>
              <a:defRPr sz="216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C2FC3-9493-4168-ADD8-414059527A21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080A4-CDA4-4054-B3AF-7E6E8E4E2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232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89922" y="12760958"/>
            <a:ext cx="8292938" cy="2766058"/>
          </a:xfrm>
        </p:spPr>
        <p:txBody>
          <a:bodyPr anchor="b">
            <a:noAutofit/>
          </a:bodyPr>
          <a:lstStyle>
            <a:lvl1pPr marL="0" indent="0">
              <a:buNone/>
              <a:defRPr sz="5040" b="0">
                <a:solidFill>
                  <a:schemeClr val="accent1">
                    <a:lumMod val="75000"/>
                  </a:schemeClr>
                </a:solidFill>
              </a:defRPr>
            </a:lvl1pPr>
            <a:lvl2pPr marL="822960" indent="0">
              <a:buNone/>
              <a:defRPr sz="3600" b="1"/>
            </a:lvl2pPr>
            <a:lvl3pPr marL="1645920" indent="0">
              <a:buNone/>
              <a:defRPr sz="3240" b="1"/>
            </a:lvl3pPr>
            <a:lvl4pPr marL="2468880" indent="0">
              <a:buNone/>
              <a:defRPr sz="2880" b="1"/>
            </a:lvl4pPr>
            <a:lvl5pPr marL="3291840" indent="0">
              <a:buNone/>
              <a:defRPr sz="2880" b="1"/>
            </a:lvl5pPr>
            <a:lvl6pPr marL="4114800" indent="0">
              <a:buNone/>
              <a:defRPr sz="2880" b="1"/>
            </a:lvl6pPr>
            <a:lvl7pPr marL="4937760" indent="0">
              <a:buNone/>
              <a:defRPr sz="2880" b="1"/>
            </a:lvl7pPr>
            <a:lvl8pPr marL="5760720" indent="0">
              <a:buNone/>
              <a:defRPr sz="2880" b="1"/>
            </a:lvl8pPr>
            <a:lvl9pPr marL="6583680" indent="0">
              <a:buNone/>
              <a:defRPr sz="28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71760" y="16009617"/>
            <a:ext cx="8811101" cy="11788138"/>
          </a:xfrm>
        </p:spPr>
        <p:txBody>
          <a:bodyPr anchor="t">
            <a:normAutofit/>
          </a:bodyPr>
          <a:lstStyle>
            <a:lvl1pPr>
              <a:defRPr sz="3240"/>
            </a:lvl1pPr>
            <a:lvl2pPr>
              <a:defRPr sz="2880"/>
            </a:lvl2pPr>
            <a:lvl3pPr>
              <a:defRPr sz="2520"/>
            </a:lvl3pPr>
            <a:lvl4pPr>
              <a:defRPr sz="2160"/>
            </a:lvl4pPr>
            <a:lvl5pPr>
              <a:defRPr sz="2160"/>
            </a:lvl5pPr>
            <a:lvl6pPr>
              <a:defRPr sz="2160"/>
            </a:lvl6pPr>
            <a:lvl7pPr>
              <a:defRPr sz="2160"/>
            </a:lvl7pPr>
            <a:lvl8pPr>
              <a:defRPr sz="2160"/>
            </a:lvl8pPr>
            <a:lvl9pPr>
              <a:defRPr sz="216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84877" y="12801600"/>
            <a:ext cx="8320567" cy="2766058"/>
          </a:xfrm>
        </p:spPr>
        <p:txBody>
          <a:bodyPr anchor="b">
            <a:noAutofit/>
          </a:bodyPr>
          <a:lstStyle>
            <a:lvl1pPr marL="0" indent="0">
              <a:buNone/>
              <a:defRPr sz="5040" b="0">
                <a:solidFill>
                  <a:schemeClr val="accent1">
                    <a:lumMod val="75000"/>
                  </a:schemeClr>
                </a:solidFill>
              </a:defRPr>
            </a:lvl1pPr>
            <a:lvl2pPr marL="822960" indent="0">
              <a:buNone/>
              <a:defRPr sz="3600" b="1"/>
            </a:lvl2pPr>
            <a:lvl3pPr marL="1645920" indent="0">
              <a:buNone/>
              <a:defRPr sz="3240" b="1"/>
            </a:lvl3pPr>
            <a:lvl4pPr marL="2468880" indent="0">
              <a:buNone/>
              <a:defRPr sz="2880" b="1"/>
            </a:lvl4pPr>
            <a:lvl5pPr marL="3291840" indent="0">
              <a:buNone/>
              <a:defRPr sz="2880" b="1"/>
            </a:lvl5pPr>
            <a:lvl6pPr marL="4114800" indent="0">
              <a:buNone/>
              <a:defRPr sz="2880" b="1"/>
            </a:lvl6pPr>
            <a:lvl7pPr marL="4937760" indent="0">
              <a:buNone/>
              <a:defRPr sz="2880" b="1"/>
            </a:lvl7pPr>
            <a:lvl8pPr marL="5760720" indent="0">
              <a:buNone/>
              <a:defRPr sz="2880" b="1"/>
            </a:lvl8pPr>
            <a:lvl9pPr marL="6583680" indent="0">
              <a:buNone/>
              <a:defRPr sz="28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894341" y="16009617"/>
            <a:ext cx="8811101" cy="11788138"/>
          </a:xfrm>
        </p:spPr>
        <p:txBody>
          <a:bodyPr anchor="t">
            <a:normAutofit/>
          </a:bodyPr>
          <a:lstStyle>
            <a:lvl1pPr>
              <a:defRPr sz="3240"/>
            </a:lvl1pPr>
            <a:lvl2pPr>
              <a:defRPr sz="2880"/>
            </a:lvl2pPr>
            <a:lvl3pPr>
              <a:defRPr sz="2520"/>
            </a:lvl3pPr>
            <a:lvl4pPr>
              <a:defRPr sz="2160"/>
            </a:lvl4pPr>
            <a:lvl5pPr>
              <a:defRPr sz="2160"/>
            </a:lvl5pPr>
            <a:lvl6pPr>
              <a:defRPr sz="2160"/>
            </a:lvl6pPr>
            <a:lvl7pPr>
              <a:defRPr sz="2160"/>
            </a:lvl7pPr>
            <a:lvl8pPr>
              <a:defRPr sz="2160"/>
            </a:lvl8pPr>
            <a:lvl9pPr>
              <a:defRPr sz="216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C2FC3-9493-4168-ADD8-414059527A21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080A4-CDA4-4054-B3AF-7E6E8E4E2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600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C2FC3-9493-4168-ADD8-414059527A21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080A4-CDA4-4054-B3AF-7E6E8E4E2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772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C2FC3-9493-4168-ADD8-414059527A21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080A4-CDA4-4054-B3AF-7E6E8E4E2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980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71762" y="7680960"/>
            <a:ext cx="6388418" cy="6583680"/>
          </a:xfrm>
        </p:spPr>
        <p:txBody>
          <a:bodyPr anchor="b">
            <a:normAutofit/>
          </a:bodyPr>
          <a:lstStyle>
            <a:lvl1pPr algn="ctr">
              <a:defRPr sz="432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71659" y="3291838"/>
            <a:ext cx="11233782" cy="24505925"/>
          </a:xfrm>
        </p:spPr>
        <p:txBody>
          <a:bodyPr anchor="ctr">
            <a:normAutofit/>
          </a:bodyPr>
          <a:lstStyle>
            <a:lvl1pPr>
              <a:defRPr sz="3600"/>
            </a:lvl1pPr>
            <a:lvl2pPr>
              <a:defRPr sz="3240"/>
            </a:lvl2pPr>
            <a:lvl3pPr>
              <a:defRPr sz="2880"/>
            </a:lvl3pPr>
            <a:lvl4pPr>
              <a:defRPr sz="2520"/>
            </a:lvl4pPr>
            <a:lvl5pPr>
              <a:defRPr sz="2520"/>
            </a:lvl5pPr>
            <a:lvl6pPr>
              <a:defRPr sz="2520"/>
            </a:lvl6pPr>
            <a:lvl7pPr>
              <a:defRPr sz="2520"/>
            </a:lvl7pPr>
            <a:lvl8pPr>
              <a:defRPr sz="2520"/>
            </a:lvl8pPr>
            <a:lvl9pPr>
              <a:defRPr sz="25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71762" y="14264640"/>
            <a:ext cx="6388418" cy="8778240"/>
          </a:xfrm>
        </p:spPr>
        <p:txBody>
          <a:bodyPr>
            <a:normAutofit/>
          </a:bodyPr>
          <a:lstStyle>
            <a:lvl1pPr marL="0" indent="0" algn="ctr">
              <a:buNone/>
              <a:defRPr sz="2880"/>
            </a:lvl1pPr>
            <a:lvl2pPr marL="822960" indent="0">
              <a:buNone/>
              <a:defRPr sz="2160"/>
            </a:lvl2pPr>
            <a:lvl3pPr marL="1645920" indent="0">
              <a:buNone/>
              <a:defRPr sz="1800"/>
            </a:lvl3pPr>
            <a:lvl4pPr marL="2468880" indent="0">
              <a:buNone/>
              <a:defRPr sz="1620"/>
            </a:lvl4pPr>
            <a:lvl5pPr marL="3291840" indent="0">
              <a:buNone/>
              <a:defRPr sz="1620"/>
            </a:lvl5pPr>
            <a:lvl6pPr marL="4114800" indent="0">
              <a:buNone/>
              <a:defRPr sz="1620"/>
            </a:lvl6pPr>
            <a:lvl7pPr marL="4937760" indent="0">
              <a:buNone/>
              <a:defRPr sz="1620"/>
            </a:lvl7pPr>
            <a:lvl8pPr marL="5760720" indent="0">
              <a:buNone/>
              <a:defRPr sz="1620"/>
            </a:lvl8pPr>
            <a:lvl9pPr marL="6583680" indent="0">
              <a:buNone/>
              <a:defRPr sz="162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C2FC3-9493-4168-ADD8-414059527A21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080A4-CDA4-4054-B3AF-7E6E8E4E2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821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8903" y="8412475"/>
            <a:ext cx="9767084" cy="6583680"/>
          </a:xfrm>
        </p:spPr>
        <p:txBody>
          <a:bodyPr anchor="b">
            <a:normAutofit/>
          </a:bodyPr>
          <a:lstStyle>
            <a:lvl1pPr algn="ctr">
              <a:defRPr sz="504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670428" y="4389120"/>
            <a:ext cx="5905753" cy="219456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880"/>
            </a:lvl1pPr>
            <a:lvl2pPr marL="822960" indent="0">
              <a:buNone/>
              <a:defRPr sz="2880"/>
            </a:lvl2pPr>
            <a:lvl3pPr marL="1645920" indent="0">
              <a:buNone/>
              <a:defRPr sz="2880"/>
            </a:lvl3pPr>
            <a:lvl4pPr marL="2468880" indent="0">
              <a:buNone/>
              <a:defRPr sz="2880"/>
            </a:lvl4pPr>
            <a:lvl5pPr marL="3291840" indent="0">
              <a:buNone/>
              <a:defRPr sz="2880"/>
            </a:lvl5pPr>
            <a:lvl6pPr marL="4114800" indent="0">
              <a:buNone/>
              <a:defRPr sz="2880"/>
            </a:lvl6pPr>
            <a:lvl7pPr marL="4937760" indent="0">
              <a:buNone/>
              <a:defRPr sz="2880"/>
            </a:lvl7pPr>
            <a:lvl8pPr marL="5760720" indent="0">
              <a:buNone/>
              <a:defRPr sz="2880"/>
            </a:lvl8pPr>
            <a:lvl9pPr marL="6583680" indent="0">
              <a:buNone/>
              <a:defRPr sz="288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68903" y="14996155"/>
            <a:ext cx="9767084" cy="8778240"/>
          </a:xfrm>
        </p:spPr>
        <p:txBody>
          <a:bodyPr>
            <a:normAutofit/>
          </a:bodyPr>
          <a:lstStyle>
            <a:lvl1pPr marL="0" indent="0" algn="ctr">
              <a:buNone/>
              <a:defRPr sz="3240"/>
            </a:lvl1pPr>
            <a:lvl2pPr marL="822960" indent="0">
              <a:buNone/>
              <a:defRPr sz="2160"/>
            </a:lvl2pPr>
            <a:lvl3pPr marL="1645920" indent="0">
              <a:buNone/>
              <a:defRPr sz="1800"/>
            </a:lvl3pPr>
            <a:lvl4pPr marL="2468880" indent="0">
              <a:buNone/>
              <a:defRPr sz="1620"/>
            </a:lvl4pPr>
            <a:lvl5pPr marL="3291840" indent="0">
              <a:buNone/>
              <a:defRPr sz="1620"/>
            </a:lvl5pPr>
            <a:lvl6pPr marL="4114800" indent="0">
              <a:buNone/>
              <a:defRPr sz="1620"/>
            </a:lvl6pPr>
            <a:lvl7pPr marL="4937760" indent="0">
              <a:buNone/>
              <a:defRPr sz="1620"/>
            </a:lvl7pPr>
            <a:lvl8pPr marL="5760720" indent="0">
              <a:buNone/>
              <a:defRPr sz="1620"/>
            </a:lvl8pPr>
            <a:lvl9pPr marL="6583680" indent="0">
              <a:buNone/>
              <a:defRPr sz="162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C2FC3-9493-4168-ADD8-414059527A21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080A4-CDA4-4054-B3AF-7E6E8E4E2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101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271463" y="2"/>
            <a:ext cx="4386263" cy="32918405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71761" y="3291843"/>
            <a:ext cx="18033683" cy="841247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71759" y="12801598"/>
            <a:ext cx="18033683" cy="149961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7518781" y="28239722"/>
            <a:ext cx="205740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7FC2FC3-9493-4168-ADD8-414059527A21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30103" y="28239722"/>
            <a:ext cx="12751519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713342" y="28239722"/>
            <a:ext cx="992101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FF080A4-CDA4-4054-B3AF-7E6E8E4E2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837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822960" rtl="0" eaLnBrk="1" latinLnBrk="0" hangingPunct="1">
        <a:spcBef>
          <a:spcPct val="0"/>
        </a:spcBef>
        <a:buNone/>
        <a:defRPr sz="72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514350" indent="-514350" algn="l" defTabSz="822960" rtl="0" eaLnBrk="1" latinLnBrk="0" hangingPunct="1">
        <a:spcBef>
          <a:spcPct val="20000"/>
        </a:spcBef>
        <a:spcAft>
          <a:spcPts val="108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432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1337310" indent="-514350" algn="l" defTabSz="822960" rtl="0" eaLnBrk="1" latinLnBrk="0" hangingPunct="1">
        <a:spcBef>
          <a:spcPct val="20000"/>
        </a:spcBef>
        <a:spcAft>
          <a:spcPts val="108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3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2160270" indent="-514350" algn="l" defTabSz="822960" rtl="0" eaLnBrk="1" latinLnBrk="0" hangingPunct="1">
        <a:spcBef>
          <a:spcPct val="20000"/>
        </a:spcBef>
        <a:spcAft>
          <a:spcPts val="108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324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2777490" indent="-308610" algn="l" defTabSz="822960" rtl="0" eaLnBrk="1" latinLnBrk="0" hangingPunct="1">
        <a:spcBef>
          <a:spcPct val="20000"/>
        </a:spcBef>
        <a:spcAft>
          <a:spcPts val="108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88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3600450" indent="-308610" algn="l" defTabSz="822960" rtl="0" eaLnBrk="1" latinLnBrk="0" hangingPunct="1">
        <a:spcBef>
          <a:spcPct val="20000"/>
        </a:spcBef>
        <a:spcAft>
          <a:spcPts val="108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52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4526280" indent="-411480" algn="l" defTabSz="822960" rtl="0" eaLnBrk="1" latinLnBrk="0" hangingPunct="1">
        <a:spcBef>
          <a:spcPct val="20000"/>
        </a:spcBef>
        <a:spcAft>
          <a:spcPts val="108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52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5349240" indent="-411480" algn="l" defTabSz="822960" rtl="0" eaLnBrk="1" latinLnBrk="0" hangingPunct="1">
        <a:spcBef>
          <a:spcPct val="20000"/>
        </a:spcBef>
        <a:spcAft>
          <a:spcPts val="108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52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6172200" indent="-411480" algn="l" defTabSz="822960" rtl="0" eaLnBrk="1" latinLnBrk="0" hangingPunct="1">
        <a:spcBef>
          <a:spcPct val="20000"/>
        </a:spcBef>
        <a:spcAft>
          <a:spcPts val="108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52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6995160" indent="-411480" algn="l" defTabSz="822960" rtl="0" eaLnBrk="1" latinLnBrk="0" hangingPunct="1">
        <a:spcBef>
          <a:spcPct val="20000"/>
        </a:spcBef>
        <a:spcAft>
          <a:spcPts val="108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52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2296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algn="l" defTabSz="82296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2pPr>
      <a:lvl3pPr marL="1645920" algn="l" defTabSz="82296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3pPr>
      <a:lvl4pPr marL="2468880" algn="l" defTabSz="82296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4pPr>
      <a:lvl5pPr marL="3291840" algn="l" defTabSz="82296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5pPr>
      <a:lvl6pPr marL="4114800" algn="l" defTabSz="82296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6pPr>
      <a:lvl7pPr marL="4937760" algn="l" defTabSz="82296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7pPr>
      <a:lvl8pPr marL="5760720" algn="l" defTabSz="82296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8pPr>
      <a:lvl9pPr marL="6583680" algn="l" defTabSz="82296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A206BC2-EFA7-4FD5-B5D3-98CBB1BE3D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2661" y="18495861"/>
            <a:ext cx="12013318" cy="5816976"/>
          </a:xfrm>
          <a:prstGeom prst="rect">
            <a:avLst/>
          </a:prstGeom>
        </p:spPr>
      </p:pic>
      <p:pic>
        <p:nvPicPr>
          <p:cNvPr id="1026" name="Picture 2" descr="Python Logo - PNG and Vector - Logo Download">
            <a:extLst>
              <a:ext uri="{FF2B5EF4-FFF2-40B4-BE49-F238E27FC236}">
                <a16:creationId xmlns:a16="http://schemas.microsoft.com/office/drawing/2014/main" id="{E4D9B421-B296-49C0-A4B2-5A06486AB1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6734" y="8800826"/>
            <a:ext cx="3769975" cy="3769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BF1F8B1-40A6-4265-AA95-045397E0AC8A}"/>
              </a:ext>
            </a:extLst>
          </p:cNvPr>
          <p:cNvSpPr txBox="1"/>
          <p:nvPr/>
        </p:nvSpPr>
        <p:spPr>
          <a:xfrm>
            <a:off x="8958262" y="2194969"/>
            <a:ext cx="40290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By: Jordan Gumby, Michael Hutz, Corah Krantz, and Mitch Moir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56AC72D-F239-4C15-A4B4-F6C457342B50}"/>
              </a:ext>
            </a:extLst>
          </p:cNvPr>
          <p:cNvSpPr txBox="1"/>
          <p:nvPr/>
        </p:nvSpPr>
        <p:spPr>
          <a:xfrm>
            <a:off x="11925998" y="10696626"/>
            <a:ext cx="6884131" cy="84946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/>
              <a:t>Design: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000" dirty="0"/>
              <a:t>Kubernetes Deployment into a Cloud platform will allow for real time updates in the background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000" dirty="0"/>
              <a:t>All services will be installed and updated through automation on launch.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000" dirty="0"/>
              <a:t>Python RNG generation files contain calculation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000" dirty="0"/>
              <a:t>Calculations passed through by Broker API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000" dirty="0"/>
              <a:t>API communicates with </a:t>
            </a:r>
            <a:r>
              <a:rPr lang="en-US" sz="3000" dirty="0" err="1"/>
              <a:t>WebUI</a:t>
            </a:r>
            <a:r>
              <a:rPr lang="en-US" sz="3000" dirty="0"/>
              <a:t> to display information from Redis DBMS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000" dirty="0"/>
              <a:t>Demo will use Redis, final product will use MySQL for easy upscaling in production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b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795073-7B95-430F-A9C4-FE3F3AAEBF83}"/>
              </a:ext>
            </a:extLst>
          </p:cNvPr>
          <p:cNvSpPr/>
          <p:nvPr/>
        </p:nvSpPr>
        <p:spPr>
          <a:xfrm>
            <a:off x="9321336" y="25396107"/>
            <a:ext cx="10853357" cy="58169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9331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3DCCDB8-6B58-4BED-A07A-894279E1D4E0}"/>
              </a:ext>
            </a:extLst>
          </p:cNvPr>
          <p:cNvSpPr/>
          <p:nvPr/>
        </p:nvSpPr>
        <p:spPr>
          <a:xfrm>
            <a:off x="10545825" y="26243523"/>
            <a:ext cx="2153397" cy="136550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9331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9157D0D-C8AC-4C7D-8C05-B1E08F4BF638}"/>
              </a:ext>
            </a:extLst>
          </p:cNvPr>
          <p:cNvSpPr/>
          <p:nvPr/>
        </p:nvSpPr>
        <p:spPr>
          <a:xfrm>
            <a:off x="13496465" y="26199171"/>
            <a:ext cx="2153397" cy="136550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9331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5B70772-A41B-4404-A759-54A90D04DDFB}"/>
              </a:ext>
            </a:extLst>
          </p:cNvPr>
          <p:cNvSpPr/>
          <p:nvPr/>
        </p:nvSpPr>
        <p:spPr>
          <a:xfrm>
            <a:off x="16507694" y="26198215"/>
            <a:ext cx="2153397" cy="136550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9331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A4E40D0-6CF4-47BF-9BC2-3C292F77954D}"/>
              </a:ext>
            </a:extLst>
          </p:cNvPr>
          <p:cNvCxnSpPr>
            <a:cxnSpLocks/>
            <a:stCxn id="12" idx="1"/>
          </p:cNvCxnSpPr>
          <p:nvPr/>
        </p:nvCxnSpPr>
        <p:spPr>
          <a:xfrm flipV="1">
            <a:off x="13496465" y="26606365"/>
            <a:ext cx="420055" cy="2755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A69399E-91F9-4BF9-9191-F35B36421E71}"/>
              </a:ext>
            </a:extLst>
          </p:cNvPr>
          <p:cNvCxnSpPr>
            <a:cxnSpLocks/>
          </p:cNvCxnSpPr>
          <p:nvPr/>
        </p:nvCxnSpPr>
        <p:spPr>
          <a:xfrm flipV="1">
            <a:off x="14323735" y="26517845"/>
            <a:ext cx="240771" cy="5471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0F99830-CD0D-418C-B656-1E5B2E99504B}"/>
              </a:ext>
            </a:extLst>
          </p:cNvPr>
          <p:cNvCxnSpPr>
            <a:cxnSpLocks/>
          </p:cNvCxnSpPr>
          <p:nvPr/>
        </p:nvCxnSpPr>
        <p:spPr>
          <a:xfrm flipH="1" flipV="1">
            <a:off x="13896876" y="26606365"/>
            <a:ext cx="426859" cy="4429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7D56B46-CDD4-469F-A963-240299B6EE1A}"/>
              </a:ext>
            </a:extLst>
          </p:cNvPr>
          <p:cNvCxnSpPr>
            <a:cxnSpLocks/>
            <a:endCxn id="12" idx="3"/>
          </p:cNvCxnSpPr>
          <p:nvPr/>
        </p:nvCxnSpPr>
        <p:spPr>
          <a:xfrm>
            <a:off x="14538025" y="26473494"/>
            <a:ext cx="1111837" cy="4084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C9631B59-110A-4C92-B333-F987A904A9F9}"/>
              </a:ext>
            </a:extLst>
          </p:cNvPr>
          <p:cNvSpPr txBox="1"/>
          <p:nvPr/>
        </p:nvSpPr>
        <p:spPr>
          <a:xfrm>
            <a:off x="10730661" y="25785574"/>
            <a:ext cx="1489051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60" dirty="0"/>
              <a:t>Tech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F8897E2-0ED5-48E5-B471-5A7064219204}"/>
              </a:ext>
            </a:extLst>
          </p:cNvPr>
          <p:cNvSpPr txBox="1"/>
          <p:nvPr/>
        </p:nvSpPr>
        <p:spPr>
          <a:xfrm>
            <a:off x="13845202" y="25804641"/>
            <a:ext cx="1489051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60" dirty="0"/>
              <a:t>ETF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AE7A01C-1580-4F04-BCAC-451B362DDE6D}"/>
              </a:ext>
            </a:extLst>
          </p:cNvPr>
          <p:cNvSpPr txBox="1"/>
          <p:nvPr/>
        </p:nvSpPr>
        <p:spPr>
          <a:xfrm>
            <a:off x="16839866" y="25733399"/>
            <a:ext cx="1489051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60" dirty="0"/>
              <a:t>Crypto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E96D28B9-4FCA-4E23-B780-FCDBEDCCE598}"/>
              </a:ext>
            </a:extLst>
          </p:cNvPr>
          <p:cNvSpPr/>
          <p:nvPr/>
        </p:nvSpPr>
        <p:spPr>
          <a:xfrm>
            <a:off x="10992039" y="29368779"/>
            <a:ext cx="7903422" cy="136550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9331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FC16044-8062-4682-9993-F1AB3C38E6AA}"/>
              </a:ext>
            </a:extLst>
          </p:cNvPr>
          <p:cNvSpPr/>
          <p:nvPr/>
        </p:nvSpPr>
        <p:spPr>
          <a:xfrm>
            <a:off x="10997460" y="28688970"/>
            <a:ext cx="7903422" cy="6502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9331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719F20F5-AB80-49C2-BB81-8B449D2B4161}"/>
              </a:ext>
            </a:extLst>
          </p:cNvPr>
          <p:cNvCxnSpPr>
            <a:cxnSpLocks/>
          </p:cNvCxnSpPr>
          <p:nvPr/>
        </p:nvCxnSpPr>
        <p:spPr>
          <a:xfrm>
            <a:off x="12157456" y="28523810"/>
            <a:ext cx="0" cy="1358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40199411-70BC-4822-89EF-0E32AEF81F95}"/>
              </a:ext>
            </a:extLst>
          </p:cNvPr>
          <p:cNvCxnSpPr>
            <a:cxnSpLocks/>
          </p:cNvCxnSpPr>
          <p:nvPr/>
        </p:nvCxnSpPr>
        <p:spPr>
          <a:xfrm>
            <a:off x="15066503" y="28752480"/>
            <a:ext cx="0" cy="6502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3B7843C5-B944-472A-8ADD-A152DB92DE74}"/>
              </a:ext>
            </a:extLst>
          </p:cNvPr>
          <p:cNvSpPr txBox="1"/>
          <p:nvPr/>
        </p:nvSpPr>
        <p:spPr>
          <a:xfrm>
            <a:off x="11925998" y="28752480"/>
            <a:ext cx="45816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Historical Values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4C675809-387B-4A6F-B1B2-E3FD6B8D9FDC}"/>
              </a:ext>
            </a:extLst>
          </p:cNvPr>
          <p:cNvCxnSpPr>
            <a:cxnSpLocks/>
            <a:endCxn id="64" idx="1"/>
          </p:cNvCxnSpPr>
          <p:nvPr/>
        </p:nvCxnSpPr>
        <p:spPr>
          <a:xfrm flipV="1">
            <a:off x="10581818" y="27803179"/>
            <a:ext cx="1344180" cy="807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559ADF46-F41C-4B3B-B5F1-C9F0FF06AFA4}"/>
              </a:ext>
            </a:extLst>
          </p:cNvPr>
          <p:cNvSpPr txBox="1"/>
          <p:nvPr/>
        </p:nvSpPr>
        <p:spPr>
          <a:xfrm>
            <a:off x="9436100" y="28618230"/>
            <a:ext cx="2902060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20" dirty="0"/>
              <a:t>View tabs</a:t>
            </a:r>
          </a:p>
        </p:txBody>
      </p:sp>
      <p:pic>
        <p:nvPicPr>
          <p:cNvPr id="64" name="Graphic 63" descr="Eye outline">
            <a:extLst>
              <a:ext uri="{FF2B5EF4-FFF2-40B4-BE49-F238E27FC236}">
                <a16:creationId xmlns:a16="http://schemas.microsoft.com/office/drawing/2014/main" id="{66B2AA68-EF78-4B1B-82D2-28E59A1741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925998" y="27471006"/>
            <a:ext cx="664346" cy="664346"/>
          </a:xfrm>
          <a:prstGeom prst="rect">
            <a:avLst/>
          </a:prstGeom>
        </p:spPr>
      </p:pic>
      <p:pic>
        <p:nvPicPr>
          <p:cNvPr id="65" name="Graphic 64" descr="Eye outline">
            <a:extLst>
              <a:ext uri="{FF2B5EF4-FFF2-40B4-BE49-F238E27FC236}">
                <a16:creationId xmlns:a16="http://schemas.microsoft.com/office/drawing/2014/main" id="{A024B861-80BD-4398-9B4F-CF1B80EA55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994092" y="27494207"/>
            <a:ext cx="664346" cy="664346"/>
          </a:xfrm>
          <a:prstGeom prst="rect">
            <a:avLst/>
          </a:prstGeom>
        </p:spPr>
      </p:pic>
      <p:pic>
        <p:nvPicPr>
          <p:cNvPr id="66" name="Graphic 65" descr="Eye outline">
            <a:extLst>
              <a:ext uri="{FF2B5EF4-FFF2-40B4-BE49-F238E27FC236}">
                <a16:creationId xmlns:a16="http://schemas.microsoft.com/office/drawing/2014/main" id="{F3E22A1A-DA5B-457B-A8DC-B3ED187563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034949" y="27455726"/>
            <a:ext cx="664346" cy="664346"/>
          </a:xfrm>
          <a:prstGeom prst="rect">
            <a:avLst/>
          </a:prstGeom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02EF69A2-12F2-4F57-9D3F-C460C6536E3A}"/>
              </a:ext>
            </a:extLst>
          </p:cNvPr>
          <p:cNvSpPr txBox="1"/>
          <p:nvPr/>
        </p:nvSpPr>
        <p:spPr>
          <a:xfrm>
            <a:off x="10007473" y="24475477"/>
            <a:ext cx="54829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Sample Layout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45C406C-00F1-49F5-9D5A-3ECC2728C81F}"/>
              </a:ext>
            </a:extLst>
          </p:cNvPr>
          <p:cNvSpPr txBox="1"/>
          <p:nvPr/>
        </p:nvSpPr>
        <p:spPr>
          <a:xfrm>
            <a:off x="12157457" y="3978345"/>
            <a:ext cx="888374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Purpose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3200" dirty="0"/>
              <a:t>Provide a quick and easy to read dashboard for stocks.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3200" dirty="0"/>
              <a:t>Lightweight framework that’s easily managed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3200" dirty="0"/>
              <a:t>Customizable viewing to filter stocks most relevant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3200" dirty="0"/>
              <a:t>Log historical data for analysis purpose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3200" dirty="0"/>
              <a:t>Easily expandable to a larger sample size of stocks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3200" dirty="0"/>
              <a:t>Cloud hosted for real time updates at all times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7035770B-FD3D-4519-9E4F-DCC665EA1E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8431" y="8957925"/>
            <a:ext cx="3766179" cy="1474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MySQL | Most Popular Open Source Relational Database | AWS">
            <a:extLst>
              <a:ext uri="{FF2B5EF4-FFF2-40B4-BE49-F238E27FC236}">
                <a16:creationId xmlns:a16="http://schemas.microsoft.com/office/drawing/2014/main" id="{E4AA0DBF-2750-49D7-B7C0-2B14A8F785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247" y="11254741"/>
            <a:ext cx="3766179" cy="1949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JavaScript PNG, Transparent JS Logo Free Download - Free Transparent PNG  Logos">
            <a:extLst>
              <a:ext uri="{FF2B5EF4-FFF2-40B4-BE49-F238E27FC236}">
                <a16:creationId xmlns:a16="http://schemas.microsoft.com/office/drawing/2014/main" id="{30A0AE63-E922-4F35-A4B3-A79847A887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7668" y="13360497"/>
            <a:ext cx="4685611" cy="2634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Rectangle 68">
            <a:extLst>
              <a:ext uri="{FF2B5EF4-FFF2-40B4-BE49-F238E27FC236}">
                <a16:creationId xmlns:a16="http://schemas.microsoft.com/office/drawing/2014/main" id="{A3710394-3AA9-443A-A584-6AED02E68518}"/>
              </a:ext>
            </a:extLst>
          </p:cNvPr>
          <p:cNvSpPr/>
          <p:nvPr/>
        </p:nvSpPr>
        <p:spPr>
          <a:xfrm>
            <a:off x="7118431" y="689303"/>
            <a:ext cx="7427430" cy="1661993"/>
          </a:xfrm>
          <a:prstGeom prst="rect">
            <a:avLst/>
          </a:prstGeom>
          <a:noFill/>
        </p:spPr>
        <p:txBody>
          <a:bodyPr wrap="square" lIns="164592" tIns="82296" rIns="164592" bIns="82296">
            <a:spAutoFit/>
          </a:bodyPr>
          <a:lstStyle/>
          <a:p>
            <a:pPr algn="ctr"/>
            <a:r>
              <a:rPr lang="en-US" sz="96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StockWatch</a:t>
            </a:r>
            <a:endParaRPr lang="en-US" sz="96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5D8AD90-2EAA-4025-B18E-B84CBA31F741}"/>
              </a:ext>
            </a:extLst>
          </p:cNvPr>
          <p:cNvSpPr txBox="1"/>
          <p:nvPr/>
        </p:nvSpPr>
        <p:spPr>
          <a:xfrm>
            <a:off x="3496978" y="4417500"/>
            <a:ext cx="6721441" cy="5775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/>
              <a:t>Challenges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3600" dirty="0"/>
              <a:t>No front end experience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3600" dirty="0"/>
              <a:t>Various tools and options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3600" dirty="0"/>
              <a:t>Interface with MySQL vs Redis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3600" dirty="0"/>
              <a:t>Manual Configuration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3600" dirty="0"/>
              <a:t>Data Collection for first iteration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endParaRPr lang="en-US" sz="9331" dirty="0"/>
          </a:p>
        </p:txBody>
      </p:sp>
      <p:pic>
        <p:nvPicPr>
          <p:cNvPr id="1034" name="Picture 10" descr="Redis Watchdog | Drupal.org">
            <a:extLst>
              <a:ext uri="{FF2B5EF4-FFF2-40B4-BE49-F238E27FC236}">
                <a16:creationId xmlns:a16="http://schemas.microsoft.com/office/drawing/2014/main" id="{497562FF-DBF1-415C-9327-3CFCBD02B1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8274" y="14186027"/>
            <a:ext cx="4098040" cy="3456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02AEC923-072C-4095-A98E-6056DC248AC1}"/>
              </a:ext>
            </a:extLst>
          </p:cNvPr>
          <p:cNvCxnSpPr>
            <a:stCxn id="11" idx="1"/>
          </p:cNvCxnSpPr>
          <p:nvPr/>
        </p:nvCxnSpPr>
        <p:spPr>
          <a:xfrm>
            <a:off x="10545825" y="26926274"/>
            <a:ext cx="446214" cy="1387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3BD0CE17-1C06-4634-ABD7-35D9A617DDB1}"/>
              </a:ext>
            </a:extLst>
          </p:cNvPr>
          <p:cNvCxnSpPr/>
          <p:nvPr/>
        </p:nvCxnSpPr>
        <p:spPr>
          <a:xfrm flipV="1">
            <a:off x="10992039" y="26677708"/>
            <a:ext cx="310961" cy="3873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7AA218DF-32AB-4E56-98A3-C97C2FE9C624}"/>
              </a:ext>
            </a:extLst>
          </p:cNvPr>
          <p:cNvCxnSpPr/>
          <p:nvPr/>
        </p:nvCxnSpPr>
        <p:spPr>
          <a:xfrm>
            <a:off x="11279388" y="26744143"/>
            <a:ext cx="267224" cy="1368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61C20469-03D9-4962-B411-B7CE21DAE783}"/>
              </a:ext>
            </a:extLst>
          </p:cNvPr>
          <p:cNvCxnSpPr/>
          <p:nvPr/>
        </p:nvCxnSpPr>
        <p:spPr>
          <a:xfrm flipV="1">
            <a:off x="11590349" y="26571316"/>
            <a:ext cx="289093" cy="3400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B48C9B12-CD1D-42E4-BC05-040A69749798}"/>
              </a:ext>
            </a:extLst>
          </p:cNvPr>
          <p:cNvCxnSpPr>
            <a:endCxn id="11" idx="3"/>
          </p:cNvCxnSpPr>
          <p:nvPr/>
        </p:nvCxnSpPr>
        <p:spPr>
          <a:xfrm>
            <a:off x="11925998" y="26545700"/>
            <a:ext cx="773224" cy="3805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3EF758CB-9175-423B-B582-675A8F41F345}"/>
              </a:ext>
            </a:extLst>
          </p:cNvPr>
          <p:cNvCxnSpPr>
            <a:stCxn id="13" idx="1"/>
          </p:cNvCxnSpPr>
          <p:nvPr/>
        </p:nvCxnSpPr>
        <p:spPr>
          <a:xfrm>
            <a:off x="16507694" y="26880966"/>
            <a:ext cx="332172" cy="5292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A5DC18FD-4335-4CFF-BE74-DAED55CDF92A}"/>
              </a:ext>
            </a:extLst>
          </p:cNvPr>
          <p:cNvCxnSpPr/>
          <p:nvPr/>
        </p:nvCxnSpPr>
        <p:spPr>
          <a:xfrm flipV="1">
            <a:off x="16874351" y="26473494"/>
            <a:ext cx="486549" cy="10445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FA854791-CBC8-4B1C-8B6B-0E6A120EF99B}"/>
              </a:ext>
            </a:extLst>
          </p:cNvPr>
          <p:cNvCxnSpPr/>
          <p:nvPr/>
        </p:nvCxnSpPr>
        <p:spPr>
          <a:xfrm>
            <a:off x="17353392" y="26517621"/>
            <a:ext cx="315611" cy="3537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FC9F72A2-C4C1-4DAD-B8AE-31A08D2EB0DC}"/>
              </a:ext>
            </a:extLst>
          </p:cNvPr>
          <p:cNvCxnSpPr/>
          <p:nvPr/>
        </p:nvCxnSpPr>
        <p:spPr>
          <a:xfrm flipV="1">
            <a:off x="17648249" y="26427777"/>
            <a:ext cx="570483" cy="471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A4F3D8F8-064E-4E61-989F-037AAE7F7E83}"/>
              </a:ext>
            </a:extLst>
          </p:cNvPr>
          <p:cNvCxnSpPr/>
          <p:nvPr/>
        </p:nvCxnSpPr>
        <p:spPr>
          <a:xfrm>
            <a:off x="18218732" y="26473494"/>
            <a:ext cx="476844" cy="978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E0EA7FD2-574A-4C09-8FC3-34B5585B7B40}"/>
              </a:ext>
            </a:extLst>
          </p:cNvPr>
          <p:cNvSpPr txBox="1"/>
          <p:nvPr/>
        </p:nvSpPr>
        <p:spPr>
          <a:xfrm>
            <a:off x="8278535" y="31781982"/>
            <a:ext cx="13131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GitHub: https://github.com/Michael-Hutz/csc468_team_hmkg/tree/kubernetes-project</a:t>
            </a:r>
          </a:p>
        </p:txBody>
      </p:sp>
    </p:spTree>
    <p:extLst>
      <p:ext uri="{BB962C8B-B14F-4D97-AF65-F5344CB8AC3E}">
        <p14:creationId xmlns:p14="http://schemas.microsoft.com/office/powerpoint/2010/main" val="19836357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8923</TotalTime>
  <Words>178</Words>
  <Application>Microsoft Office PowerPoint</Application>
  <PresentationFormat>Custom</PresentationFormat>
  <Paragraphs>29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Parallax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Hutz, Michael B.</dc:creator>
  <cp:lastModifiedBy>Hutz, Michael B.</cp:lastModifiedBy>
  <cp:revision>8</cp:revision>
  <dcterms:created xsi:type="dcterms:W3CDTF">2022-04-11T15:22:29Z</dcterms:created>
  <dcterms:modified xsi:type="dcterms:W3CDTF">2022-04-17T20:05:42Z</dcterms:modified>
</cp:coreProperties>
</file>