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624b6e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0624b6e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0624b6e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0624b6e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d23470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d23470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d23470d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d23470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d23470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5d23470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624b6ee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624b6ee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0624b6e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0624b6e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624b6ee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624b6e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lm-fullstack/elm-fullsta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tsgame.com" TargetMode="External"/><Relationship Id="rId4" Type="http://schemas.openxmlformats.org/officeDocument/2006/relationships/hyperlink" Target="https://botlab.org" TargetMode="External"/><Relationship Id="rId5" Type="http://schemas.openxmlformats.org/officeDocument/2006/relationships/hyperlink" Target="https://elm-editor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lm-fullstack/elm-fullstack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2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Fullstack / `elm-fs`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91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full-stack web apps made simple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4294967295" type="body"/>
          </p:nvPr>
        </p:nvSpPr>
        <p:spPr>
          <a:xfrm>
            <a:off x="311700" y="3968125"/>
            <a:ext cx="852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https://github.com/elm-fullstack/elm-fullstack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Elm Fullstack?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Simplify State management on backend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Compared to traditional architectures: No accidental complexity for interface between database and application server.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Zero app code for persistence: Elm app state is automatically persisted and restored.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Migration is just an Elm function mapping from old state type to new state type.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Simplify serialization between backend and </a:t>
            </a:r>
            <a:r>
              <a:rPr lang="en-GB"/>
              <a:t>frontend(s)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Avoid bugs in (de)serialization code: Generate it </a:t>
            </a:r>
            <a:r>
              <a:rPr lang="en-GB"/>
              <a:t>automatically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Simplify deployment and operation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Dedicated command-line interface (`elm-fs`) for common tasks in operation.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Common interface to integrate third-party components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Volatile Hosts work </a:t>
            </a:r>
            <a:r>
              <a:rPr lang="en-GB"/>
              <a:t>analogous</a:t>
            </a:r>
            <a:r>
              <a:rPr lang="en-GB"/>
              <a:t> to ‘ports’ in frontend/web apps.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Fullstack - Applications in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Online Multiplayer Game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DRTS Game - real-time strategy game (matchmaking, leaderboards, chat)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https://drtsgame.com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SaaS Backend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BotLab - reactor (usage-based billing, app insights, artifact catalog, </a:t>
            </a:r>
            <a:r>
              <a:rPr lang="en-GB"/>
              <a:t>integrating</a:t>
            </a:r>
            <a:r>
              <a:rPr lang="en-GB"/>
              <a:t> other clients via HTTP API)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https://botlab.org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 Editor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Beginner-friendly editor for developing Elm programs -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https://elm-editor.com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Fullstack - User Interface in 2021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Single executable file combines </a:t>
            </a:r>
            <a:r>
              <a:rPr lang="en-GB"/>
              <a:t>functionality</a:t>
            </a:r>
            <a:r>
              <a:rPr lang="en-GB"/>
              <a:t> in a command-line interface: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0" y="1669575"/>
            <a:ext cx="8589348" cy="28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Fullstack - User Interface in 2021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executable file combines functionality in a command-line interface: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elm-fs  run-server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Choose HTTP ports, admin password, store for persisting,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elm-fs  deploy-app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Deploy app on a server. Migrations also happen 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elm-fs  set-app-state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Quick way to modify backend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elm-fs  archive-process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elm-fs  compile-app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See results of the lowering stage of compilation.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elm-fs  ....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Fullstack - Architecture and Implementation in 2021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 compilation as lowering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Input is file tree - output is file tree + diagnostics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Compilation does not change types in the Elm programs, so we can use standard Elm tooling for example in editors.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Helps understand how compilation works: View difference between original and lowered app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Forward compilation output to `elm make`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javascript on common javascript engine V8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Fullstack - Architecture and Implementation in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44"/>
              <a:t>Zooming in on Interface between Backend and Frontend(s)</a:t>
            </a:r>
            <a:endParaRPr sz="2244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25" y="1441350"/>
            <a:ext cx="7368627" cy="34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Fullstack - Limitations in 2021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implementation for </a:t>
            </a:r>
            <a:r>
              <a:rPr lang="en-GB"/>
              <a:t>macOS - need to use docker as workaround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support for functions in backend state type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Host interface / event type is work in progress (request/response model)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Optimizations for runtime expenses still to be done. Largest app state currently in production is 30 MB. Runtime is not yet optimized for response times.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Fullstack - Contact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code, guides, </a:t>
            </a:r>
            <a:r>
              <a:rPr lang="en-GB"/>
              <a:t>documentation</a:t>
            </a:r>
            <a:r>
              <a:rPr lang="en-GB"/>
              <a:t>, example apps: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https://github.com/elm-fullstack/elm-fullstack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13329" l="0" r="0" t="0"/>
          <a:stretch/>
        </p:blipFill>
        <p:spPr>
          <a:xfrm>
            <a:off x="442300" y="2357925"/>
            <a:ext cx="1058100" cy="9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677650" y="2357975"/>
            <a:ext cx="5786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Michael - michael@michaelrätzel.com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