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6081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26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3T00:31:14.16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3T00:31:14.16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3T00:31:14.16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3T00:31:14.16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3T00:31:14.17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3T00:31:14.17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3T00:31:14.17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3T00:31:14.17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6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38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58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82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6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09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8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3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7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7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0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5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1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64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24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8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97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61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64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9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8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5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570CC8-6324-4304-905B-D81D1E1BC693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059105-FBAB-4FB8-8134-62DB9FAE9FE6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802FC3-C130-478A-994A-A0CA8DC01139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19C2B81-8A7F-4076-B372-DE2810FD2DD4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504B910-4296-43F6-9D14-F4FB03AC1382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1324C07-C332-44D9-88EE-0D808CB807F8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D6A8C4C-33BB-40A6-917D-865C3640DE1F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EE3D91-2FF8-473E-AF6C-378F5BC66553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267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6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7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tif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437E79-3404-4BA4-A807-EA767DD0DF87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C22A5D-19B2-4460-86CE-698DF9CFEFF7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7D7738-A632-4A7C-9835-3B7870F602E2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0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0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1999297"/>
            <a:ext cx="4988231" cy="167198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IBM Data Analyst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Michael Ishak</a:t>
            </a:r>
          </a:p>
          <a:p>
            <a:pPr marL="0" indent="0">
              <a:buNone/>
            </a:pPr>
            <a:r>
              <a:rPr lang="en-US" dirty="0"/>
              <a:t>&lt;12/07/2022&gt;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689" y="260350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used database</a:t>
            </a:r>
          </a:p>
          <a:p>
            <a:r>
              <a:rPr lang="en-US" dirty="0"/>
              <a:t>Many companies still use Microsoft SQL Server</a:t>
            </a:r>
          </a:p>
          <a:p>
            <a:r>
              <a:rPr lang="en-US" dirty="0"/>
              <a:t>MongoDB and Redis are the most popular NoSQL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Open-source databases are </a:t>
            </a:r>
            <a:r>
              <a:rPr lang="en-US" dirty="0" err="1"/>
              <a:t>favoured</a:t>
            </a:r>
            <a:endParaRPr lang="en-US" dirty="0"/>
          </a:p>
          <a:p>
            <a:r>
              <a:rPr lang="en-US" dirty="0"/>
              <a:t>Big Data and Software Dev needs SQL</a:t>
            </a:r>
          </a:p>
          <a:p>
            <a:r>
              <a:rPr lang="en-US" dirty="0"/>
              <a:t>NoSQL impacts 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DASHBOARD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34" r="3" b="18778"/>
          <a:stretch/>
        </p:blipFill>
        <p:spPr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0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/>
              <a:t>Read-only view of Cognos Dashboard is linked:</a:t>
            </a:r>
          </a:p>
          <a:p>
            <a:pPr marL="0" indent="0"/>
            <a:r>
              <a:rPr lang="en-US"/>
              <a:t>https://eu1.ca.analytics.ibm.com/bi/?perspective=dashboard&amp;pathRef=.my_folders%2FIBM%2BCapstone%2BProject&amp;action=view&amp;mode=dashboard&amp;subView=model00000181f40f36b0_00000000</a:t>
            </a:r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8EE70-2504-4E31-813C-196E1FD08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664" y="2360347"/>
            <a:ext cx="6940672" cy="39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8858D-6EAB-4963-83B0-58AFFC71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511" y="2317401"/>
            <a:ext cx="7134978" cy="39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A0390-E0F0-4BCD-8C0A-5A8441ADC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84" y="2265983"/>
            <a:ext cx="7152831" cy="403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0726" y="2784469"/>
            <a:ext cx="3054361" cy="3054361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Technology Usage Trend Now and Future</a:t>
            </a:r>
          </a:p>
          <a:p>
            <a:r>
              <a:rPr lang="en-US" dirty="0"/>
              <a:t>Gender, Age and Education Discrimination in the IT industry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2603500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Technology trends change every year</a:t>
            </a:r>
          </a:p>
          <a:p>
            <a:r>
              <a:rPr lang="en-GB" dirty="0"/>
              <a:t>USA is the top technology country</a:t>
            </a:r>
          </a:p>
          <a:p>
            <a:r>
              <a:rPr lang="en-GB" dirty="0"/>
              <a:t>There is extreme gender and age discrimination</a:t>
            </a:r>
          </a:p>
          <a:p>
            <a:r>
              <a:rPr lang="en-GB" dirty="0"/>
              <a:t>Docker and AWS are the most </a:t>
            </a:r>
            <a:r>
              <a:rPr lang="en-GB" dirty="0" err="1"/>
              <a:t>popula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Programmers should always follow the latest technology trends</a:t>
            </a:r>
          </a:p>
          <a:p>
            <a:r>
              <a:rPr lang="en-GB" dirty="0"/>
              <a:t>More countries should have the equal chance to be exposed to new technology</a:t>
            </a:r>
          </a:p>
          <a:p>
            <a:r>
              <a:rPr lang="en-GB" dirty="0"/>
              <a:t>Gender and Age should not be one of the concerns or benefits of Employment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25177" y="2506662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965" y="2739356"/>
            <a:ext cx="6809509" cy="4351338"/>
          </a:xfrm>
        </p:spPr>
        <p:txBody>
          <a:bodyPr/>
          <a:lstStyle/>
          <a:p>
            <a:r>
              <a:rPr lang="en-GB" dirty="0"/>
              <a:t>Technology Trends</a:t>
            </a:r>
          </a:p>
          <a:p>
            <a:r>
              <a:rPr lang="en-GB" dirty="0"/>
              <a:t>Programming Languages, Database, Platform and Web frame Trends</a:t>
            </a:r>
          </a:p>
          <a:p>
            <a:r>
              <a:rPr lang="en-GB" dirty="0"/>
              <a:t>Demographics Trends</a:t>
            </a:r>
          </a:p>
          <a:p>
            <a:r>
              <a:rPr lang="en-GB" dirty="0"/>
              <a:t>Gender and Education</a:t>
            </a:r>
          </a:p>
          <a:p>
            <a:r>
              <a:rPr lang="en-GB" dirty="0"/>
              <a:t>Programming Languages Trends and Salary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/>
              <a:t> JOB POSTINGS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3D34E2-4EE2-406A-8774-680B3AA3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65" y="2285999"/>
            <a:ext cx="10858269" cy="39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8F68E-0021-44B7-B24A-93FA4951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47" y="2310062"/>
            <a:ext cx="10904633" cy="397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6826" y="2378456"/>
            <a:ext cx="4825158" cy="3416301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97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0954" y="2603500"/>
            <a:ext cx="5211979" cy="341630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Following Current Technology Usage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Language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Platform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Web-frame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Future Technology Trend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Language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Platform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Web-frame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Demographics Survey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Country &amp; Gender Influences</a:t>
            </a: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97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5980954" y="2603500"/>
            <a:ext cx="5211979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Analyse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technology trend in software and web development among developers around the world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Purpose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Identify the top programming languages, database, platform and web frame skills in demand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Identify key skills for the future and the human resource gap in industry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Target Audience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Programmers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IT industry leaders</a:t>
            </a: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57" b="16552"/>
          <a:stretch/>
        </p:blipFill>
        <p:spPr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0954" y="2603500"/>
            <a:ext cx="5211979" cy="341630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Data Collection (Sources)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Stack overflow developer 2019 survey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GitHub job postings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Programming languages annual salary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Data Wrangling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Data Exploration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Data Cleaning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Data Visualization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Python matplotlib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IBM Cognos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Present Findings</a:t>
            </a:r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BD959-AEEF-4DE3-A102-1E9392720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68782" cy="42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828" y="2464868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2780" y="2401466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25534-EAC0-443B-9CFC-452FA2B8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98" y="2903405"/>
            <a:ext cx="5791702" cy="329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6C5DDC-B466-4969-85F7-B5FAF27CB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903405"/>
            <a:ext cx="5639303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2603499"/>
            <a:ext cx="5181600" cy="35734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JS is the top trending language worldwide</a:t>
            </a:r>
          </a:p>
          <a:p>
            <a:r>
              <a:rPr lang="en-US" dirty="0"/>
              <a:t>Python and TypeScript are becoming more popular</a:t>
            </a:r>
          </a:p>
          <a:p>
            <a:r>
              <a:rPr lang="en-US" dirty="0"/>
              <a:t>HTML/CSS and SQL control a large portion of language usage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Website developers are in high demand</a:t>
            </a:r>
          </a:p>
          <a:p>
            <a:r>
              <a:rPr lang="en-US" dirty="0"/>
              <a:t>JS and TypeScript are crucial to learn for developers</a:t>
            </a:r>
          </a:p>
          <a:p>
            <a:r>
              <a:rPr lang="en-US" dirty="0"/>
              <a:t>Python is the new trending language and is popular in AI fields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0755" y="2291404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7470" y="2291403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9EC6C-CBE4-403D-9E07-E6E25C41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67" y="2793343"/>
            <a:ext cx="5772133" cy="3096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4FB03-84E2-4E56-B6F0-0CE90040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34" y="2793342"/>
            <a:ext cx="5456215" cy="309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523</Words>
  <Application>Microsoft Office PowerPoint</Application>
  <PresentationFormat>Widescreen</PresentationFormat>
  <Paragraphs>123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IBM Data Analyst Capstone Project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Michael Ishak</cp:lastModifiedBy>
  <cp:revision>32</cp:revision>
  <dcterms:created xsi:type="dcterms:W3CDTF">2020-10-28T18:29:43Z</dcterms:created>
  <dcterms:modified xsi:type="dcterms:W3CDTF">2022-08-12T14:35:22Z</dcterms:modified>
</cp:coreProperties>
</file>