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331700" cy="9359900"/>
  <p:notesSz cx="123317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6" userDrawn="1">
          <p15:clr>
            <a:srgbClr val="A4A3A4"/>
          </p15:clr>
        </p15:guide>
        <p15:guide id="2" pos="188" userDrawn="1">
          <p15:clr>
            <a:srgbClr val="A4A3A4"/>
          </p15:clr>
        </p15:guide>
        <p15:guide id="3" orient="horz" pos="548" userDrawn="1">
          <p15:clr>
            <a:srgbClr val="A4A3A4"/>
          </p15:clr>
        </p15:guide>
        <p15:guide id="4" orient="horz" pos="692" userDrawn="1">
          <p15:clr>
            <a:srgbClr val="A4A3A4"/>
          </p15:clr>
        </p15:guide>
        <p15:guide id="5" orient="horz" pos="740" userDrawn="1">
          <p15:clr>
            <a:srgbClr val="A4A3A4"/>
          </p15:clr>
        </p15:guide>
        <p15:guide id="6" pos="236" userDrawn="1">
          <p15:clr>
            <a:srgbClr val="A4A3A4"/>
          </p15:clr>
        </p15:guide>
        <p15:guide id="7" pos="2012" userDrawn="1">
          <p15:clr>
            <a:srgbClr val="A4A3A4"/>
          </p15:clr>
        </p15:guide>
        <p15:guide id="8" pos="3404" userDrawn="1">
          <p15:clr>
            <a:srgbClr val="A4A3A4"/>
          </p15:clr>
        </p15:guide>
        <p15:guide id="9" pos="4028" userDrawn="1">
          <p15:clr>
            <a:srgbClr val="A4A3A4"/>
          </p15:clr>
        </p15:guide>
        <p15:guide id="10" pos="4076" userDrawn="1">
          <p15:clr>
            <a:srgbClr val="A4A3A4"/>
          </p15:clr>
        </p15:guide>
        <p15:guide id="11" pos="5996" userDrawn="1">
          <p15:clr>
            <a:srgbClr val="A4A3A4"/>
          </p15:clr>
        </p15:guide>
        <p15:guide id="12" pos="5948" userDrawn="1">
          <p15:clr>
            <a:srgbClr val="A4A3A4"/>
          </p15:clr>
        </p15:guide>
        <p15:guide id="13" orient="horz" pos="2180" userDrawn="1">
          <p15:clr>
            <a:srgbClr val="A4A3A4"/>
          </p15:clr>
        </p15:guide>
        <p15:guide id="15" orient="horz" pos="5732" userDrawn="1">
          <p15:clr>
            <a:srgbClr val="A4A3A4"/>
          </p15:clr>
        </p15:guide>
        <p15:guide id="16" pos="1628" userDrawn="1">
          <p15:clr>
            <a:srgbClr val="A4A3A4"/>
          </p15:clr>
        </p15:guide>
        <p15:guide id="17" pos="1772" userDrawn="1">
          <p15:clr>
            <a:srgbClr val="A4A3A4"/>
          </p15:clr>
        </p15:guide>
        <p15:guide id="18" pos="1964" userDrawn="1">
          <p15:clr>
            <a:srgbClr val="A4A3A4"/>
          </p15:clr>
        </p15:guide>
        <p15:guide id="19" pos="2064" userDrawn="1">
          <p15:clr>
            <a:srgbClr val="A4A3A4"/>
          </p15:clr>
        </p15:guide>
        <p15:guide id="20" pos="3452" userDrawn="1">
          <p15:clr>
            <a:srgbClr val="A4A3A4"/>
          </p15:clr>
        </p15:guide>
        <p15:guide id="21" pos="4844" userDrawn="1">
          <p15:clr>
            <a:srgbClr val="A4A3A4"/>
          </p15:clr>
        </p15:guide>
        <p15:guide id="22" pos="4892" userDrawn="1">
          <p15:clr>
            <a:srgbClr val="A4A3A4"/>
          </p15:clr>
        </p15:guide>
        <p15:guide id="23" pos="6284" userDrawn="1">
          <p15:clr>
            <a:srgbClr val="A4A3A4"/>
          </p15:clr>
        </p15:guide>
        <p15:guide id="24" pos="6332" userDrawn="1">
          <p15:clr>
            <a:srgbClr val="A4A3A4"/>
          </p15:clr>
        </p15:guide>
        <p15:guide id="25" orient="horz" pos="2228" userDrawn="1">
          <p15:clr>
            <a:srgbClr val="A4A3A4"/>
          </p15:clr>
        </p15:guide>
        <p15:guide id="26" pos="5036" userDrawn="1">
          <p15:clr>
            <a:srgbClr val="A4A3A4"/>
          </p15:clr>
        </p15:guide>
        <p15:guide id="27" orient="horz" pos="2372" userDrawn="1">
          <p15:clr>
            <a:srgbClr val="A4A3A4"/>
          </p15:clr>
        </p15:guide>
        <p15:guide id="28" orient="horz" pos="884" userDrawn="1">
          <p15:clr>
            <a:srgbClr val="A4A3A4"/>
          </p15:clr>
        </p15:guide>
        <p15:guide id="29" orient="horz" pos="1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F7F"/>
    <a:srgbClr val="0D7AFF"/>
    <a:srgbClr val="C1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0"/>
    <p:restoredTop sz="94647"/>
  </p:normalViewPr>
  <p:slideViewPr>
    <p:cSldViewPr>
      <p:cViewPr varScale="1">
        <p:scale>
          <a:sx n="111" d="100"/>
          <a:sy n="111" d="100"/>
        </p:scale>
        <p:origin x="2646" y="114"/>
      </p:cViewPr>
      <p:guideLst>
        <p:guide orient="horz" pos="2036"/>
        <p:guide pos="188"/>
        <p:guide orient="horz" pos="548"/>
        <p:guide orient="horz" pos="692"/>
        <p:guide orient="horz" pos="740"/>
        <p:guide pos="236"/>
        <p:guide pos="2012"/>
        <p:guide pos="3404"/>
        <p:guide pos="4028"/>
        <p:guide pos="4076"/>
        <p:guide pos="5996"/>
        <p:guide pos="5948"/>
        <p:guide orient="horz" pos="2180"/>
        <p:guide orient="horz" pos="5732"/>
        <p:guide pos="1628"/>
        <p:guide pos="1772"/>
        <p:guide pos="1964"/>
        <p:guide pos="2064"/>
        <p:guide pos="3452"/>
        <p:guide pos="4844"/>
        <p:guide pos="4892"/>
        <p:guide pos="6284"/>
        <p:guide pos="6332"/>
        <p:guide orient="horz" pos="2228"/>
        <p:guide pos="5036"/>
        <p:guide orient="horz" pos="2372"/>
        <p:guide orient="horz" pos="884"/>
        <p:guide orient="horz" pos="19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8"/>
          <p:cNvSpPr/>
          <p:nvPr userDrawn="1"/>
        </p:nvSpPr>
        <p:spPr>
          <a:xfrm>
            <a:off x="2813050" y="3232151"/>
            <a:ext cx="304800" cy="5867399"/>
          </a:xfrm>
          <a:custGeom>
            <a:avLst/>
            <a:gdLst/>
            <a:ahLst/>
            <a:cxnLst/>
            <a:rect l="l" t="t" r="r" b="b"/>
            <a:pathLst>
              <a:path w="323850" h="5838825">
                <a:moveTo>
                  <a:pt x="0" y="5838825"/>
                </a:moveTo>
                <a:lnTo>
                  <a:pt x="323850" y="5838825"/>
                </a:lnTo>
                <a:lnTo>
                  <a:pt x="323850" y="0"/>
                </a:lnTo>
                <a:lnTo>
                  <a:pt x="0" y="0"/>
                </a:lnTo>
                <a:lnTo>
                  <a:pt x="0" y="5838825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>
            <a:normAutofit/>
          </a:bodyPr>
          <a:lstStyle/>
          <a:p>
            <a:endParaRPr/>
          </a:p>
        </p:txBody>
      </p:sp>
      <p:sp>
        <p:nvSpPr>
          <p:cNvPr id="6" name="bk object 17"/>
          <p:cNvSpPr/>
          <p:nvPr userDrawn="1"/>
        </p:nvSpPr>
        <p:spPr>
          <a:xfrm>
            <a:off x="374650" y="869949"/>
            <a:ext cx="6019800" cy="228601"/>
          </a:xfrm>
          <a:custGeom>
            <a:avLst/>
            <a:gdLst/>
            <a:ahLst/>
            <a:cxnLst/>
            <a:rect l="l" t="t" r="r" b="b"/>
            <a:pathLst>
              <a:path w="5981700" h="238125">
                <a:moveTo>
                  <a:pt x="0" y="238125"/>
                </a:moveTo>
                <a:lnTo>
                  <a:pt x="5981700" y="238125"/>
                </a:lnTo>
                <a:lnTo>
                  <a:pt x="598170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D60046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7" name="bk object 18"/>
          <p:cNvSpPr/>
          <p:nvPr userDrawn="1"/>
        </p:nvSpPr>
        <p:spPr>
          <a:xfrm>
            <a:off x="0" y="3232150"/>
            <a:ext cx="298450" cy="5867400"/>
          </a:xfrm>
          <a:custGeom>
            <a:avLst/>
            <a:gdLst/>
            <a:ahLst/>
            <a:cxnLst/>
            <a:rect l="l" t="t" r="r" b="b"/>
            <a:pathLst>
              <a:path w="323850" h="5838825">
                <a:moveTo>
                  <a:pt x="0" y="5838825"/>
                </a:moveTo>
                <a:lnTo>
                  <a:pt x="323850" y="5838825"/>
                </a:lnTo>
                <a:lnTo>
                  <a:pt x="323850" y="0"/>
                </a:lnTo>
                <a:lnTo>
                  <a:pt x="0" y="0"/>
                </a:lnTo>
                <a:lnTo>
                  <a:pt x="0" y="5838825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>
            <a:normAutofit/>
          </a:bodyPr>
          <a:lstStyle/>
          <a:p>
            <a:endParaRPr/>
          </a:p>
        </p:txBody>
      </p:sp>
      <p:sp>
        <p:nvSpPr>
          <p:cNvPr id="8" name="bk object 19"/>
          <p:cNvSpPr/>
          <p:nvPr userDrawn="1"/>
        </p:nvSpPr>
        <p:spPr>
          <a:xfrm>
            <a:off x="9518650" y="1174751"/>
            <a:ext cx="2813050" cy="228600"/>
          </a:xfrm>
          <a:custGeom>
            <a:avLst/>
            <a:gdLst/>
            <a:ahLst/>
            <a:cxnLst/>
            <a:rect l="l" t="t" r="r" b="b"/>
            <a:pathLst>
              <a:path w="2809875" h="238125">
                <a:moveTo>
                  <a:pt x="0" y="238125"/>
                </a:moveTo>
                <a:lnTo>
                  <a:pt x="2809875" y="238125"/>
                </a:lnTo>
                <a:lnTo>
                  <a:pt x="2809875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FF9931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9" name="bk object 20"/>
          <p:cNvSpPr/>
          <p:nvPr userDrawn="1"/>
        </p:nvSpPr>
        <p:spPr>
          <a:xfrm>
            <a:off x="10052050" y="3232151"/>
            <a:ext cx="2279650" cy="228600"/>
          </a:xfrm>
          <a:custGeom>
            <a:avLst/>
            <a:gdLst/>
            <a:ahLst/>
            <a:cxnLst/>
            <a:rect l="l" t="t" r="r" b="b"/>
            <a:pathLst>
              <a:path w="2190750" h="238125">
                <a:moveTo>
                  <a:pt x="0" y="238125"/>
                </a:moveTo>
                <a:lnTo>
                  <a:pt x="2190750" y="238125"/>
                </a:lnTo>
                <a:lnTo>
                  <a:pt x="21907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5C007B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10" name="bk object 21"/>
          <p:cNvSpPr/>
          <p:nvPr userDrawn="1"/>
        </p:nvSpPr>
        <p:spPr>
          <a:xfrm>
            <a:off x="3194050" y="3536951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190750" h="238125">
                <a:moveTo>
                  <a:pt x="0" y="238125"/>
                </a:moveTo>
                <a:lnTo>
                  <a:pt x="2190750" y="238125"/>
                </a:lnTo>
                <a:lnTo>
                  <a:pt x="21907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0D7AFF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11" name="bk object 22"/>
          <p:cNvSpPr/>
          <p:nvPr userDrawn="1"/>
        </p:nvSpPr>
        <p:spPr>
          <a:xfrm>
            <a:off x="10052050" y="3765551"/>
            <a:ext cx="2279650" cy="5334000"/>
          </a:xfrm>
          <a:custGeom>
            <a:avLst/>
            <a:gdLst/>
            <a:ahLst/>
            <a:cxnLst/>
            <a:rect l="l" t="t" r="r" b="b"/>
            <a:pathLst>
              <a:path w="2190750" h="5305425">
                <a:moveTo>
                  <a:pt x="0" y="5305425"/>
                </a:moveTo>
                <a:lnTo>
                  <a:pt x="2190750" y="5305425"/>
                </a:lnTo>
                <a:lnTo>
                  <a:pt x="2190750" y="0"/>
                </a:lnTo>
                <a:lnTo>
                  <a:pt x="0" y="0"/>
                </a:lnTo>
                <a:lnTo>
                  <a:pt x="0" y="53054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bk object 23"/>
          <p:cNvSpPr/>
          <p:nvPr userDrawn="1"/>
        </p:nvSpPr>
        <p:spPr>
          <a:xfrm>
            <a:off x="3276600" y="1403350"/>
            <a:ext cx="3117850" cy="1752600"/>
          </a:xfrm>
          <a:custGeom>
            <a:avLst/>
            <a:gdLst/>
            <a:ahLst/>
            <a:cxnLst/>
            <a:rect l="l" t="t" r="r" b="b"/>
            <a:pathLst>
              <a:path w="3124200" h="1724025">
                <a:moveTo>
                  <a:pt x="0" y="1724025"/>
                </a:moveTo>
                <a:lnTo>
                  <a:pt x="3124200" y="1724025"/>
                </a:lnTo>
                <a:lnTo>
                  <a:pt x="3124200" y="0"/>
                </a:lnTo>
                <a:lnTo>
                  <a:pt x="0" y="0"/>
                </a:lnTo>
                <a:lnTo>
                  <a:pt x="0" y="1724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bk object 24"/>
          <p:cNvSpPr/>
          <p:nvPr userDrawn="1"/>
        </p:nvSpPr>
        <p:spPr>
          <a:xfrm>
            <a:off x="374651" y="1403350"/>
            <a:ext cx="2819400" cy="1752600"/>
          </a:xfrm>
          <a:custGeom>
            <a:avLst/>
            <a:gdLst/>
            <a:ahLst/>
            <a:cxnLst/>
            <a:rect l="l" t="t" r="r" b="b"/>
            <a:pathLst>
              <a:path w="2809875" h="1724025">
                <a:moveTo>
                  <a:pt x="0" y="1724025"/>
                </a:moveTo>
                <a:lnTo>
                  <a:pt x="2809875" y="1724025"/>
                </a:lnTo>
                <a:lnTo>
                  <a:pt x="2809875" y="0"/>
                </a:lnTo>
                <a:lnTo>
                  <a:pt x="0" y="0"/>
                </a:lnTo>
                <a:lnTo>
                  <a:pt x="0" y="1724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bk object 25"/>
          <p:cNvSpPr/>
          <p:nvPr userDrawn="1"/>
        </p:nvSpPr>
        <p:spPr>
          <a:xfrm>
            <a:off x="6470650" y="1403350"/>
            <a:ext cx="2971800" cy="1752600"/>
          </a:xfrm>
          <a:custGeom>
            <a:avLst/>
            <a:gdLst/>
            <a:ahLst/>
            <a:cxnLst/>
            <a:rect l="l" t="t" r="r" b="b"/>
            <a:pathLst>
              <a:path w="2981325" h="1724025">
                <a:moveTo>
                  <a:pt x="0" y="1724025"/>
                </a:moveTo>
                <a:lnTo>
                  <a:pt x="2981325" y="1724025"/>
                </a:lnTo>
                <a:lnTo>
                  <a:pt x="2981325" y="0"/>
                </a:lnTo>
                <a:lnTo>
                  <a:pt x="0" y="0"/>
                </a:lnTo>
                <a:lnTo>
                  <a:pt x="0" y="1724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bk object 26"/>
          <p:cNvSpPr/>
          <p:nvPr userDrawn="1"/>
        </p:nvSpPr>
        <p:spPr>
          <a:xfrm>
            <a:off x="374650" y="3765550"/>
            <a:ext cx="2209800" cy="5334000"/>
          </a:xfrm>
          <a:custGeom>
            <a:avLst/>
            <a:gdLst/>
            <a:ahLst/>
            <a:cxnLst/>
            <a:rect l="l" t="t" r="r" b="b"/>
            <a:pathLst>
              <a:path w="2190750" h="5305425">
                <a:moveTo>
                  <a:pt x="0" y="5305425"/>
                </a:moveTo>
                <a:lnTo>
                  <a:pt x="2190750" y="5305425"/>
                </a:lnTo>
                <a:lnTo>
                  <a:pt x="2190750" y="0"/>
                </a:lnTo>
                <a:lnTo>
                  <a:pt x="0" y="0"/>
                </a:lnTo>
                <a:lnTo>
                  <a:pt x="0" y="53054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bk object 27"/>
          <p:cNvSpPr/>
          <p:nvPr userDrawn="1"/>
        </p:nvSpPr>
        <p:spPr>
          <a:xfrm>
            <a:off x="5480050" y="3765550"/>
            <a:ext cx="2209800" cy="5334000"/>
          </a:xfrm>
          <a:custGeom>
            <a:avLst/>
            <a:gdLst/>
            <a:ahLst/>
            <a:cxnLst/>
            <a:rect l="l" t="t" r="r" b="b"/>
            <a:pathLst>
              <a:path w="2190750" h="5295900">
                <a:moveTo>
                  <a:pt x="0" y="5295900"/>
                </a:moveTo>
                <a:lnTo>
                  <a:pt x="2190750" y="5295900"/>
                </a:lnTo>
                <a:lnTo>
                  <a:pt x="2190750" y="0"/>
                </a:lnTo>
                <a:lnTo>
                  <a:pt x="0" y="0"/>
                </a:lnTo>
                <a:lnTo>
                  <a:pt x="0" y="52959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bk object 28"/>
          <p:cNvSpPr/>
          <p:nvPr userDrawn="1"/>
        </p:nvSpPr>
        <p:spPr>
          <a:xfrm>
            <a:off x="7766050" y="3765550"/>
            <a:ext cx="2209800" cy="5334000"/>
          </a:xfrm>
          <a:custGeom>
            <a:avLst/>
            <a:gdLst/>
            <a:ahLst/>
            <a:cxnLst/>
            <a:rect l="l" t="t" r="r" b="b"/>
            <a:pathLst>
              <a:path w="2190750" h="5295900">
                <a:moveTo>
                  <a:pt x="0" y="5295900"/>
                </a:moveTo>
                <a:lnTo>
                  <a:pt x="2190750" y="5295900"/>
                </a:lnTo>
                <a:lnTo>
                  <a:pt x="2190750" y="0"/>
                </a:lnTo>
                <a:lnTo>
                  <a:pt x="0" y="0"/>
                </a:lnTo>
                <a:lnTo>
                  <a:pt x="0" y="52959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bk object 29"/>
          <p:cNvSpPr/>
          <p:nvPr userDrawn="1"/>
        </p:nvSpPr>
        <p:spPr>
          <a:xfrm>
            <a:off x="6470650" y="1174751"/>
            <a:ext cx="2971800" cy="228600"/>
          </a:xfrm>
          <a:custGeom>
            <a:avLst/>
            <a:gdLst/>
            <a:ahLst/>
            <a:cxnLst/>
            <a:rect l="l" t="t" r="r" b="b"/>
            <a:pathLst>
              <a:path w="2981325" h="238125">
                <a:moveTo>
                  <a:pt x="0" y="238125"/>
                </a:moveTo>
                <a:lnTo>
                  <a:pt x="2981325" y="238125"/>
                </a:lnTo>
                <a:lnTo>
                  <a:pt x="2981325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FF9931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19" name="bk object 30"/>
          <p:cNvSpPr/>
          <p:nvPr userDrawn="1"/>
        </p:nvSpPr>
        <p:spPr>
          <a:xfrm>
            <a:off x="374650" y="3536951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190750" h="238125">
                <a:moveTo>
                  <a:pt x="0" y="238125"/>
                </a:moveTo>
                <a:lnTo>
                  <a:pt x="2190750" y="238125"/>
                </a:lnTo>
                <a:lnTo>
                  <a:pt x="21907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00C294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20" name="object 2"/>
          <p:cNvSpPr txBox="1"/>
          <p:nvPr userDrawn="1"/>
        </p:nvSpPr>
        <p:spPr>
          <a:xfrm>
            <a:off x="6470650" y="1180956"/>
            <a:ext cx="2971799" cy="22239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9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1" name="object 3"/>
          <p:cNvSpPr txBox="1"/>
          <p:nvPr userDrawn="1"/>
        </p:nvSpPr>
        <p:spPr>
          <a:xfrm>
            <a:off x="9518650" y="1180956"/>
            <a:ext cx="2813050" cy="22239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STRATEGY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2" name="object 4"/>
          <p:cNvSpPr txBox="1"/>
          <p:nvPr userDrawn="1"/>
        </p:nvSpPr>
        <p:spPr>
          <a:xfrm>
            <a:off x="374650" y="3536950"/>
            <a:ext cx="2209799" cy="228692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5"/>
          <p:cNvSpPr txBox="1"/>
          <p:nvPr userDrawn="1"/>
        </p:nvSpPr>
        <p:spPr>
          <a:xfrm>
            <a:off x="374650" y="3232150"/>
            <a:ext cx="2209800" cy="228600"/>
          </a:xfrm>
          <a:prstGeom prst="rect">
            <a:avLst/>
          </a:prstGeom>
          <a:solidFill>
            <a:srgbClr val="009772"/>
          </a:solidFill>
        </p:spPr>
        <p:txBody>
          <a:bodyPr vert="horz" wrap="square" lIns="0" tIns="0" rIns="0" bIns="0" rtlCol="0" anchor="ctr" anchorCtr="1">
            <a:normAutofit/>
          </a:bodyPr>
          <a:lstStyle/>
          <a:p>
            <a:pPr marL="55880" algn="ctr">
              <a:lnSpc>
                <a:spcPct val="100000"/>
              </a:lnSpc>
              <a:spcBef>
                <a:spcPts val="49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7"/>
          <p:cNvSpPr txBox="1"/>
          <p:nvPr userDrawn="1"/>
        </p:nvSpPr>
        <p:spPr>
          <a:xfrm>
            <a:off x="5480050" y="3232150"/>
            <a:ext cx="4495800" cy="228600"/>
          </a:xfrm>
          <a:prstGeom prst="rect">
            <a:avLst/>
          </a:prstGeom>
          <a:solidFill>
            <a:srgbClr val="00467D"/>
          </a:solidFill>
        </p:spPr>
        <p:txBody>
          <a:bodyPr vert="horz" wrap="square" lIns="0" tIns="62230" rIns="0" bIns="0" rtlCol="0">
            <a:normAutofit/>
          </a:bodyPr>
          <a:lstStyle/>
          <a:p>
            <a:pPr marL="1365885">
              <a:lnSpc>
                <a:spcPct val="100000"/>
              </a:lnSpc>
              <a:spcBef>
                <a:spcPts val="49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AUDIENCE RESPON</a:t>
            </a:r>
            <a:r>
              <a:rPr lang="en-GB" sz="9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5" name="object 8"/>
          <p:cNvSpPr/>
          <p:nvPr userDrawn="1"/>
        </p:nvSpPr>
        <p:spPr>
          <a:xfrm>
            <a:off x="5480050" y="3536951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190750" h="238125">
                <a:moveTo>
                  <a:pt x="0" y="238125"/>
                </a:moveTo>
                <a:lnTo>
                  <a:pt x="2190750" y="238125"/>
                </a:lnTo>
                <a:lnTo>
                  <a:pt x="21907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0066B5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26" name="object 9"/>
          <p:cNvSpPr/>
          <p:nvPr userDrawn="1"/>
        </p:nvSpPr>
        <p:spPr>
          <a:xfrm>
            <a:off x="10052050" y="3536951"/>
            <a:ext cx="2279650" cy="228600"/>
          </a:xfrm>
          <a:custGeom>
            <a:avLst/>
            <a:gdLst/>
            <a:ahLst/>
            <a:cxnLst/>
            <a:rect l="l" t="t" r="r" b="b"/>
            <a:pathLst>
              <a:path w="2190750" h="238125">
                <a:moveTo>
                  <a:pt x="0" y="238125"/>
                </a:moveTo>
                <a:lnTo>
                  <a:pt x="2190750" y="238125"/>
                </a:lnTo>
                <a:lnTo>
                  <a:pt x="21907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8A00B5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27" name="object 10"/>
          <p:cNvSpPr txBox="1"/>
          <p:nvPr userDrawn="1"/>
        </p:nvSpPr>
        <p:spPr>
          <a:xfrm>
            <a:off x="10052050" y="3536950"/>
            <a:ext cx="2279650" cy="22860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11"/>
          <p:cNvSpPr txBox="1"/>
          <p:nvPr userDrawn="1"/>
        </p:nvSpPr>
        <p:spPr>
          <a:xfrm>
            <a:off x="10052050" y="3232150"/>
            <a:ext cx="2279650" cy="22860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ORGANISATION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sz="7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29" name="object 12"/>
          <p:cNvSpPr/>
          <p:nvPr userDrawn="1"/>
        </p:nvSpPr>
        <p:spPr>
          <a:xfrm>
            <a:off x="9518650" y="1403350"/>
            <a:ext cx="2813050" cy="1752600"/>
          </a:xfrm>
          <a:custGeom>
            <a:avLst/>
            <a:gdLst/>
            <a:ahLst/>
            <a:cxnLst/>
            <a:rect l="l" t="t" r="r" b="b"/>
            <a:pathLst>
              <a:path w="2809875" h="1724025">
                <a:moveTo>
                  <a:pt x="0" y="1724025"/>
                </a:moveTo>
                <a:lnTo>
                  <a:pt x="2809875" y="1724025"/>
                </a:lnTo>
                <a:lnTo>
                  <a:pt x="2809875" y="0"/>
                </a:lnTo>
                <a:lnTo>
                  <a:pt x="0" y="0"/>
                </a:lnTo>
                <a:lnTo>
                  <a:pt x="0" y="1724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bject 13"/>
          <p:cNvSpPr/>
          <p:nvPr userDrawn="1"/>
        </p:nvSpPr>
        <p:spPr>
          <a:xfrm>
            <a:off x="374651" y="1174751"/>
            <a:ext cx="2819400" cy="228600"/>
          </a:xfrm>
          <a:custGeom>
            <a:avLst/>
            <a:gdLst/>
            <a:ahLst/>
            <a:cxnLst/>
            <a:rect l="l" t="t" r="r" b="b"/>
            <a:pathLst>
              <a:path w="2809875" h="238125">
                <a:moveTo>
                  <a:pt x="0" y="238125"/>
                </a:moveTo>
                <a:lnTo>
                  <a:pt x="2809875" y="238125"/>
                </a:lnTo>
                <a:lnTo>
                  <a:pt x="2809875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FF0053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31" name="object 14"/>
          <p:cNvSpPr txBox="1"/>
          <p:nvPr userDrawn="1"/>
        </p:nvSpPr>
        <p:spPr>
          <a:xfrm>
            <a:off x="374651" y="1180956"/>
            <a:ext cx="2819400" cy="22239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ORGANIZATIONAL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2" name="object 15"/>
          <p:cNvSpPr txBox="1"/>
          <p:nvPr userDrawn="1"/>
        </p:nvSpPr>
        <p:spPr>
          <a:xfrm>
            <a:off x="374651" y="869950"/>
            <a:ext cx="6019799" cy="22860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ALIGN</a:t>
            </a: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3" name="object 17"/>
          <p:cNvSpPr/>
          <p:nvPr userDrawn="1"/>
        </p:nvSpPr>
        <p:spPr>
          <a:xfrm>
            <a:off x="6470650" y="869951"/>
            <a:ext cx="5861050" cy="228599"/>
          </a:xfrm>
          <a:custGeom>
            <a:avLst/>
            <a:gdLst/>
            <a:ahLst/>
            <a:cxnLst/>
            <a:rect l="l" t="t" r="r" b="b"/>
            <a:pathLst>
              <a:path w="5838825" h="238125">
                <a:moveTo>
                  <a:pt x="0" y="238125"/>
                </a:moveTo>
                <a:lnTo>
                  <a:pt x="5838825" y="238125"/>
                </a:lnTo>
                <a:lnTo>
                  <a:pt x="5838825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FE8203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34" name="object 18"/>
          <p:cNvSpPr/>
          <p:nvPr userDrawn="1"/>
        </p:nvSpPr>
        <p:spPr>
          <a:xfrm>
            <a:off x="3276600" y="1174751"/>
            <a:ext cx="3117850" cy="228600"/>
          </a:xfrm>
          <a:custGeom>
            <a:avLst/>
            <a:gdLst/>
            <a:ahLst/>
            <a:cxnLst/>
            <a:rect l="l" t="t" r="r" b="b"/>
            <a:pathLst>
              <a:path w="3124200" h="238125">
                <a:moveTo>
                  <a:pt x="0" y="238125"/>
                </a:moveTo>
                <a:lnTo>
                  <a:pt x="3124200" y="238125"/>
                </a:lnTo>
                <a:lnTo>
                  <a:pt x="312420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FF0053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35" name="object 19"/>
          <p:cNvSpPr txBox="1"/>
          <p:nvPr userDrawn="1"/>
        </p:nvSpPr>
        <p:spPr>
          <a:xfrm>
            <a:off x="3270250" y="1180956"/>
            <a:ext cx="3048000" cy="22239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r>
              <a:rPr sz="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6" name="object 20"/>
          <p:cNvSpPr/>
          <p:nvPr userDrawn="1"/>
        </p:nvSpPr>
        <p:spPr>
          <a:xfrm>
            <a:off x="7766050" y="3536951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190750" h="238125">
                <a:moveTo>
                  <a:pt x="0" y="238125"/>
                </a:moveTo>
                <a:lnTo>
                  <a:pt x="2190750" y="238125"/>
                </a:lnTo>
                <a:lnTo>
                  <a:pt x="21907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0066B5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37" name="object 22"/>
          <p:cNvSpPr txBox="1"/>
          <p:nvPr userDrawn="1"/>
        </p:nvSpPr>
        <p:spPr>
          <a:xfrm>
            <a:off x="6470650" y="920398"/>
            <a:ext cx="5861050" cy="13849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PLAN, SET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TARGETS 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8" name="bk object 26"/>
          <p:cNvSpPr/>
          <p:nvPr userDrawn="1"/>
        </p:nvSpPr>
        <p:spPr>
          <a:xfrm>
            <a:off x="3194050" y="3765550"/>
            <a:ext cx="2209800" cy="5334000"/>
          </a:xfrm>
          <a:custGeom>
            <a:avLst/>
            <a:gdLst/>
            <a:ahLst/>
            <a:cxnLst/>
            <a:rect l="l" t="t" r="r" b="b"/>
            <a:pathLst>
              <a:path w="2190750" h="5305425">
                <a:moveTo>
                  <a:pt x="0" y="5305425"/>
                </a:moveTo>
                <a:lnTo>
                  <a:pt x="2190750" y="5305425"/>
                </a:lnTo>
                <a:lnTo>
                  <a:pt x="2190750" y="0"/>
                </a:lnTo>
                <a:lnTo>
                  <a:pt x="0" y="0"/>
                </a:lnTo>
                <a:lnTo>
                  <a:pt x="0" y="53054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" tIns="91440" rIns="91440" bIns="91440" rtlCol="0">
            <a:normAutofit/>
          </a:bodyPr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bk object 18"/>
          <p:cNvSpPr/>
          <p:nvPr userDrawn="1"/>
        </p:nvSpPr>
        <p:spPr>
          <a:xfrm>
            <a:off x="0" y="869950"/>
            <a:ext cx="298450" cy="2286000"/>
          </a:xfrm>
          <a:custGeom>
            <a:avLst/>
            <a:gdLst/>
            <a:ahLst/>
            <a:cxnLst/>
            <a:rect l="l" t="t" r="r" b="b"/>
            <a:pathLst>
              <a:path w="323850" h="5838825">
                <a:moveTo>
                  <a:pt x="0" y="5838825"/>
                </a:moveTo>
                <a:lnTo>
                  <a:pt x="323850" y="5838825"/>
                </a:lnTo>
                <a:lnTo>
                  <a:pt x="323850" y="0"/>
                </a:lnTo>
                <a:lnTo>
                  <a:pt x="0" y="0"/>
                </a:lnTo>
                <a:lnTo>
                  <a:pt x="0" y="5838825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>
            <a:normAutofit/>
          </a:bodyPr>
          <a:lstStyle/>
          <a:p>
            <a:endParaRPr/>
          </a:p>
        </p:txBody>
      </p:sp>
      <p:sp>
        <p:nvSpPr>
          <p:cNvPr id="40" name="object 4"/>
          <p:cNvSpPr txBox="1"/>
          <p:nvPr userDrawn="1"/>
        </p:nvSpPr>
        <p:spPr>
          <a:xfrm rot="16200000">
            <a:off x="-568505" y="1889305"/>
            <a:ext cx="1445987" cy="16927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lang="en-GB" sz="1100" spc="-5" dirty="0">
                <a:solidFill>
                  <a:srgbClr val="FFFFFF"/>
                </a:solidFill>
                <a:latin typeface="Arial"/>
                <a:cs typeface="Arial"/>
              </a:rPr>
              <a:t>PREPARATION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1" name="object 4"/>
          <p:cNvSpPr txBox="1"/>
          <p:nvPr userDrawn="1"/>
        </p:nvSpPr>
        <p:spPr>
          <a:xfrm rot="16200000">
            <a:off x="-568505" y="6080305"/>
            <a:ext cx="1445987" cy="16927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lang="en-GB" sz="1100" spc="-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2" name="object 4"/>
          <p:cNvSpPr txBox="1"/>
          <p:nvPr userDrawn="1"/>
        </p:nvSpPr>
        <p:spPr>
          <a:xfrm rot="16200000">
            <a:off x="1565096" y="6080305"/>
            <a:ext cx="2817586" cy="16927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12700" algn="ctr">
              <a:lnSpc>
                <a:spcPct val="100000"/>
              </a:lnSpc>
            </a:pPr>
            <a:r>
              <a:rPr lang="en-GB" sz="11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lang="en-GB" sz="1100" spc="-5">
                <a:solidFill>
                  <a:srgbClr val="FFFFFF"/>
                </a:solidFill>
                <a:latin typeface="Arial"/>
                <a:cs typeface="Arial"/>
              </a:rPr>
              <a:t>&amp; INSIGHTS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3" name="bk object 21"/>
          <p:cNvSpPr/>
          <p:nvPr userDrawn="1"/>
        </p:nvSpPr>
        <p:spPr>
          <a:xfrm>
            <a:off x="3194050" y="3232151"/>
            <a:ext cx="2209800" cy="228600"/>
          </a:xfrm>
          <a:custGeom>
            <a:avLst/>
            <a:gdLst/>
            <a:ahLst/>
            <a:cxnLst/>
            <a:rect l="l" t="t" r="r" b="b"/>
            <a:pathLst>
              <a:path w="2190750" h="238125">
                <a:moveTo>
                  <a:pt x="0" y="238125"/>
                </a:moveTo>
                <a:lnTo>
                  <a:pt x="2190750" y="238125"/>
                </a:lnTo>
                <a:lnTo>
                  <a:pt x="21907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073F7F"/>
          </a:solidFill>
        </p:spPr>
        <p:txBody>
          <a:bodyPr wrap="square" lIns="0" tIns="0" rIns="0" bIns="0" rtlCol="0">
            <a:normAutofit fontScale="92500" lnSpcReduction="20000"/>
          </a:bodyPr>
          <a:lstStyle/>
          <a:p>
            <a:endParaRPr/>
          </a:p>
        </p:txBody>
      </p:sp>
      <p:sp>
        <p:nvSpPr>
          <p:cNvPr id="44" name="object 21"/>
          <p:cNvSpPr txBox="1"/>
          <p:nvPr userDrawn="1"/>
        </p:nvSpPr>
        <p:spPr>
          <a:xfrm>
            <a:off x="5480050" y="3536950"/>
            <a:ext cx="2209800" cy="22239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  <a:tabLst>
                <a:tab pos="2286635" algn="l"/>
              </a:tabLst>
            </a:pPr>
            <a:r>
              <a:rPr sz="950" spc="-5">
                <a:solidFill>
                  <a:srgbClr val="FFFFFF"/>
                </a:solidFill>
                <a:latin typeface="Arial"/>
                <a:cs typeface="Arial"/>
              </a:rPr>
              <a:t>OUT-TAKES</a:t>
            </a:r>
            <a:endParaRPr sz="1425" baseline="2923" dirty="0">
              <a:latin typeface="Arial"/>
              <a:cs typeface="Arial"/>
            </a:endParaRPr>
          </a:p>
        </p:txBody>
      </p:sp>
      <p:sp>
        <p:nvSpPr>
          <p:cNvPr id="45" name="object 21"/>
          <p:cNvSpPr txBox="1"/>
          <p:nvPr userDrawn="1"/>
        </p:nvSpPr>
        <p:spPr>
          <a:xfrm>
            <a:off x="7842250" y="3536950"/>
            <a:ext cx="2133600" cy="22239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tabLst>
                <a:tab pos="2286635" algn="l"/>
              </a:tabLst>
            </a:pPr>
            <a:r>
              <a:rPr lang="en-US" sz="950" spc="-5" dirty="0">
                <a:solidFill>
                  <a:srgbClr val="FFFFFF"/>
                </a:solidFill>
                <a:latin typeface="Arial"/>
                <a:cs typeface="Arial"/>
              </a:rPr>
              <a:t>OUTCOMES</a:t>
            </a:r>
            <a:endParaRPr sz="1425" baseline="2923" dirty="0">
              <a:latin typeface="Arial"/>
              <a:cs typeface="Arial"/>
            </a:endParaRPr>
          </a:p>
        </p:txBody>
      </p:sp>
      <p:sp>
        <p:nvSpPr>
          <p:cNvPr id="46" name="object 21"/>
          <p:cNvSpPr txBox="1"/>
          <p:nvPr userDrawn="1"/>
        </p:nvSpPr>
        <p:spPr>
          <a:xfrm>
            <a:off x="3194050" y="3536950"/>
            <a:ext cx="2209800" cy="222394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  <a:tabLst>
                <a:tab pos="2286635" algn="l"/>
              </a:tabLst>
            </a:pPr>
            <a:r>
              <a:rPr lang="en-GB" sz="950" spc="-5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25" baseline="2923" dirty="0">
              <a:latin typeface="Arial"/>
              <a:cs typeface="Arial"/>
            </a:endParaRPr>
          </a:p>
        </p:txBody>
      </p:sp>
      <p:sp>
        <p:nvSpPr>
          <p:cNvPr id="47" name="object 21"/>
          <p:cNvSpPr txBox="1"/>
          <p:nvPr userDrawn="1"/>
        </p:nvSpPr>
        <p:spPr>
          <a:xfrm>
            <a:off x="3194050" y="3232150"/>
            <a:ext cx="2209800" cy="22860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rmAutofit/>
          </a:bodyPr>
          <a:lstStyle/>
          <a:p>
            <a:pPr marL="12700" algn="ctr">
              <a:lnSpc>
                <a:spcPct val="100000"/>
              </a:lnSpc>
              <a:tabLst>
                <a:tab pos="2286635" algn="l"/>
              </a:tabLst>
            </a:pPr>
            <a:r>
              <a:rPr lang="en-GB" sz="900" spc="-5" dirty="0">
                <a:solidFill>
                  <a:srgbClr val="FFFFFF"/>
                </a:solidFill>
                <a:latin typeface="Arial"/>
                <a:cs typeface="Arial"/>
              </a:rPr>
              <a:t>MEASURE ACTIVITY</a:t>
            </a:r>
            <a:endParaRPr sz="1400" baseline="2923" dirty="0">
              <a:latin typeface="Arial"/>
              <a:cs typeface="Arial"/>
            </a:endParaRP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8" t="20005" r="6474" b="15969"/>
          <a:stretch/>
        </p:blipFill>
        <p:spPr>
          <a:xfrm>
            <a:off x="-1" y="0"/>
            <a:ext cx="1528176" cy="864296"/>
          </a:xfrm>
          <a:prstGeom prst="rect">
            <a:avLst/>
          </a:prstGeom>
        </p:spPr>
      </p:pic>
      <p:sp>
        <p:nvSpPr>
          <p:cNvPr id="50" name="Text Placeholder 49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1479550"/>
            <a:ext cx="2667000" cy="16002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1" name="Text Placeholder 49"/>
          <p:cNvSpPr>
            <a:spLocks noGrp="1"/>
          </p:cNvSpPr>
          <p:nvPr>
            <p:ph type="body" sz="quarter" idx="11" hasCustomPrompt="1"/>
          </p:nvPr>
        </p:nvSpPr>
        <p:spPr>
          <a:xfrm>
            <a:off x="3346450" y="1479550"/>
            <a:ext cx="2971800" cy="16002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49"/>
          <p:cNvSpPr>
            <a:spLocks noGrp="1"/>
          </p:cNvSpPr>
          <p:nvPr>
            <p:ph type="body" sz="quarter" idx="12" hasCustomPrompt="1"/>
          </p:nvPr>
        </p:nvSpPr>
        <p:spPr>
          <a:xfrm>
            <a:off x="6546850" y="1479550"/>
            <a:ext cx="2819400" cy="16002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49"/>
          <p:cNvSpPr>
            <a:spLocks noGrp="1"/>
          </p:cNvSpPr>
          <p:nvPr>
            <p:ph type="body" sz="quarter" idx="13" hasCustomPrompt="1"/>
          </p:nvPr>
        </p:nvSpPr>
        <p:spPr>
          <a:xfrm>
            <a:off x="9545497" y="1479550"/>
            <a:ext cx="2786203" cy="16002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Text Placeholder 49"/>
          <p:cNvSpPr>
            <a:spLocks noGrp="1"/>
          </p:cNvSpPr>
          <p:nvPr>
            <p:ph type="body" sz="quarter" idx="14" hasCustomPrompt="1"/>
          </p:nvPr>
        </p:nvSpPr>
        <p:spPr>
          <a:xfrm>
            <a:off x="450850" y="3841750"/>
            <a:ext cx="2057400" cy="51816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5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3270250" y="3841750"/>
            <a:ext cx="2057400" cy="51816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Text Placeholder 49"/>
          <p:cNvSpPr>
            <a:spLocks noGrp="1"/>
          </p:cNvSpPr>
          <p:nvPr>
            <p:ph type="body" sz="quarter" idx="16" hasCustomPrompt="1"/>
          </p:nvPr>
        </p:nvSpPr>
        <p:spPr>
          <a:xfrm>
            <a:off x="5556250" y="3841750"/>
            <a:ext cx="2057400" cy="51816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7" name="Text Placeholder 49"/>
          <p:cNvSpPr>
            <a:spLocks noGrp="1"/>
          </p:cNvSpPr>
          <p:nvPr>
            <p:ph type="body" sz="quarter" idx="17" hasCustomPrompt="1"/>
          </p:nvPr>
        </p:nvSpPr>
        <p:spPr>
          <a:xfrm>
            <a:off x="7842250" y="3841750"/>
            <a:ext cx="2057400" cy="51816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49"/>
          <p:cNvSpPr>
            <a:spLocks noGrp="1"/>
          </p:cNvSpPr>
          <p:nvPr>
            <p:ph type="body" sz="quarter" idx="18" hasCustomPrompt="1"/>
          </p:nvPr>
        </p:nvSpPr>
        <p:spPr>
          <a:xfrm>
            <a:off x="10128250" y="3841750"/>
            <a:ext cx="2203450" cy="5181600"/>
          </a:xfrm>
          <a:prstGeom prst="rect">
            <a:avLst/>
          </a:prstGeom>
        </p:spPr>
        <p:txBody>
          <a:bodyPr/>
          <a:lstStyle>
            <a:lvl1pPr>
              <a:defRPr lang="en-US" sz="11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12330430" cy="9360535"/>
          </a:xfrm>
          <a:custGeom>
            <a:avLst/>
            <a:gdLst/>
            <a:ahLst/>
            <a:cxnLst/>
            <a:rect l="l" t="t" r="r" b="b"/>
            <a:pathLst>
              <a:path w="12330430" h="9360535">
                <a:moveTo>
                  <a:pt x="0" y="9360000"/>
                </a:moveTo>
                <a:lnTo>
                  <a:pt x="12329999" y="9360000"/>
                </a:lnTo>
                <a:lnTo>
                  <a:pt x="12329999" y="0"/>
                </a:lnTo>
                <a:lnTo>
                  <a:pt x="0" y="0"/>
                </a:lnTo>
                <a:lnTo>
                  <a:pt x="0" y="936000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Text Placeholder 6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4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AMEC</dc:title>
  <cp:lastModifiedBy>Wayne Tooze</cp:lastModifiedBy>
  <cp:revision>16</cp:revision>
  <dcterms:created xsi:type="dcterms:W3CDTF">2016-06-13T18:38:01Z</dcterms:created>
  <dcterms:modified xsi:type="dcterms:W3CDTF">2016-11-04T08:50:20Z</dcterms:modified>
</cp:coreProperties>
</file>