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22680613" cy="34559875"/>
  <p:notesSz cx="6858000" cy="9144000"/>
  <p:defaultTextStyle>
    <a:defPPr>
      <a:defRPr lang="ko-KR"/>
    </a:defPPr>
    <a:lvl1pPr marL="0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1pPr>
    <a:lvl2pPr marL="1373602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2pPr>
    <a:lvl3pPr marL="274720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3pPr>
    <a:lvl4pPr marL="4120805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4pPr>
    <a:lvl5pPr marL="5494407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5pPr>
    <a:lvl6pPr marL="686800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6pPr>
    <a:lvl7pPr marL="8241606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7pPr>
    <a:lvl8pPr marL="9615208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8pPr>
    <a:lvl9pPr marL="10988814" algn="l" defTabSz="2747204" rtl="0" eaLnBrk="1" latinLnBrk="1" hangingPunct="1">
      <a:defRPr sz="54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5">
          <p15:clr>
            <a:srgbClr val="A4A3A4"/>
          </p15:clr>
        </p15:guide>
        <p15:guide id="2" pos="7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301" autoAdjust="0"/>
  </p:normalViewPr>
  <p:slideViewPr>
    <p:cSldViewPr snapToGrid="0">
      <p:cViewPr>
        <p:scale>
          <a:sx n="33" d="100"/>
          <a:sy n="33" d="100"/>
        </p:scale>
        <p:origin x="2526" y="-894"/>
      </p:cViewPr>
      <p:guideLst>
        <p:guide orient="horz" pos="10885"/>
        <p:guide pos="7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5B2B-81D0-4A1C-9B75-AD685BAD18D5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16175" y="1143000"/>
            <a:ext cx="202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46EB6-B40B-4D0B-A297-4B18864A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1pPr>
    <a:lvl2pPr marL="1373602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2pPr>
    <a:lvl3pPr marL="274720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3pPr>
    <a:lvl4pPr marL="4120805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4pPr>
    <a:lvl5pPr marL="5494407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5pPr>
    <a:lvl6pPr marL="686800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6pPr>
    <a:lvl7pPr marL="8241606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7pPr>
    <a:lvl8pPr marL="9615208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8pPr>
    <a:lvl9pPr marL="10988814" algn="l" defTabSz="2747204" rtl="0" eaLnBrk="1" latinLnBrk="1" hangingPunct="1">
      <a:defRPr sz="3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16175" y="1143000"/>
            <a:ext cx="20256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941B8-DA96-4A4B-B568-59FA76B31F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5077" y="5655982"/>
            <a:ext cx="17010460" cy="12031956"/>
          </a:xfrm>
        </p:spPr>
        <p:txBody>
          <a:bodyPr anchor="b"/>
          <a:lstStyle>
            <a:lvl1pPr algn="ctr">
              <a:defRPr sz="111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35077" y="18151937"/>
            <a:ext cx="17010460" cy="8343967"/>
          </a:xfrm>
        </p:spPr>
        <p:txBody>
          <a:bodyPr/>
          <a:lstStyle>
            <a:lvl1pPr marL="0" indent="0" algn="ctr">
              <a:buNone/>
              <a:defRPr sz="4465"/>
            </a:lvl1pPr>
            <a:lvl2pPr marL="850529" indent="0" algn="ctr">
              <a:buNone/>
              <a:defRPr sz="3721"/>
            </a:lvl2pPr>
            <a:lvl3pPr marL="1701058" indent="0" algn="ctr">
              <a:buNone/>
              <a:defRPr sz="3349"/>
            </a:lvl3pPr>
            <a:lvl4pPr marL="2551587" indent="0" algn="ctr">
              <a:buNone/>
              <a:defRPr sz="2976"/>
            </a:lvl4pPr>
            <a:lvl5pPr marL="3402117" indent="0" algn="ctr">
              <a:buNone/>
              <a:defRPr sz="2976"/>
            </a:lvl5pPr>
            <a:lvl6pPr marL="4252646" indent="0" algn="ctr">
              <a:buNone/>
              <a:defRPr sz="2976"/>
            </a:lvl6pPr>
            <a:lvl7pPr marL="5103175" indent="0" algn="ctr">
              <a:buNone/>
              <a:defRPr sz="2976"/>
            </a:lvl7pPr>
            <a:lvl8pPr marL="5953704" indent="0" algn="ctr">
              <a:buNone/>
              <a:defRPr sz="2976"/>
            </a:lvl8pPr>
            <a:lvl9pPr marL="6804233" indent="0" algn="ctr">
              <a:buNone/>
              <a:defRPr sz="2976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1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1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230814" y="1839993"/>
            <a:ext cx="4890507" cy="2928789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59292" y="1839993"/>
            <a:ext cx="14388014" cy="2928789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479" y="8615974"/>
            <a:ext cx="19562029" cy="14375945"/>
          </a:xfrm>
        </p:spPr>
        <p:txBody>
          <a:bodyPr anchor="b"/>
          <a:lstStyle>
            <a:lvl1pPr>
              <a:defRPr sz="11162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7479" y="23127921"/>
            <a:ext cx="19562029" cy="7559970"/>
          </a:xfrm>
        </p:spPr>
        <p:txBody>
          <a:bodyPr/>
          <a:lstStyle>
            <a:lvl1pPr marL="0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1pPr>
            <a:lvl2pPr marL="850529" indent="0">
              <a:buNone/>
              <a:defRPr sz="3721">
                <a:solidFill>
                  <a:schemeClr val="tx1">
                    <a:tint val="75000"/>
                  </a:schemeClr>
                </a:solidFill>
              </a:defRPr>
            </a:lvl2pPr>
            <a:lvl3pPr marL="1701058" indent="0">
              <a:buNone/>
              <a:defRPr sz="3349">
                <a:solidFill>
                  <a:schemeClr val="tx1">
                    <a:tint val="75000"/>
                  </a:schemeClr>
                </a:solidFill>
              </a:defRPr>
            </a:lvl3pPr>
            <a:lvl4pPr marL="2551587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4pPr>
            <a:lvl5pPr marL="3402117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5pPr>
            <a:lvl6pPr marL="4252646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6pPr>
            <a:lvl7pPr marL="5103175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7pPr>
            <a:lvl8pPr marL="5953704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8pPr>
            <a:lvl9pPr marL="6804233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59292" y="9199967"/>
            <a:ext cx="9639261" cy="219279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82060" y="9199967"/>
            <a:ext cx="9639261" cy="219279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6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6" y="1839996"/>
            <a:ext cx="19562029" cy="667997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2247" y="8471972"/>
            <a:ext cx="9594962" cy="4151982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529" indent="0">
              <a:buNone/>
              <a:defRPr sz="3721" b="1"/>
            </a:lvl2pPr>
            <a:lvl3pPr marL="1701058" indent="0">
              <a:buNone/>
              <a:defRPr sz="3349" b="1"/>
            </a:lvl3pPr>
            <a:lvl4pPr marL="2551587" indent="0">
              <a:buNone/>
              <a:defRPr sz="2976" b="1"/>
            </a:lvl4pPr>
            <a:lvl5pPr marL="3402117" indent="0">
              <a:buNone/>
              <a:defRPr sz="2976" b="1"/>
            </a:lvl5pPr>
            <a:lvl6pPr marL="4252646" indent="0">
              <a:buNone/>
              <a:defRPr sz="2976" b="1"/>
            </a:lvl6pPr>
            <a:lvl7pPr marL="5103175" indent="0">
              <a:buNone/>
              <a:defRPr sz="2976" b="1"/>
            </a:lvl7pPr>
            <a:lvl8pPr marL="5953704" indent="0">
              <a:buNone/>
              <a:defRPr sz="2976" b="1"/>
            </a:lvl8pPr>
            <a:lvl9pPr marL="6804233" indent="0">
              <a:buNone/>
              <a:defRPr sz="29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62247" y="12623955"/>
            <a:ext cx="9594962" cy="185679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82060" y="8471972"/>
            <a:ext cx="9642215" cy="4151982"/>
          </a:xfrm>
        </p:spPr>
        <p:txBody>
          <a:bodyPr anchor="b"/>
          <a:lstStyle>
            <a:lvl1pPr marL="0" indent="0">
              <a:buNone/>
              <a:defRPr sz="4465" b="1"/>
            </a:lvl1pPr>
            <a:lvl2pPr marL="850529" indent="0">
              <a:buNone/>
              <a:defRPr sz="3721" b="1"/>
            </a:lvl2pPr>
            <a:lvl3pPr marL="1701058" indent="0">
              <a:buNone/>
              <a:defRPr sz="3349" b="1"/>
            </a:lvl3pPr>
            <a:lvl4pPr marL="2551587" indent="0">
              <a:buNone/>
              <a:defRPr sz="2976" b="1"/>
            </a:lvl4pPr>
            <a:lvl5pPr marL="3402117" indent="0">
              <a:buNone/>
              <a:defRPr sz="2976" b="1"/>
            </a:lvl5pPr>
            <a:lvl6pPr marL="4252646" indent="0">
              <a:buNone/>
              <a:defRPr sz="2976" b="1"/>
            </a:lvl6pPr>
            <a:lvl7pPr marL="5103175" indent="0">
              <a:buNone/>
              <a:defRPr sz="2976" b="1"/>
            </a:lvl7pPr>
            <a:lvl8pPr marL="5953704" indent="0">
              <a:buNone/>
              <a:defRPr sz="2976" b="1"/>
            </a:lvl8pPr>
            <a:lvl9pPr marL="6804233" indent="0">
              <a:buNone/>
              <a:defRPr sz="297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82060" y="12623955"/>
            <a:ext cx="9642215" cy="185679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0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7" y="2303992"/>
            <a:ext cx="7315087" cy="806397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42215" y="4975985"/>
            <a:ext cx="11482060" cy="24559911"/>
          </a:xfrm>
        </p:spPr>
        <p:txBody>
          <a:bodyPr/>
          <a:lstStyle>
            <a:lvl1pPr>
              <a:defRPr sz="5953"/>
            </a:lvl1pPr>
            <a:lvl2pPr>
              <a:defRPr sz="5209"/>
            </a:lvl2pPr>
            <a:lvl3pPr>
              <a:defRPr sz="4465"/>
            </a:lvl3pPr>
            <a:lvl4pPr>
              <a:defRPr sz="3721"/>
            </a:lvl4pPr>
            <a:lvl5pPr>
              <a:defRPr sz="3721"/>
            </a:lvl5pPr>
            <a:lvl6pPr>
              <a:defRPr sz="3721"/>
            </a:lvl6pPr>
            <a:lvl7pPr>
              <a:defRPr sz="3721"/>
            </a:lvl7pPr>
            <a:lvl8pPr>
              <a:defRPr sz="3721"/>
            </a:lvl8pPr>
            <a:lvl9pPr>
              <a:defRPr sz="372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247" y="10367963"/>
            <a:ext cx="7315087" cy="19207933"/>
          </a:xfrm>
        </p:spPr>
        <p:txBody>
          <a:bodyPr/>
          <a:lstStyle>
            <a:lvl1pPr marL="0" indent="0">
              <a:buNone/>
              <a:defRPr sz="2976"/>
            </a:lvl1pPr>
            <a:lvl2pPr marL="850529" indent="0">
              <a:buNone/>
              <a:defRPr sz="2604"/>
            </a:lvl2pPr>
            <a:lvl3pPr marL="1701058" indent="0">
              <a:buNone/>
              <a:defRPr sz="2232"/>
            </a:lvl3pPr>
            <a:lvl4pPr marL="2551587" indent="0">
              <a:buNone/>
              <a:defRPr sz="1860"/>
            </a:lvl4pPr>
            <a:lvl5pPr marL="3402117" indent="0">
              <a:buNone/>
              <a:defRPr sz="1860"/>
            </a:lvl5pPr>
            <a:lvl6pPr marL="4252646" indent="0">
              <a:buNone/>
              <a:defRPr sz="1860"/>
            </a:lvl6pPr>
            <a:lvl7pPr marL="5103175" indent="0">
              <a:buNone/>
              <a:defRPr sz="1860"/>
            </a:lvl7pPr>
            <a:lvl8pPr marL="5953704" indent="0">
              <a:buNone/>
              <a:defRPr sz="1860"/>
            </a:lvl8pPr>
            <a:lvl9pPr marL="6804233" indent="0">
              <a:buNone/>
              <a:defRPr sz="18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47" y="2303992"/>
            <a:ext cx="7315087" cy="8063971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642215" y="4975985"/>
            <a:ext cx="11482060" cy="24559911"/>
          </a:xfrm>
        </p:spPr>
        <p:txBody>
          <a:bodyPr/>
          <a:lstStyle>
            <a:lvl1pPr marL="0" indent="0">
              <a:buNone/>
              <a:defRPr sz="5953"/>
            </a:lvl1pPr>
            <a:lvl2pPr marL="850529" indent="0">
              <a:buNone/>
              <a:defRPr sz="5209"/>
            </a:lvl2pPr>
            <a:lvl3pPr marL="1701058" indent="0">
              <a:buNone/>
              <a:defRPr sz="4465"/>
            </a:lvl3pPr>
            <a:lvl4pPr marL="2551587" indent="0">
              <a:buNone/>
              <a:defRPr sz="3721"/>
            </a:lvl4pPr>
            <a:lvl5pPr marL="3402117" indent="0">
              <a:buNone/>
              <a:defRPr sz="3721"/>
            </a:lvl5pPr>
            <a:lvl6pPr marL="4252646" indent="0">
              <a:buNone/>
              <a:defRPr sz="3721"/>
            </a:lvl6pPr>
            <a:lvl7pPr marL="5103175" indent="0">
              <a:buNone/>
              <a:defRPr sz="3721"/>
            </a:lvl7pPr>
            <a:lvl8pPr marL="5953704" indent="0">
              <a:buNone/>
              <a:defRPr sz="3721"/>
            </a:lvl8pPr>
            <a:lvl9pPr marL="6804233" indent="0">
              <a:buNone/>
              <a:defRPr sz="372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62247" y="10367963"/>
            <a:ext cx="7315087" cy="19207933"/>
          </a:xfrm>
        </p:spPr>
        <p:txBody>
          <a:bodyPr/>
          <a:lstStyle>
            <a:lvl1pPr marL="0" indent="0">
              <a:buNone/>
              <a:defRPr sz="2976"/>
            </a:lvl1pPr>
            <a:lvl2pPr marL="850529" indent="0">
              <a:buNone/>
              <a:defRPr sz="2604"/>
            </a:lvl2pPr>
            <a:lvl3pPr marL="1701058" indent="0">
              <a:buNone/>
              <a:defRPr sz="2232"/>
            </a:lvl3pPr>
            <a:lvl4pPr marL="2551587" indent="0">
              <a:buNone/>
              <a:defRPr sz="1860"/>
            </a:lvl4pPr>
            <a:lvl5pPr marL="3402117" indent="0">
              <a:buNone/>
              <a:defRPr sz="1860"/>
            </a:lvl5pPr>
            <a:lvl6pPr marL="4252646" indent="0">
              <a:buNone/>
              <a:defRPr sz="1860"/>
            </a:lvl6pPr>
            <a:lvl7pPr marL="5103175" indent="0">
              <a:buNone/>
              <a:defRPr sz="1860"/>
            </a:lvl7pPr>
            <a:lvl8pPr marL="5953704" indent="0">
              <a:buNone/>
              <a:defRPr sz="1860"/>
            </a:lvl8pPr>
            <a:lvl9pPr marL="6804233" indent="0">
              <a:buNone/>
              <a:defRPr sz="18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59292" y="1839996"/>
            <a:ext cx="19562029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59292" y="32031887"/>
            <a:ext cx="5103138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4925-C897-4FC9-9C3F-DF035C4E64C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512953" y="32031887"/>
            <a:ext cx="7654707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018183" y="32031887"/>
            <a:ext cx="5103138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D96A-0FD2-4389-83B1-BAB14B423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701058" rtl="0" eaLnBrk="1" latinLnBrk="1" hangingPunct="1">
        <a:lnSpc>
          <a:spcPct val="90000"/>
        </a:lnSpc>
        <a:spcBef>
          <a:spcPct val="0"/>
        </a:spcBef>
        <a:buNone/>
        <a:defRPr sz="8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265" indent="-425265" algn="l" defTabSz="1701058" rtl="0" eaLnBrk="1" latinLnBrk="1" hangingPunct="1">
        <a:lnSpc>
          <a:spcPct val="90000"/>
        </a:lnSpc>
        <a:spcBef>
          <a:spcPts val="1860"/>
        </a:spcBef>
        <a:buFont typeface="Arial" panose="020B0604020202020204" pitchFamily="34" charset="0"/>
        <a:buChar char="•"/>
        <a:defRPr sz="5209" kern="1200">
          <a:solidFill>
            <a:schemeClr val="tx1"/>
          </a:solidFill>
          <a:latin typeface="+mn-lt"/>
          <a:ea typeface="+mn-ea"/>
          <a:cs typeface="+mn-cs"/>
        </a:defRPr>
      </a:lvl1pPr>
      <a:lvl2pPr marL="1275794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126323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3pPr>
      <a:lvl4pPr marL="2976852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4pPr>
      <a:lvl5pPr marL="3827381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5pPr>
      <a:lvl6pPr marL="4677910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6pPr>
      <a:lvl7pPr marL="5528440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7pPr>
      <a:lvl8pPr marL="6378969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8pPr>
      <a:lvl9pPr marL="7229498" indent="-425265" algn="l" defTabSz="1701058" rtl="0" eaLnBrk="1" latinLnBrk="1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3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1pPr>
      <a:lvl2pPr marL="850529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2pPr>
      <a:lvl3pPr marL="1701058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3pPr>
      <a:lvl4pPr marL="2551587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4pPr>
      <a:lvl5pPr marL="3402117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5pPr>
      <a:lvl6pPr marL="4252646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6pPr>
      <a:lvl7pPr marL="5103175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7pPr>
      <a:lvl8pPr marL="5953704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8pPr>
      <a:lvl9pPr marL="6804233" algn="l" defTabSz="1701058" rtl="0" eaLnBrk="1" latinLnBrk="1" hangingPunct="1">
        <a:defRPr sz="3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343964" y="619060"/>
            <a:ext cx="20393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 smtClean="0"/>
              <a:t>Title</a:t>
            </a:r>
            <a:endParaRPr lang="ko-KR" altLang="en-US" sz="54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22403377" y="338435"/>
            <a:ext cx="0" cy="3400978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96921" y="338435"/>
            <a:ext cx="22106456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6921" y="338435"/>
            <a:ext cx="26954" cy="3400978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323875" y="34348215"/>
            <a:ext cx="22079502" cy="2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6"/>
          <p:cNvSpPr>
            <a:spLocks/>
          </p:cNvSpPr>
          <p:nvPr/>
        </p:nvSpPr>
        <p:spPr bwMode="auto">
          <a:xfrm>
            <a:off x="-744391" y="2838676"/>
            <a:ext cx="22682200" cy="1443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r"/>
            <a:r>
              <a:rPr lang="en-US" altLang="ko-KR" sz="4000" b="1" u="sng" dirty="0" smtClean="0">
                <a:latin typeface="+mj-lt"/>
              </a:rPr>
              <a:t>Professor : </a:t>
            </a:r>
            <a:r>
              <a:rPr lang="en-US" altLang="ko-KR" sz="4000" b="1" dirty="0" err="1">
                <a:latin typeface="+mj-lt"/>
              </a:rPr>
              <a:t>Paek</a:t>
            </a:r>
            <a:r>
              <a:rPr lang="en-US" altLang="ko-KR" sz="4000" b="1" dirty="0">
                <a:latin typeface="+mj-lt"/>
              </a:rPr>
              <a:t>, </a:t>
            </a:r>
            <a:r>
              <a:rPr lang="en-US" altLang="ko-KR" sz="4000" b="1" dirty="0" err="1">
                <a:latin typeface="+mj-lt"/>
              </a:rPr>
              <a:t>Yunheung</a:t>
            </a:r>
            <a:r>
              <a:rPr lang="en-US" altLang="ko-KR" sz="4000" b="1" u="sng" dirty="0" smtClean="0">
                <a:latin typeface="+mj-lt"/>
              </a:rPr>
              <a:t>     R.A. :           </a:t>
            </a:r>
          </a:p>
          <a:p>
            <a:pPr algn="r"/>
            <a:r>
              <a:rPr lang="en-US" altLang="ko-KR" sz="4000" b="1" u="sng" dirty="0" smtClean="0">
                <a:latin typeface="+mj-lt"/>
              </a:rPr>
              <a:t>Researcher :  </a:t>
            </a:r>
            <a:r>
              <a:rPr lang="ko-KR" altLang="en-US" sz="4000" b="1" u="sng" dirty="0" smtClean="0">
                <a:latin typeface="+mj-lt"/>
              </a:rPr>
              <a:t>김재민</a:t>
            </a:r>
            <a:r>
              <a:rPr lang="en-US" altLang="ko-KR" sz="4000" b="1" u="sng" dirty="0" smtClean="0">
                <a:latin typeface="+mj-lt"/>
              </a:rPr>
              <a:t>, </a:t>
            </a:r>
            <a:r>
              <a:rPr lang="ko-KR" altLang="en-US" sz="4000" b="1" u="sng" dirty="0" smtClean="0">
                <a:latin typeface="+mj-lt"/>
              </a:rPr>
              <a:t>이석현</a:t>
            </a:r>
            <a:r>
              <a:rPr lang="en-US" altLang="ko-KR" sz="4000" b="1" u="sng" dirty="0" smtClean="0">
                <a:latin typeface="+mj-lt"/>
              </a:rPr>
              <a:t>, </a:t>
            </a:r>
            <a:r>
              <a:rPr lang="ko-KR" altLang="en-US" sz="4000" b="1" u="sng" dirty="0" err="1" smtClean="0">
                <a:latin typeface="+mj-lt"/>
              </a:rPr>
              <a:t>최호근</a:t>
            </a:r>
            <a:r>
              <a:rPr lang="en-US" altLang="ko-KR" sz="4000" b="1" u="sng" dirty="0" smtClean="0">
                <a:latin typeface="+mj-lt"/>
              </a:rPr>
              <a:t>, Ham, </a:t>
            </a:r>
            <a:r>
              <a:rPr lang="en-US" altLang="ko-KR" sz="4000" b="1" u="sng" dirty="0" err="1" smtClean="0">
                <a:latin typeface="+mj-lt"/>
              </a:rPr>
              <a:t>Yeongju</a:t>
            </a:r>
            <a:endParaRPr lang="en-US" altLang="ko-KR" sz="4000" b="1" u="sng" dirty="0">
              <a:latin typeface="+mj-lt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7730" y="4430268"/>
            <a:ext cx="10778403" cy="5265153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398857" y="14158199"/>
            <a:ext cx="10840664" cy="1186190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398857" y="26229740"/>
            <a:ext cx="10840666" cy="4174681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413410" y="30603753"/>
            <a:ext cx="10826111" cy="360423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6139" y="9828998"/>
            <a:ext cx="10778403" cy="954771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87730" y="27895417"/>
            <a:ext cx="10778403" cy="6312566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94880" y="4412627"/>
            <a:ext cx="3221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Introduction</a:t>
            </a:r>
            <a:endParaRPr lang="ko-KR" altLang="en-US" sz="4000" b="1" u="sng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2449" y="27997066"/>
            <a:ext cx="458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Hardware Design </a:t>
            </a:r>
            <a:endParaRPr lang="en-US" altLang="ko-KR" sz="4000" b="1" u="sng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4268915" y="14309600"/>
            <a:ext cx="5046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Result &amp; Discussion</a:t>
            </a:r>
            <a:endParaRPr lang="ko-KR" altLang="en-US" sz="4000" b="1" u="sng" dirty="0"/>
          </a:p>
        </p:txBody>
      </p:sp>
      <p:sp>
        <p:nvSpPr>
          <p:cNvPr id="103" name="TextBox 102"/>
          <p:cNvSpPr txBox="1"/>
          <p:nvPr/>
        </p:nvSpPr>
        <p:spPr>
          <a:xfrm>
            <a:off x="15389458" y="26229741"/>
            <a:ext cx="3246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Future Work</a:t>
            </a:r>
            <a:endParaRPr lang="ko-KR" altLang="en-US" sz="4000" b="1" u="sng" dirty="0"/>
          </a:p>
        </p:txBody>
      </p:sp>
      <p:sp>
        <p:nvSpPr>
          <p:cNvPr id="104" name="TextBox 103"/>
          <p:cNvSpPr txBox="1"/>
          <p:nvPr/>
        </p:nvSpPr>
        <p:spPr>
          <a:xfrm>
            <a:off x="15522763" y="30611044"/>
            <a:ext cx="2587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Reference</a:t>
            </a:r>
            <a:endParaRPr lang="ko-KR" altLang="en-US" sz="4000" b="1" u="sng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1397266" y="4430269"/>
            <a:ext cx="10842255" cy="9528597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15692" y="9843460"/>
            <a:ext cx="174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smtClean="0"/>
              <a:t>Model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3008" y="19516947"/>
            <a:ext cx="10778403" cy="8244893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83301" y="19588750"/>
            <a:ext cx="8105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 smtClean="0"/>
              <a:t>Syscall</a:t>
            </a:r>
            <a:r>
              <a:rPr lang="en-US" altLang="ko-KR" sz="4000" b="1" u="sng" dirty="0" smtClean="0"/>
              <a:t> / </a:t>
            </a:r>
            <a:r>
              <a:rPr lang="en-US" altLang="ko-KR" sz="4000" b="1" u="sng" dirty="0" smtClean="0"/>
              <a:t>Execution path </a:t>
            </a:r>
            <a:r>
              <a:rPr lang="en-US" altLang="ko-KR" sz="4000" b="1" u="sng" dirty="0" smtClean="0"/>
              <a:t>Statistic</a:t>
            </a:r>
          </a:p>
        </p:txBody>
      </p:sp>
      <p:pic>
        <p:nvPicPr>
          <p:cNvPr id="1026" name="Picture 2" descr="https://cdn-images-1.medium.com/max/1600/1*DvlB9rtndUHwtri4E2P-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42" y="11052764"/>
            <a:ext cx="1659961" cy="25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1*Niu_c_FhGtLuHjrStkB_4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38" y="10868604"/>
            <a:ext cx="2608304" cy="27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76" y="20436868"/>
            <a:ext cx="3744444" cy="280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7" y="20436868"/>
            <a:ext cx="3744444" cy="2808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2" y="14097100"/>
            <a:ext cx="4882893" cy="318351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9999"/>
              </p:ext>
            </p:extLst>
          </p:nvPr>
        </p:nvGraphicFramePr>
        <p:xfrm>
          <a:off x="7689110" y="20649190"/>
          <a:ext cx="3167577" cy="235595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55859">
                  <a:extLst>
                    <a:ext uri="{9D8B030D-6E8A-4147-A177-3AD203B41FA5}">
                      <a16:colId xmlns:a16="http://schemas.microsoft.com/office/drawing/2014/main" val="3107162970"/>
                    </a:ext>
                  </a:extLst>
                </a:gridCol>
                <a:gridCol w="1055859">
                  <a:extLst>
                    <a:ext uri="{9D8B030D-6E8A-4147-A177-3AD203B41FA5}">
                      <a16:colId xmlns:a16="http://schemas.microsoft.com/office/drawing/2014/main" val="2744245185"/>
                    </a:ext>
                  </a:extLst>
                </a:gridCol>
                <a:gridCol w="1055859">
                  <a:extLst>
                    <a:ext uri="{9D8B030D-6E8A-4147-A177-3AD203B41FA5}">
                      <a16:colId xmlns:a16="http://schemas.microsoft.com/office/drawing/2014/main" val="829492974"/>
                    </a:ext>
                  </a:extLst>
                </a:gridCol>
              </a:tblGrid>
              <a:tr h="78531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sys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exe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43824"/>
                  </a:ext>
                </a:extLst>
              </a:tr>
              <a:tr h="785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smtClean="0">
                          <a:latin typeface="+mn-lt"/>
                        </a:rPr>
                        <a:t>Min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19800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736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96602"/>
                  </a:ext>
                </a:extLst>
              </a:tr>
              <a:tr h="785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 err="1" smtClean="0">
                          <a:latin typeface="+mn-lt"/>
                        </a:rPr>
                        <a:t>Avg</a:t>
                      </a:r>
                      <a:endParaRPr lang="ko-KR" altLang="en-US" sz="28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30M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+mn-lt"/>
                        </a:rPr>
                        <a:t>7229</a:t>
                      </a:r>
                      <a:endParaRPr lang="ko-KR" altLang="en-US" sz="2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1166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46194" y="27077859"/>
            <a:ext cx="1150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Measuring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accuracy of quantized model</a:t>
            </a:r>
            <a:endParaRPr lang="ko-KR" alt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75705" y="11176246"/>
            <a:ext cx="4734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LSTM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</a:t>
            </a:r>
            <a:endParaRPr lang="en-US" altLang="ko-KR" sz="3600" dirty="0" smtClean="0"/>
          </a:p>
          <a:p>
            <a:r>
              <a:rPr lang="en-US" altLang="ko-KR" sz="3600" dirty="0" smtClean="0"/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5705" y="14097100"/>
            <a:ext cx="4734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 </a:t>
            </a:r>
          </a:p>
          <a:p>
            <a:r>
              <a:rPr lang="en-US" altLang="ko-KR" sz="3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58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1382" y="8146473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66854" y="8395855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67970" y="8645237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51794" y="9434945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101" y="9102436"/>
            <a:ext cx="2860099" cy="2410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897981" y="10099963"/>
            <a:ext cx="1205655" cy="5387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132951" y="10143147"/>
            <a:ext cx="786246" cy="49552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10165548" y="10143147"/>
            <a:ext cx="786246" cy="49552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726307">
            <a:off x="6774914" y="10304759"/>
            <a:ext cx="858225" cy="164153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42356" y="11745688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17325" y="11995070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18441" y="12244452"/>
            <a:ext cx="2410691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156677" y="14073252"/>
            <a:ext cx="303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 path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5101" y="14073252"/>
            <a:ext cx="3872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call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55200" y="9382040"/>
            <a:ext cx="2549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convertor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아래쪽 화살표 37"/>
          <p:cNvSpPr/>
          <p:nvPr/>
        </p:nvSpPr>
        <p:spPr>
          <a:xfrm rot="19352914">
            <a:off x="11872187" y="9861771"/>
            <a:ext cx="465779" cy="97514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43610" y="10681343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627854" y="10924748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915543" y="11168153"/>
            <a:ext cx="2410691" cy="1828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59</Words>
  <Application>Microsoft Office PowerPoint</Application>
  <PresentationFormat>사용자 지정</PresentationFormat>
  <Paragraphs>28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심신용</dc:creator>
  <cp:lastModifiedBy>ECE</cp:lastModifiedBy>
  <cp:revision>184</cp:revision>
  <dcterms:created xsi:type="dcterms:W3CDTF">2014-05-09T17:45:20Z</dcterms:created>
  <dcterms:modified xsi:type="dcterms:W3CDTF">2019-05-15T14:02:52Z</dcterms:modified>
</cp:coreProperties>
</file>