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48a33d3e_0_1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48a33d3e_0_1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48a33d3e_0_1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48a33d3e_0_1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dff1fbb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dff1fbb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48a33d3e_0_1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48a33d3e_0_1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dff1fbb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dff1fbb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48a33d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48a33d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world/jaypeedevlin/lending-club-loan-data-2007-1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Lending Club</a:t>
            </a:r>
            <a:endParaRPr sz="5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Loan Approval Optimization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113700" y="4296100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622625" y="4591700"/>
            <a:ext cx="12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Michael Son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Arial"/>
                <a:ea typeface="Arial"/>
                <a:cs typeface="Arial"/>
                <a:sym typeface="Arial"/>
              </a:rPr>
              <a:t>Problem</a:t>
            </a:r>
            <a:endParaRPr sz="30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Task: Loan approval optimization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In-depth feature analysis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Data-driven binary classification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Resource: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 u="sng">
                <a:solidFill>
                  <a:srgbClr val="296E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https://data.world/jaypeedevlin/lending-club-loan-data-2007-11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Data Analysis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Imbalanced 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features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fico_range_avg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loan_status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loan_type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loan_type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binary classification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163" y="1155700"/>
            <a:ext cx="376237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Data Analysis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Intrinsically linked features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Notable </a:t>
            </a: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oan_type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orrelations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grade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ico_range_avg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evol_util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inq_last_6mths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75" y="1152475"/>
            <a:ext cx="4331375" cy="384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Data Analysis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950" y="1152475"/>
            <a:ext cx="54483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Modeling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Forest Classifier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features of importance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ast_credit_pull d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rade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inq last 6mths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200" y="1152475"/>
            <a:ext cx="4520700" cy="30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model: Random Forest Classifier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Prospective improvements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update (current data: 2007-2011)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Hyperparameter tuning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