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0267-BC74-4D0A-BC64-2B6CB600FB04}" type="datetimeFigureOut">
              <a:rPr lang="de-DE" smtClean="0"/>
              <a:t>15.09.2018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99FF-219D-4871-B0F4-8C5BE6B2BE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45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0267-BC74-4D0A-BC64-2B6CB600FB04}" type="datetimeFigureOut">
              <a:rPr lang="de-DE" smtClean="0"/>
              <a:t>15.09.2018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99FF-219D-4871-B0F4-8C5BE6B2BE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63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0267-BC74-4D0A-BC64-2B6CB600FB04}" type="datetimeFigureOut">
              <a:rPr lang="de-DE" smtClean="0"/>
              <a:t>15.09.2018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99FF-219D-4871-B0F4-8C5BE6B2BE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8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0267-BC74-4D0A-BC64-2B6CB600FB04}" type="datetimeFigureOut">
              <a:rPr lang="de-DE" smtClean="0"/>
              <a:t>15.09.2018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99FF-219D-4871-B0F4-8C5BE6B2BE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02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0267-BC74-4D0A-BC64-2B6CB600FB04}" type="datetimeFigureOut">
              <a:rPr lang="de-DE" smtClean="0"/>
              <a:t>15.09.2018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99FF-219D-4871-B0F4-8C5BE6B2BE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77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0267-BC74-4D0A-BC64-2B6CB600FB04}" type="datetimeFigureOut">
              <a:rPr lang="de-DE" smtClean="0"/>
              <a:t>15.09.2018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99FF-219D-4871-B0F4-8C5BE6B2BE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30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0267-BC74-4D0A-BC64-2B6CB600FB04}" type="datetimeFigureOut">
              <a:rPr lang="de-DE" smtClean="0"/>
              <a:t>15.09.2018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99FF-219D-4871-B0F4-8C5BE6B2BE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82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0267-BC74-4D0A-BC64-2B6CB600FB04}" type="datetimeFigureOut">
              <a:rPr lang="de-DE" smtClean="0"/>
              <a:t>15.09.2018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99FF-219D-4871-B0F4-8C5BE6B2BE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17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0267-BC74-4D0A-BC64-2B6CB600FB04}" type="datetimeFigureOut">
              <a:rPr lang="de-DE" smtClean="0"/>
              <a:t>15.09.2018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99FF-219D-4871-B0F4-8C5BE6B2BE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774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0267-BC74-4D0A-BC64-2B6CB600FB04}" type="datetimeFigureOut">
              <a:rPr lang="de-DE" smtClean="0"/>
              <a:t>15.09.2018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99FF-219D-4871-B0F4-8C5BE6B2BE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83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0267-BC74-4D0A-BC64-2B6CB600FB04}" type="datetimeFigureOut">
              <a:rPr lang="de-DE" smtClean="0"/>
              <a:t>15.09.2018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99FF-219D-4871-B0F4-8C5BE6B2BE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04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B0267-BC74-4D0A-BC64-2B6CB600FB04}" type="datetimeFigureOut">
              <a:rPr lang="de-DE" smtClean="0"/>
              <a:t>15.09.2018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99FF-219D-4871-B0F4-8C5BE6B2BE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99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Bildergebnis fÃ¼r platform zurich tr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055" y="-22576"/>
            <a:ext cx="9162992" cy="688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ihandform 5"/>
          <p:cNvSpPr/>
          <p:nvPr/>
        </p:nvSpPr>
        <p:spPr>
          <a:xfrm>
            <a:off x="2535381" y="3877800"/>
            <a:ext cx="1055716" cy="648393"/>
          </a:xfrm>
          <a:custGeom>
            <a:avLst/>
            <a:gdLst>
              <a:gd name="connsiteX0" fmla="*/ 49876 w 881149"/>
              <a:gd name="connsiteY0" fmla="*/ 41564 h 590204"/>
              <a:gd name="connsiteX1" fmla="*/ 266007 w 881149"/>
              <a:gd name="connsiteY1" fmla="*/ 0 h 590204"/>
              <a:gd name="connsiteX2" fmla="*/ 881149 w 881149"/>
              <a:gd name="connsiteY2" fmla="*/ 590204 h 590204"/>
              <a:gd name="connsiteX3" fmla="*/ 0 w 881149"/>
              <a:gd name="connsiteY3" fmla="*/ 590204 h 590204"/>
              <a:gd name="connsiteX4" fmla="*/ 49876 w 881149"/>
              <a:gd name="connsiteY4" fmla="*/ 41564 h 590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149" h="590204">
                <a:moveTo>
                  <a:pt x="49876" y="41564"/>
                </a:moveTo>
                <a:lnTo>
                  <a:pt x="266007" y="0"/>
                </a:lnTo>
                <a:lnTo>
                  <a:pt x="881149" y="590204"/>
                </a:lnTo>
                <a:lnTo>
                  <a:pt x="0" y="590204"/>
                </a:lnTo>
                <a:lnTo>
                  <a:pt x="49876" y="41564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 7"/>
          <p:cNvSpPr/>
          <p:nvPr/>
        </p:nvSpPr>
        <p:spPr>
          <a:xfrm>
            <a:off x="2568633" y="3919365"/>
            <a:ext cx="382385" cy="390698"/>
          </a:xfrm>
          <a:custGeom>
            <a:avLst/>
            <a:gdLst>
              <a:gd name="connsiteX0" fmla="*/ 91440 w 382385"/>
              <a:gd name="connsiteY0" fmla="*/ 58189 h 390698"/>
              <a:gd name="connsiteX1" fmla="*/ 249382 w 382385"/>
              <a:gd name="connsiteY1" fmla="*/ 166255 h 390698"/>
              <a:gd name="connsiteX2" fmla="*/ 290945 w 382385"/>
              <a:gd name="connsiteY2" fmla="*/ 0 h 390698"/>
              <a:gd name="connsiteX3" fmla="*/ 382385 w 382385"/>
              <a:gd name="connsiteY3" fmla="*/ 74815 h 390698"/>
              <a:gd name="connsiteX4" fmla="*/ 349134 w 382385"/>
              <a:gd name="connsiteY4" fmla="*/ 282633 h 390698"/>
              <a:gd name="connsiteX5" fmla="*/ 332509 w 382385"/>
              <a:gd name="connsiteY5" fmla="*/ 315884 h 390698"/>
              <a:gd name="connsiteX6" fmla="*/ 332509 w 382385"/>
              <a:gd name="connsiteY6" fmla="*/ 315884 h 390698"/>
              <a:gd name="connsiteX7" fmla="*/ 332509 w 382385"/>
              <a:gd name="connsiteY7" fmla="*/ 315884 h 390698"/>
              <a:gd name="connsiteX8" fmla="*/ 340822 w 382385"/>
              <a:gd name="connsiteY8" fmla="*/ 390698 h 390698"/>
              <a:gd name="connsiteX9" fmla="*/ 0 w 382385"/>
              <a:gd name="connsiteY9" fmla="*/ 124691 h 390698"/>
              <a:gd name="connsiteX10" fmla="*/ 41563 w 382385"/>
              <a:gd name="connsiteY10" fmla="*/ 41564 h 390698"/>
              <a:gd name="connsiteX11" fmla="*/ 91440 w 382385"/>
              <a:gd name="connsiteY11" fmla="*/ 58189 h 390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2385" h="390698">
                <a:moveTo>
                  <a:pt x="91440" y="58189"/>
                </a:moveTo>
                <a:lnTo>
                  <a:pt x="249382" y="166255"/>
                </a:lnTo>
                <a:lnTo>
                  <a:pt x="290945" y="0"/>
                </a:lnTo>
                <a:lnTo>
                  <a:pt x="382385" y="74815"/>
                </a:lnTo>
                <a:lnTo>
                  <a:pt x="349134" y="282633"/>
                </a:lnTo>
                <a:lnTo>
                  <a:pt x="332509" y="315884"/>
                </a:lnTo>
                <a:lnTo>
                  <a:pt x="332509" y="315884"/>
                </a:lnTo>
                <a:lnTo>
                  <a:pt x="332509" y="315884"/>
                </a:lnTo>
                <a:lnTo>
                  <a:pt x="340822" y="390698"/>
                </a:lnTo>
                <a:lnTo>
                  <a:pt x="0" y="124691"/>
                </a:lnTo>
                <a:lnTo>
                  <a:pt x="41563" y="41564"/>
                </a:lnTo>
                <a:lnTo>
                  <a:pt x="91440" y="5818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2564476" y="4127182"/>
            <a:ext cx="590204" cy="399011"/>
          </a:xfrm>
          <a:custGeom>
            <a:avLst/>
            <a:gdLst>
              <a:gd name="connsiteX0" fmla="*/ 24939 w 590204"/>
              <a:gd name="connsiteY0" fmla="*/ 83128 h 399011"/>
              <a:gd name="connsiteX1" fmla="*/ 307571 w 590204"/>
              <a:gd name="connsiteY1" fmla="*/ 299259 h 399011"/>
              <a:gd name="connsiteX2" fmla="*/ 415637 w 590204"/>
              <a:gd name="connsiteY2" fmla="*/ 349135 h 399011"/>
              <a:gd name="connsiteX3" fmla="*/ 482139 w 590204"/>
              <a:gd name="connsiteY3" fmla="*/ 0 h 399011"/>
              <a:gd name="connsiteX4" fmla="*/ 590204 w 590204"/>
              <a:gd name="connsiteY4" fmla="*/ 83128 h 399011"/>
              <a:gd name="connsiteX5" fmla="*/ 540328 w 590204"/>
              <a:gd name="connsiteY5" fmla="*/ 399011 h 399011"/>
              <a:gd name="connsiteX6" fmla="*/ 224444 w 590204"/>
              <a:gd name="connsiteY6" fmla="*/ 365760 h 399011"/>
              <a:gd name="connsiteX7" fmla="*/ 0 w 590204"/>
              <a:gd name="connsiteY7" fmla="*/ 199506 h 399011"/>
              <a:gd name="connsiteX8" fmla="*/ 24939 w 590204"/>
              <a:gd name="connsiteY8" fmla="*/ 83128 h 399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204" h="399011">
                <a:moveTo>
                  <a:pt x="24939" y="83128"/>
                </a:moveTo>
                <a:lnTo>
                  <a:pt x="307571" y="299259"/>
                </a:lnTo>
                <a:lnTo>
                  <a:pt x="415637" y="349135"/>
                </a:lnTo>
                <a:lnTo>
                  <a:pt x="482139" y="0"/>
                </a:lnTo>
                <a:lnTo>
                  <a:pt x="590204" y="83128"/>
                </a:lnTo>
                <a:lnTo>
                  <a:pt x="540328" y="399011"/>
                </a:lnTo>
                <a:lnTo>
                  <a:pt x="224444" y="365760"/>
                </a:lnTo>
                <a:lnTo>
                  <a:pt x="0" y="199506"/>
                </a:lnTo>
                <a:lnTo>
                  <a:pt x="24939" y="8312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2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25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Janke</dc:creator>
  <cp:lastModifiedBy>Michael Janke</cp:lastModifiedBy>
  <cp:revision>2</cp:revision>
  <dcterms:created xsi:type="dcterms:W3CDTF">2018-09-15T21:00:50Z</dcterms:created>
  <dcterms:modified xsi:type="dcterms:W3CDTF">2018-09-15T21:10:49Z</dcterms:modified>
</cp:coreProperties>
</file>