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21"/>
    <a:srgbClr val="D48117"/>
    <a:srgbClr val="E9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69DFC-268C-4FAE-A539-78D3B4FB0B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D2EFF-C7D6-4B14-B80D-2BADD653E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4A35C-0109-496B-A48A-AA5199415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6223C-7221-42F3-BF52-BFAD53909E61}" type="datetimeFigureOut">
              <a:rPr lang="en-US" smtClean="0"/>
              <a:t>2021-06-09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58413-6A27-4A8E-98C0-A5D016C6E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9E953-234D-4EC2-A53B-9DE8A6846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DD1B-EC90-47EE-AD0C-CBA81629A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2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EE085-E011-4F07-929B-959EA765B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8221CE-9E96-4DC5-BA1E-794557F4CE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76508-8E1C-4098-B5AB-D6BC747BF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6223C-7221-42F3-BF52-BFAD53909E61}" type="datetimeFigureOut">
              <a:rPr lang="en-US" smtClean="0"/>
              <a:t>2021-06-09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95603-8871-461A-91B3-D8556D9F7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7E904-8CFA-40E4-8DC3-69D6B622B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DD1B-EC90-47EE-AD0C-CBA81629A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69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580A84-6082-4F46-92F6-6896CDEFF0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FA21E9-8EF0-4E8D-9D80-9412A0374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A4107-3C32-45C4-9BDA-BD532D5BB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6223C-7221-42F3-BF52-BFAD53909E61}" type="datetimeFigureOut">
              <a:rPr lang="en-US" smtClean="0"/>
              <a:t>2021-06-09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42998-E987-422C-B29A-042F8B9AE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361CA-6182-4A3C-9B03-4C3B0449C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DD1B-EC90-47EE-AD0C-CBA81629A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59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0EB8-5610-457D-A13F-F4ED1F456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3E85F-0D35-466F-801C-3CD080F21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53D01-87A7-42E4-B4FB-64221A15A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6223C-7221-42F3-BF52-BFAD53909E61}" type="datetimeFigureOut">
              <a:rPr lang="en-US" smtClean="0"/>
              <a:t>2021-06-09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7824C-5166-4C67-BC2D-E1A8E77B7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D68D8-DD48-412E-9A20-046114A5E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DD1B-EC90-47EE-AD0C-CBA81629A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85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A3060-EF9B-47F7-97B3-CA0F5AA31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BAA6E-E567-4702-8245-A2FF0EF5E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D463E-408A-4DF0-9123-D524FBB48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6223C-7221-42F3-BF52-BFAD53909E61}" type="datetimeFigureOut">
              <a:rPr lang="en-US" smtClean="0"/>
              <a:t>2021-06-09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2E19A-4F0F-483F-AA5A-DE5159F10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4CFCD-78F7-4C24-A156-1138EBB49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DD1B-EC90-47EE-AD0C-CBA81629A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43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9A24C-4301-47C1-9502-49F01335E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535B5-16C3-4B7A-89C6-0142856B77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142E3D-A9A0-4631-A3CB-E12F1AE78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1D773-DDA8-400E-A465-3F1178B2A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6223C-7221-42F3-BF52-BFAD53909E61}" type="datetimeFigureOut">
              <a:rPr lang="en-US" smtClean="0"/>
              <a:t>2021-06-09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20B5BC-0FEF-433F-95B0-E68EE2F0E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BA8B2E-D9FE-405B-8F5F-72152F053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DD1B-EC90-47EE-AD0C-CBA81629A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49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1F90B-0777-40CB-A48F-BDEC172B5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60A656-BDDA-4901-92DA-9F26503BB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914AB-E20C-4499-8741-60C598871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140FE5-24F3-4E23-A2A2-BA69C7C2B6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3C3681-008C-4D56-9CA2-10B04217DD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6B6065-4797-4EE5-8EA7-5E738A731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6223C-7221-42F3-BF52-BFAD53909E61}" type="datetimeFigureOut">
              <a:rPr lang="en-US" smtClean="0"/>
              <a:t>2021-06-09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9E0068-CEB7-49E2-A21A-89C3725BB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99B80D-914E-438D-B2CB-EE1388605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DD1B-EC90-47EE-AD0C-CBA81629A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96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50188-DD07-4E8C-BAA6-4DAB76EF7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CE0D8E-334D-4F46-82A0-443C118D4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6223C-7221-42F3-BF52-BFAD53909E61}" type="datetimeFigureOut">
              <a:rPr lang="en-US" smtClean="0"/>
              <a:t>2021-06-09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936A0B-349C-45F2-BA4E-48BBD7811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F02B65-779F-46CE-B450-A24BF6755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DD1B-EC90-47EE-AD0C-CBA81629A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68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239A81-AD84-46D9-8599-F4B1F02DA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6223C-7221-42F3-BF52-BFAD53909E61}" type="datetimeFigureOut">
              <a:rPr lang="en-US" smtClean="0"/>
              <a:t>2021-06-09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99D84C-AB21-4DF0-814F-E00D9FFC9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0CBCB-E508-4E23-A3A4-2DFCC8E87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DD1B-EC90-47EE-AD0C-CBA81629A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74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CB138-68A8-4C6F-987B-33F60BFCF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D4D70-E7F4-40B9-9538-0837ED794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912163-0093-45B3-99FA-26B591D2D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7BA1CA-9390-4282-9582-94F818FFF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6223C-7221-42F3-BF52-BFAD53909E61}" type="datetimeFigureOut">
              <a:rPr lang="en-US" smtClean="0"/>
              <a:t>2021-06-09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EB13C3-3114-42B0-B0C6-6E05C3B41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DFC094-D641-45D3-842F-291B16E14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DD1B-EC90-47EE-AD0C-CBA81629A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20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AACFA-BA8F-4827-85A6-8C60E5D40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DF7B5F-E360-47EC-B589-36D376AAD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2F075F-ADE2-4104-974E-30614F868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D72DA-DB17-4723-B4F9-F1F135703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6223C-7221-42F3-BF52-BFAD53909E61}" type="datetimeFigureOut">
              <a:rPr lang="en-US" smtClean="0"/>
              <a:t>2021-06-09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0BD491-3FFE-44FD-83DD-E0BFF1CF8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370481-503C-442E-88FA-E5F6D3C4D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DD1B-EC90-47EE-AD0C-CBA81629A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4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464C31-904B-41F7-851A-823B7DA85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32FE0-5F86-480F-8EA6-EBB2189A1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E43B1-7A47-4D2B-8033-576A29920B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6223C-7221-42F3-BF52-BFAD53909E61}" type="datetimeFigureOut">
              <a:rPr lang="en-US" smtClean="0"/>
              <a:t>2021-06-09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24436-F900-4F6C-BA0A-4EAF01D18C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389C5-F2EB-4702-AFBF-30270CBE82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3DD1B-EC90-47EE-AD0C-CBA81629A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044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F4E2733E-D2DD-435F-8077-F846E8132B34}"/>
              </a:ext>
            </a:extLst>
          </p:cNvPr>
          <p:cNvSpPr/>
          <p:nvPr/>
        </p:nvSpPr>
        <p:spPr>
          <a:xfrm>
            <a:off x="2660186" y="-6813"/>
            <a:ext cx="6871626" cy="6871626"/>
          </a:xfrm>
          <a:prstGeom prst="ellipse">
            <a:avLst/>
          </a:prstGeom>
          <a:gradFill flip="none" rotWithShape="1">
            <a:gsLst>
              <a:gs pos="0">
                <a:srgbClr val="92D050"/>
              </a:gs>
              <a:gs pos="100000">
                <a:srgbClr val="00B050"/>
              </a:gs>
            </a:gsLst>
            <a:lin ang="2700000" scaled="1"/>
            <a:tileRect/>
          </a:gra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">
              <a:avLst/>
            </a:prstTxWarp>
          </a:bodyPr>
          <a:lstStyle/>
          <a:p>
            <a:pPr algn="ctr"/>
            <a:r>
              <a:rPr lang="en-US" sz="3000" b="1" dirty="0">
                <a:ln w="3175">
                  <a:solidFill>
                    <a:schemeClr val="bg1">
                      <a:lumMod val="85000"/>
                    </a:schemeClr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GreenCoin – Decentralized Digital Currency</a:t>
            </a:r>
          </a:p>
          <a:p>
            <a:pPr algn="ctr"/>
            <a:endParaRPr lang="en-US" sz="3000" b="1" dirty="0">
              <a:ln w="3175">
                <a:solidFill>
                  <a:schemeClr val="bg1">
                    <a:lumMod val="85000"/>
                  </a:schemeClr>
                </a:solidFill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B74A1C5-88E8-4354-B807-E3777AB87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297" y="1083306"/>
            <a:ext cx="4079404" cy="4691388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F6D7CFB9-159F-4E20-BB56-DB11662C99A4}"/>
              </a:ext>
            </a:extLst>
          </p:cNvPr>
          <p:cNvSpPr/>
          <p:nvPr/>
        </p:nvSpPr>
        <p:spPr>
          <a:xfrm rot="10800000">
            <a:off x="2660186" y="-13626"/>
            <a:ext cx="6871626" cy="687162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">
              <a:avLst/>
            </a:prstTxWarp>
          </a:bodyPr>
          <a:lstStyle/>
          <a:p>
            <a:pPr algn="ctr"/>
            <a:r>
              <a:rPr lang="en-US" sz="3000" b="1" dirty="0">
                <a:ln w="3175">
                  <a:solidFill>
                    <a:schemeClr val="bg1">
                      <a:lumMod val="85000"/>
                    </a:schemeClr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GreenCoin – Decentralized Digital Currency</a:t>
            </a:r>
          </a:p>
          <a:p>
            <a:pPr algn="ctr"/>
            <a:endParaRPr lang="en-US" sz="3000" b="1" dirty="0">
              <a:ln w="3175">
                <a:solidFill>
                  <a:schemeClr val="bg1">
                    <a:lumMod val="85000"/>
                  </a:schemeClr>
                </a:solidFill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876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5629EF5-BCDF-4772-810C-01AE061D669F}"/>
              </a:ext>
            </a:extLst>
          </p:cNvPr>
          <p:cNvGrpSpPr/>
          <p:nvPr/>
        </p:nvGrpSpPr>
        <p:grpSpPr>
          <a:xfrm>
            <a:off x="2362198" y="4095750"/>
            <a:ext cx="1905002" cy="1905000"/>
            <a:chOff x="1352548" y="2238375"/>
            <a:chExt cx="1905002" cy="1905000"/>
          </a:xfrm>
          <a:solidFill>
            <a:schemeClr val="accent1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9CF1236-3910-4D19-B689-A3E6438196F3}"/>
                </a:ext>
              </a:extLst>
            </p:cNvPr>
            <p:cNvSpPr/>
            <p:nvPr/>
          </p:nvSpPr>
          <p:spPr>
            <a:xfrm>
              <a:off x="1352550" y="2238375"/>
              <a:ext cx="1905000" cy="1905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61014B4-FEA7-4B0C-B9A5-D4BDF53CBE35}"/>
                </a:ext>
              </a:extLst>
            </p:cNvPr>
            <p:cNvSpPr/>
            <p:nvPr/>
          </p:nvSpPr>
          <p:spPr>
            <a:xfrm>
              <a:off x="1352549" y="2238375"/>
              <a:ext cx="1904999" cy="5524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Previous Block Hash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F8214E4-1C5E-446C-ABB0-3AE59F576584}"/>
                </a:ext>
              </a:extLst>
            </p:cNvPr>
            <p:cNvSpPr/>
            <p:nvPr/>
          </p:nvSpPr>
          <p:spPr>
            <a:xfrm>
              <a:off x="1352549" y="3876675"/>
              <a:ext cx="1904999" cy="2667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Nonce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06FB9CA-4D09-4492-A83D-92CB528E636E}"/>
                </a:ext>
              </a:extLst>
            </p:cNvPr>
            <p:cNvSpPr/>
            <p:nvPr/>
          </p:nvSpPr>
          <p:spPr>
            <a:xfrm>
              <a:off x="1352548" y="2790825"/>
              <a:ext cx="1905000" cy="10858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… Data …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1FB407E-2A0A-4276-B4A0-8990CD6C3D92}"/>
              </a:ext>
            </a:extLst>
          </p:cNvPr>
          <p:cNvGrpSpPr/>
          <p:nvPr/>
        </p:nvGrpSpPr>
        <p:grpSpPr>
          <a:xfrm>
            <a:off x="5467348" y="4095750"/>
            <a:ext cx="1905002" cy="1905000"/>
            <a:chOff x="1352548" y="2238375"/>
            <a:chExt cx="1905002" cy="1905000"/>
          </a:xfrm>
          <a:solidFill>
            <a:schemeClr val="accent1">
              <a:lumMod val="75000"/>
            </a:schemeClr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8ACEB4B-4E64-40F0-A22E-0999DA21618B}"/>
                </a:ext>
              </a:extLst>
            </p:cNvPr>
            <p:cNvSpPr/>
            <p:nvPr/>
          </p:nvSpPr>
          <p:spPr>
            <a:xfrm>
              <a:off x="1352550" y="2238375"/>
              <a:ext cx="1905000" cy="1905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51D0C0F-2AC8-44AB-BED5-4C8A98E7B4CB}"/>
                </a:ext>
              </a:extLst>
            </p:cNvPr>
            <p:cNvSpPr/>
            <p:nvPr/>
          </p:nvSpPr>
          <p:spPr>
            <a:xfrm>
              <a:off x="1352549" y="2238375"/>
              <a:ext cx="1904999" cy="5524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a12b…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3148139-CB2B-4DB8-8858-A1C7BE9EF90A}"/>
                </a:ext>
              </a:extLst>
            </p:cNvPr>
            <p:cNvSpPr/>
            <p:nvPr/>
          </p:nvSpPr>
          <p:spPr>
            <a:xfrm>
              <a:off x="1352549" y="3876675"/>
              <a:ext cx="1904999" cy="2667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Nonce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8EAE877-6309-474E-878B-D064B4628599}"/>
                </a:ext>
              </a:extLst>
            </p:cNvPr>
            <p:cNvSpPr/>
            <p:nvPr/>
          </p:nvSpPr>
          <p:spPr>
            <a:xfrm>
              <a:off x="1352548" y="2790825"/>
              <a:ext cx="1905000" cy="10858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… Data …</a:t>
              </a:r>
            </a:p>
          </p:txBody>
        </p:sp>
      </p:grp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7A130866-71F3-4E01-AB3C-1022C0889CC3}"/>
              </a:ext>
            </a:extLst>
          </p:cNvPr>
          <p:cNvCxnSpPr>
            <a:cxnSpLocks/>
            <a:stCxn id="26" idx="3"/>
            <a:endCxn id="21" idx="1"/>
          </p:cNvCxnSpPr>
          <p:nvPr/>
        </p:nvCxnSpPr>
        <p:spPr>
          <a:xfrm flipV="1">
            <a:off x="4267198" y="4371975"/>
            <a:ext cx="1200151" cy="1495425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9CE21E37-50B3-46A5-B78A-4BA6DFADD0E1}"/>
              </a:ext>
            </a:extLst>
          </p:cNvPr>
          <p:cNvGrpSpPr/>
          <p:nvPr/>
        </p:nvGrpSpPr>
        <p:grpSpPr>
          <a:xfrm>
            <a:off x="8572497" y="4095750"/>
            <a:ext cx="1905002" cy="1905000"/>
            <a:chOff x="1352548" y="2238375"/>
            <a:chExt cx="1905002" cy="1905000"/>
          </a:xfrm>
          <a:solidFill>
            <a:schemeClr val="accent1">
              <a:lumMod val="75000"/>
            </a:schemeClr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7341769-097A-4656-BC78-BA71679C2E8A}"/>
                </a:ext>
              </a:extLst>
            </p:cNvPr>
            <p:cNvSpPr/>
            <p:nvPr/>
          </p:nvSpPr>
          <p:spPr>
            <a:xfrm>
              <a:off x="1352550" y="2238375"/>
              <a:ext cx="1905000" cy="1905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93E0E1F-9307-41FC-84CB-CAB5EDB6DA35}"/>
                </a:ext>
              </a:extLst>
            </p:cNvPr>
            <p:cNvSpPr/>
            <p:nvPr/>
          </p:nvSpPr>
          <p:spPr>
            <a:xfrm>
              <a:off x="1352549" y="2238375"/>
              <a:ext cx="1904999" cy="5524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b78b…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A9E0030-EA75-4FCD-8075-F750B11198F2}"/>
                </a:ext>
              </a:extLst>
            </p:cNvPr>
            <p:cNvSpPr/>
            <p:nvPr/>
          </p:nvSpPr>
          <p:spPr>
            <a:xfrm>
              <a:off x="1352549" y="3876675"/>
              <a:ext cx="1904999" cy="2667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Nonce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49E0385-44FB-4395-8261-93A1E32BA965}"/>
                </a:ext>
              </a:extLst>
            </p:cNvPr>
            <p:cNvSpPr/>
            <p:nvPr/>
          </p:nvSpPr>
          <p:spPr>
            <a:xfrm>
              <a:off x="1352548" y="2790825"/>
              <a:ext cx="1905000" cy="10858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… Data …</a:t>
              </a:r>
            </a:p>
          </p:txBody>
        </p:sp>
      </p:grp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73BA6B12-A847-44D9-9C3C-4B8F1F6738EF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7372347" y="4371975"/>
            <a:ext cx="1200151" cy="1495425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2442E5D0-5BB7-4735-ACE3-E4773E69B7F1}"/>
              </a:ext>
            </a:extLst>
          </p:cNvPr>
          <p:cNvCxnSpPr>
            <a:cxnSpLocks/>
          </p:cNvCxnSpPr>
          <p:nvPr/>
        </p:nvCxnSpPr>
        <p:spPr>
          <a:xfrm flipV="1">
            <a:off x="10477496" y="4371975"/>
            <a:ext cx="1200151" cy="1495425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D76C326E-F016-440D-B3AC-A39C7EBAD543}"/>
              </a:ext>
            </a:extLst>
          </p:cNvPr>
          <p:cNvCxnSpPr>
            <a:cxnSpLocks/>
          </p:cNvCxnSpPr>
          <p:nvPr/>
        </p:nvCxnSpPr>
        <p:spPr>
          <a:xfrm flipV="1">
            <a:off x="1162050" y="4371975"/>
            <a:ext cx="1200151" cy="1495425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B73C87D-AC38-4698-8973-67655A6E45A4}"/>
              </a:ext>
            </a:extLst>
          </p:cNvPr>
          <p:cNvGrpSpPr/>
          <p:nvPr/>
        </p:nvGrpSpPr>
        <p:grpSpPr>
          <a:xfrm>
            <a:off x="5467348" y="1376363"/>
            <a:ext cx="1905002" cy="1905000"/>
            <a:chOff x="1352548" y="2238375"/>
            <a:chExt cx="1905002" cy="1905000"/>
          </a:xfrm>
          <a:solidFill>
            <a:schemeClr val="accent1">
              <a:lumMod val="75000"/>
            </a:schemeClr>
          </a:solidFill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C420CC6-0498-4AA9-AE33-ADF417A2257A}"/>
                </a:ext>
              </a:extLst>
            </p:cNvPr>
            <p:cNvSpPr/>
            <p:nvPr/>
          </p:nvSpPr>
          <p:spPr>
            <a:xfrm>
              <a:off x="1352550" y="2238375"/>
              <a:ext cx="1905000" cy="1905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E56FDD0-277C-40FE-8AE1-DE48CC950DAE}"/>
                </a:ext>
              </a:extLst>
            </p:cNvPr>
            <p:cNvSpPr/>
            <p:nvPr/>
          </p:nvSpPr>
          <p:spPr>
            <a:xfrm>
              <a:off x="1352549" y="2238375"/>
              <a:ext cx="1904999" cy="5524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a12b…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FC79A25-3CA6-4195-916E-165B3A6EB1C6}"/>
                </a:ext>
              </a:extLst>
            </p:cNvPr>
            <p:cNvSpPr/>
            <p:nvPr/>
          </p:nvSpPr>
          <p:spPr>
            <a:xfrm>
              <a:off x="1352549" y="3876675"/>
              <a:ext cx="1904999" cy="2667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Nonce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504611C-5042-431E-B809-C15C28FF88B9}"/>
                </a:ext>
              </a:extLst>
            </p:cNvPr>
            <p:cNvSpPr/>
            <p:nvPr/>
          </p:nvSpPr>
          <p:spPr>
            <a:xfrm>
              <a:off x="1352548" y="2790825"/>
              <a:ext cx="1905000" cy="10858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… Nefarious </a:t>
              </a:r>
            </a:p>
            <a:p>
              <a:pPr algn="ctr"/>
              <a:r>
                <a:rPr lang="en-US" dirty="0"/>
                <a:t>Data …</a:t>
              </a:r>
            </a:p>
          </p:txBody>
        </p:sp>
      </p:grp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212D492B-5A4E-4AB7-AD30-B6CD0EB776A4}"/>
              </a:ext>
            </a:extLst>
          </p:cNvPr>
          <p:cNvCxnSpPr>
            <a:cxnSpLocks/>
            <a:stCxn id="26" idx="3"/>
            <a:endCxn id="30" idx="1"/>
          </p:cNvCxnSpPr>
          <p:nvPr/>
        </p:nvCxnSpPr>
        <p:spPr>
          <a:xfrm flipV="1">
            <a:off x="4267198" y="1652588"/>
            <a:ext cx="1200151" cy="4214812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Speech Bubble: Rectangle 35">
            <a:extLst>
              <a:ext uri="{FF2B5EF4-FFF2-40B4-BE49-F238E27FC236}">
                <a16:creationId xmlns:a16="http://schemas.microsoft.com/office/drawing/2014/main" id="{C697E604-6B80-494F-A863-5430BCE50F76}"/>
              </a:ext>
            </a:extLst>
          </p:cNvPr>
          <p:cNvSpPr/>
          <p:nvPr/>
        </p:nvSpPr>
        <p:spPr>
          <a:xfrm>
            <a:off x="2362197" y="3334608"/>
            <a:ext cx="1905000" cy="612648"/>
          </a:xfrm>
          <a:prstGeom prst="wedgeRectCallout">
            <a:avLst>
              <a:gd name="adj1" fmla="val -44791"/>
              <a:gd name="adj2" fmla="val 7027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Hash: a12b…</a:t>
            </a:r>
          </a:p>
        </p:txBody>
      </p:sp>
      <p:sp>
        <p:nvSpPr>
          <p:cNvPr id="37" name="Speech Bubble: Rectangle 36">
            <a:extLst>
              <a:ext uri="{FF2B5EF4-FFF2-40B4-BE49-F238E27FC236}">
                <a16:creationId xmlns:a16="http://schemas.microsoft.com/office/drawing/2014/main" id="{4B016DD5-D773-4B4C-B1E6-C9AB3FE71625}"/>
              </a:ext>
            </a:extLst>
          </p:cNvPr>
          <p:cNvSpPr/>
          <p:nvPr/>
        </p:nvSpPr>
        <p:spPr>
          <a:xfrm>
            <a:off x="5467347" y="625603"/>
            <a:ext cx="1905000" cy="612648"/>
          </a:xfrm>
          <a:prstGeom prst="wedgeRectCallout">
            <a:avLst>
              <a:gd name="adj1" fmla="val -44791"/>
              <a:gd name="adj2" fmla="val 7027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Hash: c8d9…</a:t>
            </a:r>
          </a:p>
        </p:txBody>
      </p:sp>
      <p:sp>
        <p:nvSpPr>
          <p:cNvPr id="38" name="Speech Bubble: Rectangle 37">
            <a:extLst>
              <a:ext uri="{FF2B5EF4-FFF2-40B4-BE49-F238E27FC236}">
                <a16:creationId xmlns:a16="http://schemas.microsoft.com/office/drawing/2014/main" id="{2DC97519-4D7A-42B6-B213-C04C71702D42}"/>
              </a:ext>
            </a:extLst>
          </p:cNvPr>
          <p:cNvSpPr/>
          <p:nvPr/>
        </p:nvSpPr>
        <p:spPr>
          <a:xfrm>
            <a:off x="5467346" y="3345848"/>
            <a:ext cx="1905000" cy="612648"/>
          </a:xfrm>
          <a:prstGeom prst="wedgeRectCallout">
            <a:avLst>
              <a:gd name="adj1" fmla="val -44791"/>
              <a:gd name="adj2" fmla="val 7027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Hash: b78b…</a:t>
            </a:r>
          </a:p>
        </p:txBody>
      </p:sp>
      <p:sp>
        <p:nvSpPr>
          <p:cNvPr id="39" name="Speech Bubble: Rectangle 38">
            <a:extLst>
              <a:ext uri="{FF2B5EF4-FFF2-40B4-BE49-F238E27FC236}">
                <a16:creationId xmlns:a16="http://schemas.microsoft.com/office/drawing/2014/main" id="{C5C7343B-70D7-444B-8889-5E0D6C8F1A34}"/>
              </a:ext>
            </a:extLst>
          </p:cNvPr>
          <p:cNvSpPr/>
          <p:nvPr/>
        </p:nvSpPr>
        <p:spPr>
          <a:xfrm>
            <a:off x="8572494" y="3336990"/>
            <a:ext cx="1905000" cy="612648"/>
          </a:xfrm>
          <a:prstGeom prst="wedgeRectCallout">
            <a:avLst>
              <a:gd name="adj1" fmla="val -44791"/>
              <a:gd name="adj2" fmla="val 7027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Hash: 6e53…</a:t>
            </a:r>
          </a:p>
        </p:txBody>
      </p:sp>
    </p:spTree>
    <p:extLst>
      <p:ext uri="{BB962C8B-B14F-4D97-AF65-F5344CB8AC3E}">
        <p14:creationId xmlns:p14="http://schemas.microsoft.com/office/powerpoint/2010/main" val="2061506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474B652-7569-4718-A9DA-00D48BB373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250183"/>
              </p:ext>
            </p:extLst>
          </p:nvPr>
        </p:nvGraphicFramePr>
        <p:xfrm>
          <a:off x="2032000" y="719666"/>
          <a:ext cx="8127999" cy="459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675">
                  <a:extLst>
                    <a:ext uri="{9D8B030D-6E8A-4147-A177-3AD203B41FA5}">
                      <a16:colId xmlns:a16="http://schemas.microsoft.com/office/drawing/2014/main" val="2935880720"/>
                    </a:ext>
                  </a:extLst>
                </a:gridCol>
                <a:gridCol w="4335991">
                  <a:extLst>
                    <a:ext uri="{9D8B030D-6E8A-4147-A177-3AD203B41FA5}">
                      <a16:colId xmlns:a16="http://schemas.microsoft.com/office/drawing/2014/main" val="238005487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7010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Byte 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679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 Index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index of the block the transaction is destined for.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031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 (UNIX)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time the transaction was signed.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766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Sender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Public key of the sender.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043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Receiver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Public key of the receiver.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919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fee to be collected by the notary.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282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value to be passed to the receiver. Note: </a:t>
                      </a:r>
                    </a:p>
                    <a:p>
                      <a:r>
                        <a:rPr lang="en-US" dirty="0"/>
                        <a:t>Receiver += Value;</a:t>
                      </a:r>
                    </a:p>
                    <a:p>
                      <a:r>
                        <a:rPr lang="en-US" dirty="0"/>
                        <a:t>Sender -= (Value + Fee);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916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Signature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DSA signature (r, s).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74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531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3">
            <a:extLst>
              <a:ext uri="{FF2B5EF4-FFF2-40B4-BE49-F238E27FC236}">
                <a16:creationId xmlns:a16="http://schemas.microsoft.com/office/drawing/2014/main" id="{E7A76E54-26D3-4D0A-877A-5B4FDE56078D}"/>
              </a:ext>
            </a:extLst>
          </p:cNvPr>
          <p:cNvGrpSpPr/>
          <p:nvPr/>
        </p:nvGrpSpPr>
        <p:grpSpPr>
          <a:xfrm>
            <a:off x="309990" y="791369"/>
            <a:ext cx="10675508" cy="4893580"/>
            <a:chOff x="309990" y="791369"/>
            <a:chExt cx="10675508" cy="489358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AD321FD-FB0C-49C2-8751-42E3D13355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81337" y="1500187"/>
              <a:ext cx="6029325" cy="3857625"/>
            </a:xfrm>
            <a:prstGeom prst="rect">
              <a:avLst/>
            </a:prstGeom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B6C5798-D9F8-4E5D-A861-1FF7780107DB}"/>
                </a:ext>
              </a:extLst>
            </p:cNvPr>
            <p:cNvGrpSpPr/>
            <p:nvPr/>
          </p:nvGrpSpPr>
          <p:grpSpPr>
            <a:xfrm>
              <a:off x="1517649" y="1276350"/>
              <a:ext cx="3359151" cy="857250"/>
              <a:chOff x="1517649" y="1276350"/>
              <a:chExt cx="3359151" cy="85725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BAECA47-1936-4FCC-B3B0-92E428493257}"/>
                  </a:ext>
                </a:extLst>
              </p:cNvPr>
              <p:cNvSpPr/>
              <p:nvPr/>
            </p:nvSpPr>
            <p:spPr>
              <a:xfrm>
                <a:off x="3994150" y="1995487"/>
                <a:ext cx="882650" cy="13811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CA849F23-0CAA-4895-A16B-A3289EBBA77A}"/>
                  </a:ext>
                </a:extLst>
              </p:cNvPr>
              <p:cNvCxnSpPr>
                <a:cxnSpLocks/>
                <a:stCxn id="9" idx="0"/>
                <a:endCxn id="4" idx="1"/>
              </p:cNvCxnSpPr>
              <p:nvPr/>
            </p:nvCxnSpPr>
            <p:spPr>
              <a:xfrm>
                <a:off x="3080033" y="1574800"/>
                <a:ext cx="914117" cy="489744"/>
              </a:xfrm>
              <a:prstGeom prst="straightConnector1">
                <a:avLst/>
              </a:prstGeom>
              <a:ln w="12700">
                <a:solidFill>
                  <a:schemeClr val="tx1">
                    <a:alpha val="2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Cloud 8">
                <a:extLst>
                  <a:ext uri="{FF2B5EF4-FFF2-40B4-BE49-F238E27FC236}">
                    <a16:creationId xmlns:a16="http://schemas.microsoft.com/office/drawing/2014/main" id="{3FC38657-4BEB-42EC-A335-0429E29BEAAD}"/>
                  </a:ext>
                </a:extLst>
              </p:cNvPr>
              <p:cNvSpPr/>
              <p:nvPr/>
            </p:nvSpPr>
            <p:spPr>
              <a:xfrm>
                <a:off x="1517649" y="1276350"/>
                <a:ext cx="1563687" cy="596900"/>
              </a:xfrm>
              <a:prstGeom prst="cloud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Transaction File Magic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BE47CD9-8DC2-4DCD-A200-9C35A9E391FD}"/>
                </a:ext>
              </a:extLst>
            </p:cNvPr>
            <p:cNvGrpSpPr/>
            <p:nvPr/>
          </p:nvGrpSpPr>
          <p:grpSpPr>
            <a:xfrm>
              <a:off x="3733799" y="806847"/>
              <a:ext cx="2965451" cy="1326753"/>
              <a:chOff x="1517649" y="1276350"/>
              <a:chExt cx="2965451" cy="1326753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06CC6CB-9666-4E39-A4E4-4C9323346E68}"/>
                  </a:ext>
                </a:extLst>
              </p:cNvPr>
              <p:cNvSpPr/>
              <p:nvPr/>
            </p:nvSpPr>
            <p:spPr>
              <a:xfrm>
                <a:off x="2692400" y="2464990"/>
                <a:ext cx="1790700" cy="138113"/>
              </a:xfrm>
              <a:prstGeom prst="rect">
                <a:avLst/>
              </a:prstGeom>
              <a:solidFill>
                <a:srgbClr val="00B0F0">
                  <a:alpha val="2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5E8E27CB-3AE6-4EEF-BB78-7E7CCA68B6DB}"/>
                  </a:ext>
                </a:extLst>
              </p:cNvPr>
              <p:cNvCxnSpPr>
                <a:cxnSpLocks/>
                <a:stCxn id="18" idx="1"/>
                <a:endCxn id="16" idx="0"/>
              </p:cNvCxnSpPr>
              <p:nvPr/>
            </p:nvCxnSpPr>
            <p:spPr>
              <a:xfrm>
                <a:off x="2299493" y="1872614"/>
                <a:ext cx="1288257" cy="592376"/>
              </a:xfrm>
              <a:prstGeom prst="straightConnector1">
                <a:avLst/>
              </a:prstGeom>
              <a:ln w="12700">
                <a:solidFill>
                  <a:schemeClr val="tx1">
                    <a:alpha val="2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Cloud 17">
                <a:extLst>
                  <a:ext uri="{FF2B5EF4-FFF2-40B4-BE49-F238E27FC236}">
                    <a16:creationId xmlns:a16="http://schemas.microsoft.com/office/drawing/2014/main" id="{B5D70362-7190-4CF9-9B24-F6B548020E7C}"/>
                  </a:ext>
                </a:extLst>
              </p:cNvPr>
              <p:cNvSpPr/>
              <p:nvPr/>
            </p:nvSpPr>
            <p:spPr>
              <a:xfrm>
                <a:off x="1517649" y="1276350"/>
                <a:ext cx="1563687" cy="596900"/>
              </a:xfrm>
              <a:prstGeom prst="cloud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 Index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5515B7F-E05B-47B9-992C-8BAAD51B01FF}"/>
                </a:ext>
              </a:extLst>
            </p:cNvPr>
            <p:cNvGrpSpPr/>
            <p:nvPr/>
          </p:nvGrpSpPr>
          <p:grpSpPr>
            <a:xfrm>
              <a:off x="5965030" y="791369"/>
              <a:ext cx="1664494" cy="1339453"/>
              <a:chOff x="3212306" y="794147"/>
              <a:chExt cx="1664494" cy="1339453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964A043E-6F95-49CE-B51D-C7546B2EB3EA}"/>
                  </a:ext>
                </a:extLst>
              </p:cNvPr>
              <p:cNvSpPr/>
              <p:nvPr/>
            </p:nvSpPr>
            <p:spPr>
              <a:xfrm>
                <a:off x="3994150" y="1995487"/>
                <a:ext cx="882650" cy="13811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60BB7FF0-965A-4BA5-9569-1B74222C6BF6}"/>
                  </a:ext>
                </a:extLst>
              </p:cNvPr>
              <p:cNvCxnSpPr>
                <a:cxnSpLocks/>
                <a:stCxn id="26" idx="1"/>
                <a:endCxn id="24" idx="0"/>
              </p:cNvCxnSpPr>
              <p:nvPr/>
            </p:nvCxnSpPr>
            <p:spPr>
              <a:xfrm>
                <a:off x="3994150" y="1390411"/>
                <a:ext cx="441325" cy="605076"/>
              </a:xfrm>
              <a:prstGeom prst="straightConnector1">
                <a:avLst/>
              </a:prstGeom>
              <a:ln w="12700">
                <a:solidFill>
                  <a:schemeClr val="tx1">
                    <a:alpha val="2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Cloud 25">
                <a:extLst>
                  <a:ext uri="{FF2B5EF4-FFF2-40B4-BE49-F238E27FC236}">
                    <a16:creationId xmlns:a16="http://schemas.microsoft.com/office/drawing/2014/main" id="{77FD6F3C-E0BA-4A9A-BD7F-D20564A8B97B}"/>
                  </a:ext>
                </a:extLst>
              </p:cNvPr>
              <p:cNvSpPr/>
              <p:nvPr/>
            </p:nvSpPr>
            <p:spPr>
              <a:xfrm>
                <a:off x="3212306" y="794147"/>
                <a:ext cx="1563687" cy="596900"/>
              </a:xfrm>
              <a:prstGeom prst="cloud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UNIX Time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87AB83A-3A3C-486E-8624-D99806F1FDEC}"/>
                </a:ext>
              </a:extLst>
            </p:cNvPr>
            <p:cNvGrpSpPr/>
            <p:nvPr/>
          </p:nvGrpSpPr>
          <p:grpSpPr>
            <a:xfrm>
              <a:off x="1377155" y="2152847"/>
              <a:ext cx="6252369" cy="1180903"/>
              <a:chOff x="69849" y="2464990"/>
              <a:chExt cx="6252369" cy="1180903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4275C3B8-F89B-49B7-AC21-3BCF9D083E52}"/>
                  </a:ext>
                </a:extLst>
              </p:cNvPr>
              <p:cNvSpPr/>
              <p:nvPr/>
            </p:nvSpPr>
            <p:spPr>
              <a:xfrm>
                <a:off x="2686844" y="2464990"/>
                <a:ext cx="3635374" cy="1180903"/>
              </a:xfrm>
              <a:prstGeom prst="rect">
                <a:avLst/>
              </a:prstGeom>
              <a:solidFill>
                <a:srgbClr val="00B0F0">
                  <a:alpha val="2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1CFCF547-B8A9-40BC-8255-8BD1E9AF8604}"/>
                  </a:ext>
                </a:extLst>
              </p:cNvPr>
              <p:cNvCxnSpPr>
                <a:cxnSpLocks/>
                <a:stCxn id="34" idx="0"/>
                <a:endCxn id="32" idx="1"/>
              </p:cNvCxnSpPr>
              <p:nvPr/>
            </p:nvCxnSpPr>
            <p:spPr>
              <a:xfrm flipV="1">
                <a:off x="1632233" y="3055442"/>
                <a:ext cx="1054611" cy="87808"/>
              </a:xfrm>
              <a:prstGeom prst="straightConnector1">
                <a:avLst/>
              </a:prstGeom>
              <a:ln w="12700">
                <a:solidFill>
                  <a:schemeClr val="tx1">
                    <a:alpha val="2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Cloud 33">
                <a:extLst>
                  <a:ext uri="{FF2B5EF4-FFF2-40B4-BE49-F238E27FC236}">
                    <a16:creationId xmlns:a16="http://schemas.microsoft.com/office/drawing/2014/main" id="{A36CA5EE-B437-470D-A0F0-333BD736DFB4}"/>
                  </a:ext>
                </a:extLst>
              </p:cNvPr>
              <p:cNvSpPr/>
              <p:nvPr/>
            </p:nvSpPr>
            <p:spPr>
              <a:xfrm>
                <a:off x="69849" y="2844800"/>
                <a:ext cx="1563687" cy="596900"/>
              </a:xfrm>
              <a:prstGeom prst="cloud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Sender Public Key</a:t>
                </a: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837526F7-FFA8-496F-BD2D-76E0411F96BE}"/>
                </a:ext>
              </a:extLst>
            </p:cNvPr>
            <p:cNvGrpSpPr/>
            <p:nvPr/>
          </p:nvGrpSpPr>
          <p:grpSpPr>
            <a:xfrm>
              <a:off x="3994150" y="3278240"/>
              <a:ext cx="6876396" cy="1274710"/>
              <a:chOff x="2686844" y="2390233"/>
              <a:chExt cx="6876396" cy="1274710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E8D0D9CC-806A-4BC4-9140-F33780108AF9}"/>
                  </a:ext>
                </a:extLst>
              </p:cNvPr>
              <p:cNvSpPr/>
              <p:nvPr/>
            </p:nvSpPr>
            <p:spPr>
              <a:xfrm>
                <a:off x="2686844" y="2484040"/>
                <a:ext cx="3635374" cy="118090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18599FDB-2AFA-466C-BEF9-FB9DCD81F738}"/>
                  </a:ext>
                </a:extLst>
              </p:cNvPr>
              <p:cNvCxnSpPr>
                <a:cxnSpLocks/>
                <a:stCxn id="51" idx="0"/>
                <a:endCxn id="49" idx="3"/>
              </p:cNvCxnSpPr>
              <p:nvPr/>
            </p:nvCxnSpPr>
            <p:spPr>
              <a:xfrm flipH="1">
                <a:off x="6322218" y="2688683"/>
                <a:ext cx="3239719" cy="385809"/>
              </a:xfrm>
              <a:prstGeom prst="straightConnector1">
                <a:avLst/>
              </a:prstGeom>
              <a:ln w="12700">
                <a:solidFill>
                  <a:schemeClr val="tx1">
                    <a:alpha val="2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Cloud 50">
                <a:extLst>
                  <a:ext uri="{FF2B5EF4-FFF2-40B4-BE49-F238E27FC236}">
                    <a16:creationId xmlns:a16="http://schemas.microsoft.com/office/drawing/2014/main" id="{13A3EF59-0497-44E6-B450-D82D7C89F997}"/>
                  </a:ext>
                </a:extLst>
              </p:cNvPr>
              <p:cNvSpPr/>
              <p:nvPr/>
            </p:nvSpPr>
            <p:spPr>
              <a:xfrm>
                <a:off x="7999553" y="2390233"/>
                <a:ext cx="1563687" cy="596900"/>
              </a:xfrm>
              <a:prstGeom prst="cloud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Receiver Public Key</a:t>
                </a: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16A60848-3F59-4C42-9F0E-1C6B0329340B}"/>
                </a:ext>
              </a:extLst>
            </p:cNvPr>
            <p:cNvGrpSpPr/>
            <p:nvPr/>
          </p:nvGrpSpPr>
          <p:grpSpPr>
            <a:xfrm>
              <a:off x="1320150" y="3913238"/>
              <a:ext cx="5379100" cy="808087"/>
              <a:chOff x="-896000" y="1795016"/>
              <a:chExt cx="5379100" cy="808087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6025BF6-12C6-4219-8A77-D0D6D73C3883}"/>
                  </a:ext>
                </a:extLst>
              </p:cNvPr>
              <p:cNvSpPr/>
              <p:nvPr/>
            </p:nvSpPr>
            <p:spPr>
              <a:xfrm>
                <a:off x="2692400" y="2464990"/>
                <a:ext cx="1790700" cy="138113"/>
              </a:xfrm>
              <a:prstGeom prst="rect">
                <a:avLst/>
              </a:prstGeom>
              <a:solidFill>
                <a:srgbClr val="00B0F0">
                  <a:alpha val="2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A6B74F0B-CA00-4B6A-A564-F095E93B6B77}"/>
                  </a:ext>
                </a:extLst>
              </p:cNvPr>
              <p:cNvCxnSpPr>
                <a:cxnSpLocks/>
                <a:stCxn id="55" idx="0"/>
                <a:endCxn id="53" idx="1"/>
              </p:cNvCxnSpPr>
              <p:nvPr/>
            </p:nvCxnSpPr>
            <p:spPr>
              <a:xfrm>
                <a:off x="666384" y="2093466"/>
                <a:ext cx="2026016" cy="440581"/>
              </a:xfrm>
              <a:prstGeom prst="straightConnector1">
                <a:avLst/>
              </a:prstGeom>
              <a:ln w="12700">
                <a:solidFill>
                  <a:schemeClr val="tx1">
                    <a:alpha val="2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Cloud 54">
                <a:extLst>
                  <a:ext uri="{FF2B5EF4-FFF2-40B4-BE49-F238E27FC236}">
                    <a16:creationId xmlns:a16="http://schemas.microsoft.com/office/drawing/2014/main" id="{EB24CFAD-E11F-4556-99FE-84D1DA5C8788}"/>
                  </a:ext>
                </a:extLst>
              </p:cNvPr>
              <p:cNvSpPr/>
              <p:nvPr/>
            </p:nvSpPr>
            <p:spPr>
              <a:xfrm>
                <a:off x="-896000" y="1795016"/>
                <a:ext cx="1563687" cy="596900"/>
              </a:xfrm>
              <a:prstGeom prst="cloud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Transaction Fee</a:t>
                </a: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C2FE3F08-C471-4996-A97C-0CB38ED5C417}"/>
                </a:ext>
              </a:extLst>
            </p:cNvPr>
            <p:cNvGrpSpPr/>
            <p:nvPr/>
          </p:nvGrpSpPr>
          <p:grpSpPr>
            <a:xfrm>
              <a:off x="3994150" y="4239122"/>
              <a:ext cx="6991348" cy="626666"/>
              <a:chOff x="-63500" y="2120900"/>
              <a:chExt cx="6991348" cy="626666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050674AF-2843-495B-9DB9-FCB1118D2FD2}"/>
                  </a:ext>
                </a:extLst>
              </p:cNvPr>
              <p:cNvSpPr/>
              <p:nvPr/>
            </p:nvSpPr>
            <p:spPr>
              <a:xfrm>
                <a:off x="2692400" y="2464990"/>
                <a:ext cx="879474" cy="13811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1F581703-9A00-402C-AC65-41106CC3E1F0}"/>
                  </a:ext>
                </a:extLst>
              </p:cNvPr>
              <p:cNvCxnSpPr>
                <a:cxnSpLocks/>
                <a:stCxn id="64" idx="0"/>
                <a:endCxn id="62" idx="3"/>
              </p:cNvCxnSpPr>
              <p:nvPr/>
            </p:nvCxnSpPr>
            <p:spPr>
              <a:xfrm flipH="1">
                <a:off x="3571874" y="2419350"/>
                <a:ext cx="3354671" cy="114697"/>
              </a:xfrm>
              <a:prstGeom prst="straightConnector1">
                <a:avLst/>
              </a:prstGeom>
              <a:ln w="12700">
                <a:solidFill>
                  <a:schemeClr val="tx1">
                    <a:alpha val="2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Cloud 63">
                <a:extLst>
                  <a:ext uri="{FF2B5EF4-FFF2-40B4-BE49-F238E27FC236}">
                    <a16:creationId xmlns:a16="http://schemas.microsoft.com/office/drawing/2014/main" id="{98AF8B27-C181-4115-ACB0-2070EABCC645}"/>
                  </a:ext>
                </a:extLst>
              </p:cNvPr>
              <p:cNvSpPr/>
              <p:nvPr/>
            </p:nvSpPr>
            <p:spPr>
              <a:xfrm>
                <a:off x="5364161" y="2120900"/>
                <a:ext cx="1563687" cy="596900"/>
              </a:xfrm>
              <a:prstGeom prst="cloud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Transaction Value</a:t>
                </a: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7EEEC0C0-A869-4B0E-880D-74A0FDE35AF9}"/>
                  </a:ext>
                </a:extLst>
              </p:cNvPr>
              <p:cNvSpPr/>
              <p:nvPr/>
            </p:nvSpPr>
            <p:spPr>
              <a:xfrm>
                <a:off x="-63500" y="2609453"/>
                <a:ext cx="879474" cy="13811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98574B3-90B1-48C7-8E96-AF3745BBEB95}"/>
                </a:ext>
              </a:extLst>
            </p:cNvPr>
            <p:cNvCxnSpPr>
              <a:cxnSpLocks/>
            </p:cNvCxnSpPr>
            <p:nvPr/>
          </p:nvCxnSpPr>
          <p:spPr>
            <a:xfrm>
              <a:off x="6746873" y="4583212"/>
              <a:ext cx="88265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336CFF0-3F0E-4F96-BF89-A98B983FE0DA}"/>
                </a:ext>
              </a:extLst>
            </p:cNvPr>
            <p:cNvCxnSpPr>
              <a:cxnSpLocks/>
            </p:cNvCxnSpPr>
            <p:nvPr/>
          </p:nvCxnSpPr>
          <p:spPr>
            <a:xfrm>
              <a:off x="6746873" y="4727675"/>
              <a:ext cx="88265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61D4744-36CA-4E0E-9839-4E83EE47A4CB}"/>
                </a:ext>
              </a:extLst>
            </p:cNvPr>
            <p:cNvCxnSpPr>
              <a:cxnSpLocks/>
            </p:cNvCxnSpPr>
            <p:nvPr/>
          </p:nvCxnSpPr>
          <p:spPr>
            <a:xfrm>
              <a:off x="6746873" y="4583212"/>
              <a:ext cx="0" cy="1444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2A2FED3-CF82-4099-8970-5C928860F418}"/>
                </a:ext>
              </a:extLst>
            </p:cNvPr>
            <p:cNvCxnSpPr>
              <a:cxnSpLocks/>
            </p:cNvCxnSpPr>
            <p:nvPr/>
          </p:nvCxnSpPr>
          <p:spPr>
            <a:xfrm>
              <a:off x="4873624" y="4725492"/>
              <a:ext cx="0" cy="1444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9CBAE87-F797-4792-B695-AC2B2147367C}"/>
                </a:ext>
              </a:extLst>
            </p:cNvPr>
            <p:cNvCxnSpPr>
              <a:cxnSpLocks/>
            </p:cNvCxnSpPr>
            <p:nvPr/>
          </p:nvCxnSpPr>
          <p:spPr>
            <a:xfrm>
              <a:off x="3990973" y="4727675"/>
              <a:ext cx="88265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EB59B30-8B9D-40D3-93C5-4824C55B7CC0}"/>
                </a:ext>
              </a:extLst>
            </p:cNvPr>
            <p:cNvCxnSpPr>
              <a:cxnSpLocks/>
            </p:cNvCxnSpPr>
            <p:nvPr/>
          </p:nvCxnSpPr>
          <p:spPr>
            <a:xfrm>
              <a:off x="3990973" y="4872138"/>
              <a:ext cx="88265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C1C83C91-4C95-4808-B113-F2019DF18D67}"/>
                </a:ext>
              </a:extLst>
            </p:cNvPr>
            <p:cNvGrpSpPr/>
            <p:nvPr/>
          </p:nvGrpSpPr>
          <p:grpSpPr>
            <a:xfrm>
              <a:off x="1263707" y="4751388"/>
              <a:ext cx="6365814" cy="933561"/>
              <a:chOff x="-954567" y="2464991"/>
              <a:chExt cx="6365814" cy="933561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B7162B62-1066-4B96-A3F5-95BD0DE2D21E}"/>
                  </a:ext>
                </a:extLst>
              </p:cNvPr>
              <p:cNvSpPr/>
              <p:nvPr/>
            </p:nvSpPr>
            <p:spPr>
              <a:xfrm>
                <a:off x="1773505" y="2464991"/>
                <a:ext cx="3637742" cy="426540"/>
              </a:xfrm>
              <a:custGeom>
                <a:avLst/>
                <a:gdLst>
                  <a:gd name="connsiteX0" fmla="*/ 0 w 2718847"/>
                  <a:gd name="connsiteY0" fmla="*/ 0 h 120750"/>
                  <a:gd name="connsiteX1" fmla="*/ 2718847 w 2718847"/>
                  <a:gd name="connsiteY1" fmla="*/ 0 h 120750"/>
                  <a:gd name="connsiteX2" fmla="*/ 2718847 w 2718847"/>
                  <a:gd name="connsiteY2" fmla="*/ 120750 h 120750"/>
                  <a:gd name="connsiteX3" fmla="*/ 0 w 2718847"/>
                  <a:gd name="connsiteY3" fmla="*/ 120750 h 120750"/>
                  <a:gd name="connsiteX4" fmla="*/ 0 w 2718847"/>
                  <a:gd name="connsiteY4" fmla="*/ 0 h 120750"/>
                  <a:gd name="connsiteX0" fmla="*/ 0 w 2718847"/>
                  <a:gd name="connsiteY0" fmla="*/ 0 h 273150"/>
                  <a:gd name="connsiteX1" fmla="*/ 2718847 w 2718847"/>
                  <a:gd name="connsiteY1" fmla="*/ 0 h 273150"/>
                  <a:gd name="connsiteX2" fmla="*/ 2706147 w 2718847"/>
                  <a:gd name="connsiteY2" fmla="*/ 273150 h 273150"/>
                  <a:gd name="connsiteX3" fmla="*/ 0 w 2718847"/>
                  <a:gd name="connsiteY3" fmla="*/ 120750 h 273150"/>
                  <a:gd name="connsiteX4" fmla="*/ 0 w 2718847"/>
                  <a:gd name="connsiteY4" fmla="*/ 0 h 273150"/>
                  <a:gd name="connsiteX0" fmla="*/ 0 w 2718847"/>
                  <a:gd name="connsiteY0" fmla="*/ 0 h 273150"/>
                  <a:gd name="connsiteX1" fmla="*/ 2718847 w 2718847"/>
                  <a:gd name="connsiteY1" fmla="*/ 0 h 273150"/>
                  <a:gd name="connsiteX2" fmla="*/ 2706147 w 2718847"/>
                  <a:gd name="connsiteY2" fmla="*/ 273150 h 273150"/>
                  <a:gd name="connsiteX3" fmla="*/ 274599 w 2718847"/>
                  <a:gd name="connsiteY3" fmla="*/ 140102 h 273150"/>
                  <a:gd name="connsiteX4" fmla="*/ 0 w 2718847"/>
                  <a:gd name="connsiteY4" fmla="*/ 120750 h 273150"/>
                  <a:gd name="connsiteX5" fmla="*/ 0 w 2718847"/>
                  <a:gd name="connsiteY5" fmla="*/ 0 h 273150"/>
                  <a:gd name="connsiteX0" fmla="*/ 929912 w 3648759"/>
                  <a:gd name="connsiteY0" fmla="*/ 0 h 273150"/>
                  <a:gd name="connsiteX1" fmla="*/ 3648759 w 3648759"/>
                  <a:gd name="connsiteY1" fmla="*/ 0 h 273150"/>
                  <a:gd name="connsiteX2" fmla="*/ 3636059 w 3648759"/>
                  <a:gd name="connsiteY2" fmla="*/ 273150 h 273150"/>
                  <a:gd name="connsiteX3" fmla="*/ 0 w 3648759"/>
                  <a:gd name="connsiteY3" fmla="*/ 143774 h 273150"/>
                  <a:gd name="connsiteX4" fmla="*/ 929912 w 3648759"/>
                  <a:gd name="connsiteY4" fmla="*/ 120750 h 273150"/>
                  <a:gd name="connsiteX5" fmla="*/ 929912 w 3648759"/>
                  <a:gd name="connsiteY5" fmla="*/ 0 h 273150"/>
                  <a:gd name="connsiteX0" fmla="*/ 929912 w 3648759"/>
                  <a:gd name="connsiteY0" fmla="*/ 0 h 273150"/>
                  <a:gd name="connsiteX1" fmla="*/ 3648759 w 3648759"/>
                  <a:gd name="connsiteY1" fmla="*/ 0 h 273150"/>
                  <a:gd name="connsiteX2" fmla="*/ 3636059 w 3648759"/>
                  <a:gd name="connsiteY2" fmla="*/ 273150 h 273150"/>
                  <a:gd name="connsiteX3" fmla="*/ 0 w 3648759"/>
                  <a:gd name="connsiteY3" fmla="*/ 143774 h 273150"/>
                  <a:gd name="connsiteX4" fmla="*/ 929912 w 3648759"/>
                  <a:gd name="connsiteY4" fmla="*/ 150128 h 273150"/>
                  <a:gd name="connsiteX5" fmla="*/ 929912 w 3648759"/>
                  <a:gd name="connsiteY5" fmla="*/ 0 h 273150"/>
                  <a:gd name="connsiteX0" fmla="*/ 929912 w 3648759"/>
                  <a:gd name="connsiteY0" fmla="*/ 0 h 273150"/>
                  <a:gd name="connsiteX1" fmla="*/ 3648759 w 3648759"/>
                  <a:gd name="connsiteY1" fmla="*/ 0 h 273150"/>
                  <a:gd name="connsiteX2" fmla="*/ 3636059 w 3648759"/>
                  <a:gd name="connsiteY2" fmla="*/ 273150 h 273150"/>
                  <a:gd name="connsiteX3" fmla="*/ 694063 w 3648759"/>
                  <a:gd name="connsiteY3" fmla="*/ 173153 h 273150"/>
                  <a:gd name="connsiteX4" fmla="*/ 0 w 3648759"/>
                  <a:gd name="connsiteY4" fmla="*/ 143774 h 273150"/>
                  <a:gd name="connsiteX5" fmla="*/ 929912 w 3648759"/>
                  <a:gd name="connsiteY5" fmla="*/ 150128 h 273150"/>
                  <a:gd name="connsiteX6" fmla="*/ 929912 w 3648759"/>
                  <a:gd name="connsiteY6" fmla="*/ 0 h 273150"/>
                  <a:gd name="connsiteX0" fmla="*/ 929912 w 3648759"/>
                  <a:gd name="connsiteY0" fmla="*/ 0 h 422869"/>
                  <a:gd name="connsiteX1" fmla="*/ 3648759 w 3648759"/>
                  <a:gd name="connsiteY1" fmla="*/ 0 h 422869"/>
                  <a:gd name="connsiteX2" fmla="*/ 3636059 w 3648759"/>
                  <a:gd name="connsiteY2" fmla="*/ 273150 h 422869"/>
                  <a:gd name="connsiteX3" fmla="*/ 11017 w 3648759"/>
                  <a:gd name="connsiteY3" fmla="*/ 422869 h 422869"/>
                  <a:gd name="connsiteX4" fmla="*/ 0 w 3648759"/>
                  <a:gd name="connsiteY4" fmla="*/ 143774 h 422869"/>
                  <a:gd name="connsiteX5" fmla="*/ 929912 w 3648759"/>
                  <a:gd name="connsiteY5" fmla="*/ 150128 h 422869"/>
                  <a:gd name="connsiteX6" fmla="*/ 929912 w 3648759"/>
                  <a:gd name="connsiteY6" fmla="*/ 0 h 422869"/>
                  <a:gd name="connsiteX0" fmla="*/ 918895 w 3637742"/>
                  <a:gd name="connsiteY0" fmla="*/ 0 h 422869"/>
                  <a:gd name="connsiteX1" fmla="*/ 3637742 w 3637742"/>
                  <a:gd name="connsiteY1" fmla="*/ 0 h 422869"/>
                  <a:gd name="connsiteX2" fmla="*/ 3625042 w 3637742"/>
                  <a:gd name="connsiteY2" fmla="*/ 273150 h 422869"/>
                  <a:gd name="connsiteX3" fmla="*/ 0 w 3637742"/>
                  <a:gd name="connsiteY3" fmla="*/ 422869 h 422869"/>
                  <a:gd name="connsiteX4" fmla="*/ 3672 w 3637742"/>
                  <a:gd name="connsiteY4" fmla="*/ 143774 h 422869"/>
                  <a:gd name="connsiteX5" fmla="*/ 918895 w 3637742"/>
                  <a:gd name="connsiteY5" fmla="*/ 150128 h 422869"/>
                  <a:gd name="connsiteX6" fmla="*/ 918895 w 3637742"/>
                  <a:gd name="connsiteY6" fmla="*/ 0 h 422869"/>
                  <a:gd name="connsiteX0" fmla="*/ 918895 w 3637742"/>
                  <a:gd name="connsiteY0" fmla="*/ 0 h 422869"/>
                  <a:gd name="connsiteX1" fmla="*/ 3637742 w 3637742"/>
                  <a:gd name="connsiteY1" fmla="*/ 0 h 422869"/>
                  <a:gd name="connsiteX2" fmla="*/ 3625042 w 3637742"/>
                  <a:gd name="connsiteY2" fmla="*/ 273150 h 422869"/>
                  <a:gd name="connsiteX3" fmla="*/ 2662409 w 3637742"/>
                  <a:gd name="connsiteY3" fmla="*/ 320044 h 422869"/>
                  <a:gd name="connsiteX4" fmla="*/ 0 w 3637742"/>
                  <a:gd name="connsiteY4" fmla="*/ 422869 h 422869"/>
                  <a:gd name="connsiteX5" fmla="*/ 3672 w 3637742"/>
                  <a:gd name="connsiteY5" fmla="*/ 143774 h 422869"/>
                  <a:gd name="connsiteX6" fmla="*/ 918895 w 3637742"/>
                  <a:gd name="connsiteY6" fmla="*/ 150128 h 422869"/>
                  <a:gd name="connsiteX7" fmla="*/ 918895 w 3637742"/>
                  <a:gd name="connsiteY7" fmla="*/ 0 h 422869"/>
                  <a:gd name="connsiteX0" fmla="*/ 918895 w 3637742"/>
                  <a:gd name="connsiteY0" fmla="*/ 0 h 422869"/>
                  <a:gd name="connsiteX1" fmla="*/ 3637742 w 3637742"/>
                  <a:gd name="connsiteY1" fmla="*/ 0 h 422869"/>
                  <a:gd name="connsiteX2" fmla="*/ 3625042 w 3637742"/>
                  <a:gd name="connsiteY2" fmla="*/ 273150 h 422869"/>
                  <a:gd name="connsiteX3" fmla="*/ 2728511 w 3637742"/>
                  <a:gd name="connsiteY3" fmla="*/ 422868 h 422869"/>
                  <a:gd name="connsiteX4" fmla="*/ 0 w 3637742"/>
                  <a:gd name="connsiteY4" fmla="*/ 422869 h 422869"/>
                  <a:gd name="connsiteX5" fmla="*/ 3672 w 3637742"/>
                  <a:gd name="connsiteY5" fmla="*/ 143774 h 422869"/>
                  <a:gd name="connsiteX6" fmla="*/ 918895 w 3637742"/>
                  <a:gd name="connsiteY6" fmla="*/ 150128 h 422869"/>
                  <a:gd name="connsiteX7" fmla="*/ 918895 w 3637742"/>
                  <a:gd name="connsiteY7" fmla="*/ 0 h 422869"/>
                  <a:gd name="connsiteX0" fmla="*/ 918895 w 3637742"/>
                  <a:gd name="connsiteY0" fmla="*/ 0 h 422869"/>
                  <a:gd name="connsiteX1" fmla="*/ 3637742 w 3637742"/>
                  <a:gd name="connsiteY1" fmla="*/ 0 h 422869"/>
                  <a:gd name="connsiteX2" fmla="*/ 3625042 w 3637742"/>
                  <a:gd name="connsiteY2" fmla="*/ 273150 h 422869"/>
                  <a:gd name="connsiteX3" fmla="*/ 3216925 w 3637742"/>
                  <a:gd name="connsiteY3" fmla="*/ 342078 h 422869"/>
                  <a:gd name="connsiteX4" fmla="*/ 2728511 w 3637742"/>
                  <a:gd name="connsiteY4" fmla="*/ 422868 h 422869"/>
                  <a:gd name="connsiteX5" fmla="*/ 0 w 3637742"/>
                  <a:gd name="connsiteY5" fmla="*/ 422869 h 422869"/>
                  <a:gd name="connsiteX6" fmla="*/ 3672 w 3637742"/>
                  <a:gd name="connsiteY6" fmla="*/ 143774 h 422869"/>
                  <a:gd name="connsiteX7" fmla="*/ 918895 w 3637742"/>
                  <a:gd name="connsiteY7" fmla="*/ 150128 h 422869"/>
                  <a:gd name="connsiteX8" fmla="*/ 918895 w 3637742"/>
                  <a:gd name="connsiteY8" fmla="*/ 0 h 422869"/>
                  <a:gd name="connsiteX0" fmla="*/ 918895 w 3637742"/>
                  <a:gd name="connsiteY0" fmla="*/ 0 h 422869"/>
                  <a:gd name="connsiteX1" fmla="*/ 3637742 w 3637742"/>
                  <a:gd name="connsiteY1" fmla="*/ 0 h 422869"/>
                  <a:gd name="connsiteX2" fmla="*/ 3625042 w 3637742"/>
                  <a:gd name="connsiteY2" fmla="*/ 273150 h 422869"/>
                  <a:gd name="connsiteX3" fmla="*/ 2717494 w 3637742"/>
                  <a:gd name="connsiteY3" fmla="*/ 279649 h 422869"/>
                  <a:gd name="connsiteX4" fmla="*/ 2728511 w 3637742"/>
                  <a:gd name="connsiteY4" fmla="*/ 422868 h 422869"/>
                  <a:gd name="connsiteX5" fmla="*/ 0 w 3637742"/>
                  <a:gd name="connsiteY5" fmla="*/ 422869 h 422869"/>
                  <a:gd name="connsiteX6" fmla="*/ 3672 w 3637742"/>
                  <a:gd name="connsiteY6" fmla="*/ 143774 h 422869"/>
                  <a:gd name="connsiteX7" fmla="*/ 918895 w 3637742"/>
                  <a:gd name="connsiteY7" fmla="*/ 150128 h 422869"/>
                  <a:gd name="connsiteX8" fmla="*/ 918895 w 3637742"/>
                  <a:gd name="connsiteY8" fmla="*/ 0 h 422869"/>
                  <a:gd name="connsiteX0" fmla="*/ 918895 w 3637742"/>
                  <a:gd name="connsiteY0" fmla="*/ 0 h 422869"/>
                  <a:gd name="connsiteX1" fmla="*/ 3637742 w 3637742"/>
                  <a:gd name="connsiteY1" fmla="*/ 0 h 422869"/>
                  <a:gd name="connsiteX2" fmla="*/ 3625042 w 3637742"/>
                  <a:gd name="connsiteY2" fmla="*/ 273150 h 422869"/>
                  <a:gd name="connsiteX3" fmla="*/ 2732183 w 3637742"/>
                  <a:gd name="connsiteY3" fmla="*/ 275976 h 422869"/>
                  <a:gd name="connsiteX4" fmla="*/ 2728511 w 3637742"/>
                  <a:gd name="connsiteY4" fmla="*/ 422868 h 422869"/>
                  <a:gd name="connsiteX5" fmla="*/ 0 w 3637742"/>
                  <a:gd name="connsiteY5" fmla="*/ 422869 h 422869"/>
                  <a:gd name="connsiteX6" fmla="*/ 3672 w 3637742"/>
                  <a:gd name="connsiteY6" fmla="*/ 143774 h 422869"/>
                  <a:gd name="connsiteX7" fmla="*/ 918895 w 3637742"/>
                  <a:gd name="connsiteY7" fmla="*/ 150128 h 422869"/>
                  <a:gd name="connsiteX8" fmla="*/ 918895 w 3637742"/>
                  <a:gd name="connsiteY8" fmla="*/ 0 h 422869"/>
                  <a:gd name="connsiteX0" fmla="*/ 918895 w 3637742"/>
                  <a:gd name="connsiteY0" fmla="*/ 0 h 422869"/>
                  <a:gd name="connsiteX1" fmla="*/ 3637742 w 3637742"/>
                  <a:gd name="connsiteY1" fmla="*/ 0 h 422869"/>
                  <a:gd name="connsiteX2" fmla="*/ 3636059 w 3637742"/>
                  <a:gd name="connsiteY2" fmla="*/ 273150 h 422869"/>
                  <a:gd name="connsiteX3" fmla="*/ 2732183 w 3637742"/>
                  <a:gd name="connsiteY3" fmla="*/ 275976 h 422869"/>
                  <a:gd name="connsiteX4" fmla="*/ 2728511 w 3637742"/>
                  <a:gd name="connsiteY4" fmla="*/ 422868 h 422869"/>
                  <a:gd name="connsiteX5" fmla="*/ 0 w 3637742"/>
                  <a:gd name="connsiteY5" fmla="*/ 422869 h 422869"/>
                  <a:gd name="connsiteX6" fmla="*/ 3672 w 3637742"/>
                  <a:gd name="connsiteY6" fmla="*/ 143774 h 422869"/>
                  <a:gd name="connsiteX7" fmla="*/ 918895 w 3637742"/>
                  <a:gd name="connsiteY7" fmla="*/ 150128 h 422869"/>
                  <a:gd name="connsiteX8" fmla="*/ 918895 w 3637742"/>
                  <a:gd name="connsiteY8" fmla="*/ 0 h 422869"/>
                  <a:gd name="connsiteX0" fmla="*/ 918895 w 3637742"/>
                  <a:gd name="connsiteY0" fmla="*/ 0 h 426540"/>
                  <a:gd name="connsiteX1" fmla="*/ 3637742 w 3637742"/>
                  <a:gd name="connsiteY1" fmla="*/ 0 h 426540"/>
                  <a:gd name="connsiteX2" fmla="*/ 3636059 w 3637742"/>
                  <a:gd name="connsiteY2" fmla="*/ 273150 h 426540"/>
                  <a:gd name="connsiteX3" fmla="*/ 2732183 w 3637742"/>
                  <a:gd name="connsiteY3" fmla="*/ 275976 h 426540"/>
                  <a:gd name="connsiteX4" fmla="*/ 2735856 w 3637742"/>
                  <a:gd name="connsiteY4" fmla="*/ 426540 h 426540"/>
                  <a:gd name="connsiteX5" fmla="*/ 0 w 3637742"/>
                  <a:gd name="connsiteY5" fmla="*/ 422869 h 426540"/>
                  <a:gd name="connsiteX6" fmla="*/ 3672 w 3637742"/>
                  <a:gd name="connsiteY6" fmla="*/ 143774 h 426540"/>
                  <a:gd name="connsiteX7" fmla="*/ 918895 w 3637742"/>
                  <a:gd name="connsiteY7" fmla="*/ 150128 h 426540"/>
                  <a:gd name="connsiteX8" fmla="*/ 918895 w 3637742"/>
                  <a:gd name="connsiteY8" fmla="*/ 0 h 426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37742" h="426540">
                    <a:moveTo>
                      <a:pt x="918895" y="0"/>
                    </a:moveTo>
                    <a:lnTo>
                      <a:pt x="3637742" y="0"/>
                    </a:lnTo>
                    <a:lnTo>
                      <a:pt x="3636059" y="273150"/>
                    </a:lnTo>
                    <a:lnTo>
                      <a:pt x="2732183" y="275976"/>
                    </a:lnTo>
                    <a:cubicBezTo>
                      <a:pt x="2733407" y="326164"/>
                      <a:pt x="2734632" y="376352"/>
                      <a:pt x="2735856" y="426540"/>
                    </a:cubicBezTo>
                    <a:lnTo>
                      <a:pt x="0" y="422869"/>
                    </a:lnTo>
                    <a:lnTo>
                      <a:pt x="3672" y="143774"/>
                    </a:lnTo>
                    <a:lnTo>
                      <a:pt x="918895" y="150128"/>
                    </a:lnTo>
                    <a:lnTo>
                      <a:pt x="918895" y="0"/>
                    </a:lnTo>
                    <a:close/>
                  </a:path>
                </a:pathLst>
              </a:custGeom>
              <a:solidFill>
                <a:srgbClr val="00B0F0">
                  <a:alpha val="2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AF422CF7-B926-4987-B408-1BEFA2DEE19F}"/>
                  </a:ext>
                </a:extLst>
              </p:cNvPr>
              <p:cNvCxnSpPr>
                <a:cxnSpLocks/>
                <a:stCxn id="87" idx="0"/>
              </p:cNvCxnSpPr>
              <p:nvPr/>
            </p:nvCxnSpPr>
            <p:spPr>
              <a:xfrm flipV="1">
                <a:off x="607817" y="2754938"/>
                <a:ext cx="1164882" cy="345164"/>
              </a:xfrm>
              <a:prstGeom prst="straightConnector1">
                <a:avLst/>
              </a:prstGeom>
              <a:ln w="12700">
                <a:solidFill>
                  <a:schemeClr val="tx1">
                    <a:alpha val="2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Cloud 86">
                <a:extLst>
                  <a:ext uri="{FF2B5EF4-FFF2-40B4-BE49-F238E27FC236}">
                    <a16:creationId xmlns:a16="http://schemas.microsoft.com/office/drawing/2014/main" id="{2DA9B4E2-944C-4595-A6B7-E6A3E9A16DCE}"/>
                  </a:ext>
                </a:extLst>
              </p:cNvPr>
              <p:cNvSpPr/>
              <p:nvPr/>
            </p:nvSpPr>
            <p:spPr>
              <a:xfrm>
                <a:off x="-954567" y="2801652"/>
                <a:ext cx="1563687" cy="596900"/>
              </a:xfrm>
              <a:prstGeom prst="cloud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Signature</a:t>
                </a:r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9758004C-5C10-462D-A58E-1AB04708405E}"/>
                </a:ext>
              </a:extLst>
            </p:cNvPr>
            <p:cNvGrpSpPr/>
            <p:nvPr/>
          </p:nvGrpSpPr>
          <p:grpSpPr>
            <a:xfrm>
              <a:off x="309990" y="4545782"/>
              <a:ext cx="4563634" cy="596900"/>
              <a:chOff x="313166" y="1971036"/>
              <a:chExt cx="4563634" cy="596900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C96FB57F-3CDA-40A2-AF30-AF2B1C36D353}"/>
                  </a:ext>
                </a:extLst>
              </p:cNvPr>
              <p:cNvSpPr/>
              <p:nvPr/>
            </p:nvSpPr>
            <p:spPr>
              <a:xfrm>
                <a:off x="3994150" y="1995487"/>
                <a:ext cx="882650" cy="138113"/>
              </a:xfrm>
              <a:prstGeom prst="rect">
                <a:avLst/>
              </a:prstGeom>
              <a:solidFill>
                <a:schemeClr val="tx1">
                  <a:alpha val="2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64D6C42A-E354-4320-B3D8-896ACB94D94F}"/>
                  </a:ext>
                </a:extLst>
              </p:cNvPr>
              <p:cNvCxnSpPr>
                <a:cxnSpLocks/>
                <a:stCxn id="100" idx="0"/>
                <a:endCxn id="98" idx="1"/>
              </p:cNvCxnSpPr>
              <p:nvPr/>
            </p:nvCxnSpPr>
            <p:spPr>
              <a:xfrm flipV="1">
                <a:off x="1875550" y="2064544"/>
                <a:ext cx="2118600" cy="204942"/>
              </a:xfrm>
              <a:prstGeom prst="straightConnector1">
                <a:avLst/>
              </a:prstGeom>
              <a:ln w="12700">
                <a:solidFill>
                  <a:schemeClr val="tx1">
                    <a:alpha val="2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Cloud 99">
                <a:extLst>
                  <a:ext uri="{FF2B5EF4-FFF2-40B4-BE49-F238E27FC236}">
                    <a16:creationId xmlns:a16="http://schemas.microsoft.com/office/drawing/2014/main" id="{FF1F5C31-EE6B-41C0-9714-0478B0028FD3}"/>
                  </a:ext>
                </a:extLst>
              </p:cNvPr>
              <p:cNvSpPr/>
              <p:nvPr/>
            </p:nvSpPr>
            <p:spPr>
              <a:xfrm>
                <a:off x="313166" y="1971036"/>
                <a:ext cx="1563687" cy="596900"/>
              </a:xfrm>
              <a:prstGeom prst="cloud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Byte Alignment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62797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F7408EAF-7D52-4715-A47F-D10539E55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262" y="1690685"/>
            <a:ext cx="5857875" cy="34671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1AD0B920-47C0-4C71-A17A-DF8A3F358A7E}"/>
              </a:ext>
            </a:extLst>
          </p:cNvPr>
          <p:cNvGrpSpPr/>
          <p:nvPr/>
        </p:nvGrpSpPr>
        <p:grpSpPr>
          <a:xfrm>
            <a:off x="395287" y="1690687"/>
            <a:ext cx="5895975" cy="3476625"/>
            <a:chOff x="3148012" y="1690687"/>
            <a:chExt cx="5895975" cy="347662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4C4C346-0EAC-4801-B59C-F71D205C5C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48012" y="1690687"/>
              <a:ext cx="5895975" cy="3476625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BDC76F8-A5B5-41D9-8F32-B8F4A2B0806E}"/>
                </a:ext>
              </a:extLst>
            </p:cNvPr>
            <p:cNvSpPr/>
            <p:nvPr/>
          </p:nvSpPr>
          <p:spPr>
            <a:xfrm>
              <a:off x="6714191" y="4517471"/>
              <a:ext cx="879474" cy="138113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580B872-05DC-4833-823B-B419D3D199C2}"/>
                </a:ext>
              </a:extLst>
            </p:cNvPr>
            <p:cNvSpPr/>
            <p:nvPr/>
          </p:nvSpPr>
          <p:spPr>
            <a:xfrm>
              <a:off x="3958291" y="4667910"/>
              <a:ext cx="879474" cy="138113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CCBB9A2F-A766-4E30-A121-D461BA9DEA90}"/>
              </a:ext>
            </a:extLst>
          </p:cNvPr>
          <p:cNvSpPr/>
          <p:nvPr/>
        </p:nvSpPr>
        <p:spPr>
          <a:xfrm>
            <a:off x="9857441" y="4517470"/>
            <a:ext cx="879474" cy="138113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C0EC0A-8628-45D7-B7B8-4AC8691FDCB1}"/>
              </a:ext>
            </a:extLst>
          </p:cNvPr>
          <p:cNvSpPr/>
          <p:nvPr/>
        </p:nvSpPr>
        <p:spPr>
          <a:xfrm>
            <a:off x="7101541" y="4667909"/>
            <a:ext cx="879474" cy="138113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7592779-D511-4EA9-957D-B5B3BE39D9C9}"/>
              </a:ext>
            </a:extLst>
          </p:cNvPr>
          <p:cNvSpPr/>
          <p:nvPr/>
        </p:nvSpPr>
        <p:spPr>
          <a:xfrm>
            <a:off x="1741486" y="5167312"/>
            <a:ext cx="3203576" cy="587929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00 00 00 00 00 00 59 40 = 100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533862C-A340-4F3A-9ACA-B8006DDFC4B9}"/>
              </a:ext>
            </a:extLst>
          </p:cNvPr>
          <p:cNvSpPr/>
          <p:nvPr/>
        </p:nvSpPr>
        <p:spPr>
          <a:xfrm>
            <a:off x="7637461" y="5167311"/>
            <a:ext cx="3203576" cy="587929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00 00 00 00 00 88 B3 40 = 5,000</a:t>
            </a:r>
          </a:p>
        </p:txBody>
      </p:sp>
    </p:spTree>
    <p:extLst>
      <p:ext uri="{BB962C8B-B14F-4D97-AF65-F5344CB8AC3E}">
        <p14:creationId xmlns:p14="http://schemas.microsoft.com/office/powerpoint/2010/main" val="3479893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AB336E2-8A88-4341-B40B-D43F6C22BB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628646"/>
              </p:ext>
            </p:extLst>
          </p:nvPr>
        </p:nvGraphicFramePr>
        <p:xfrm>
          <a:off x="0" y="719665"/>
          <a:ext cx="12192000" cy="4719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4013">
                  <a:extLst>
                    <a:ext uri="{9D8B030D-6E8A-4147-A177-3AD203B41FA5}">
                      <a16:colId xmlns:a16="http://schemas.microsoft.com/office/drawing/2014/main" val="2935880720"/>
                    </a:ext>
                  </a:extLst>
                </a:gridCol>
                <a:gridCol w="3910012">
                  <a:extLst>
                    <a:ext uri="{9D8B030D-6E8A-4147-A177-3AD203B41FA5}">
                      <a16:colId xmlns:a16="http://schemas.microsoft.com/office/drawing/2014/main" val="2380054872"/>
                    </a:ext>
                  </a:extLst>
                </a:gridCol>
                <a:gridCol w="6657975">
                  <a:extLst>
                    <a:ext uri="{9D8B030D-6E8A-4147-A177-3AD203B41FA5}">
                      <a16:colId xmlns:a16="http://schemas.microsoft.com/office/drawing/2014/main" val="1570100000"/>
                    </a:ext>
                  </a:extLst>
                </a:gridCol>
              </a:tblGrid>
              <a:tr h="4758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Byte 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679595"/>
                  </a:ext>
                </a:extLst>
              </a:tr>
              <a:tr h="7072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 Index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index of the block.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031312"/>
                  </a:ext>
                </a:extLst>
              </a:tr>
              <a:tr h="7072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 (UNIX)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time the block was created.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766975"/>
                  </a:ext>
                </a:extLst>
              </a:tr>
              <a:tr h="7072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Previous Block’s Hash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SHA-256 hash of the previous block.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33845"/>
                  </a:ext>
                </a:extLst>
              </a:tr>
              <a:tr h="7072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328 * 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Transactions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 array of 64 transactions.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043337"/>
                  </a:ext>
                </a:extLst>
              </a:tr>
              <a:tr h="7072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Notary Address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address of the block’s verifier’s wallet.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919198"/>
                  </a:ext>
                </a:extLst>
              </a:tr>
              <a:tr h="7072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256 bit value which is changed in order to produce the desired hash digest for the block.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282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6676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89E5E8D7-7FE6-4688-A7FC-654B6AC019FD}"/>
              </a:ext>
            </a:extLst>
          </p:cNvPr>
          <p:cNvGrpSpPr/>
          <p:nvPr/>
        </p:nvGrpSpPr>
        <p:grpSpPr>
          <a:xfrm>
            <a:off x="1033859" y="1238250"/>
            <a:ext cx="9230121" cy="3376612"/>
            <a:chOff x="1033859" y="1238250"/>
            <a:chExt cx="9230121" cy="337661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BC8F2C4-C18C-4DE1-99E9-9F92246579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76587" y="2243137"/>
              <a:ext cx="5838825" cy="2371725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70F89FB-F6ED-40A6-95EB-A399F7CACF0A}"/>
                </a:ext>
              </a:extLst>
            </p:cNvPr>
            <p:cNvGrpSpPr/>
            <p:nvPr/>
          </p:nvGrpSpPr>
          <p:grpSpPr>
            <a:xfrm>
              <a:off x="1497011" y="1743075"/>
              <a:ext cx="3359151" cy="857250"/>
              <a:chOff x="1517649" y="1276350"/>
              <a:chExt cx="3359151" cy="85725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18D6AF8-81D7-48B3-B377-929E31B9A802}"/>
                  </a:ext>
                </a:extLst>
              </p:cNvPr>
              <p:cNvSpPr/>
              <p:nvPr/>
            </p:nvSpPr>
            <p:spPr>
              <a:xfrm>
                <a:off x="3994150" y="1995487"/>
                <a:ext cx="882650" cy="13811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8DF3B9AD-940A-4CEE-8405-AF210FB61630}"/>
                  </a:ext>
                </a:extLst>
              </p:cNvPr>
              <p:cNvCxnSpPr>
                <a:cxnSpLocks/>
                <a:stCxn id="6" idx="0"/>
                <a:endCxn id="4" idx="1"/>
              </p:cNvCxnSpPr>
              <p:nvPr/>
            </p:nvCxnSpPr>
            <p:spPr>
              <a:xfrm>
                <a:off x="3080033" y="1574800"/>
                <a:ext cx="914117" cy="489744"/>
              </a:xfrm>
              <a:prstGeom prst="straightConnector1">
                <a:avLst/>
              </a:prstGeom>
              <a:ln w="12700">
                <a:solidFill>
                  <a:schemeClr val="tx1">
                    <a:alpha val="2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Cloud 5">
                <a:extLst>
                  <a:ext uri="{FF2B5EF4-FFF2-40B4-BE49-F238E27FC236}">
                    <a16:creationId xmlns:a16="http://schemas.microsoft.com/office/drawing/2014/main" id="{35EE59A4-0574-4BE1-BADE-7A6FFAD909BF}"/>
                  </a:ext>
                </a:extLst>
              </p:cNvPr>
              <p:cNvSpPr/>
              <p:nvPr/>
            </p:nvSpPr>
            <p:spPr>
              <a:xfrm>
                <a:off x="1517649" y="1276350"/>
                <a:ext cx="1563687" cy="596900"/>
              </a:xfrm>
              <a:prstGeom prst="cloud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 File Magic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9E824BF-4BBC-48F4-9DB9-1830C451CAFF}"/>
                </a:ext>
              </a:extLst>
            </p:cNvPr>
            <p:cNvGrpSpPr/>
            <p:nvPr/>
          </p:nvGrpSpPr>
          <p:grpSpPr>
            <a:xfrm>
              <a:off x="4218780" y="1246981"/>
              <a:ext cx="2448719" cy="1353344"/>
              <a:chOff x="3325018" y="780256"/>
              <a:chExt cx="2448719" cy="1353344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F6E9027-A258-4404-BA84-20FADA9491A5}"/>
                  </a:ext>
                </a:extLst>
              </p:cNvPr>
              <p:cNvSpPr/>
              <p:nvPr/>
            </p:nvSpPr>
            <p:spPr>
              <a:xfrm>
                <a:off x="3984624" y="1995487"/>
                <a:ext cx="1789113" cy="138113"/>
              </a:xfrm>
              <a:prstGeom prst="rect">
                <a:avLst/>
              </a:prstGeom>
              <a:solidFill>
                <a:srgbClr val="00B0F0">
                  <a:alpha val="2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185D18C8-65F5-4724-83B0-B22A99070EC9}"/>
                  </a:ext>
                </a:extLst>
              </p:cNvPr>
              <p:cNvCxnSpPr>
                <a:cxnSpLocks/>
                <a:stCxn id="11" idx="1"/>
                <a:endCxn id="9" idx="0"/>
              </p:cNvCxnSpPr>
              <p:nvPr/>
            </p:nvCxnSpPr>
            <p:spPr>
              <a:xfrm>
                <a:off x="4106862" y="1376520"/>
                <a:ext cx="772319" cy="618967"/>
              </a:xfrm>
              <a:prstGeom prst="straightConnector1">
                <a:avLst/>
              </a:prstGeom>
              <a:ln w="12700">
                <a:solidFill>
                  <a:schemeClr val="tx1">
                    <a:alpha val="2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Cloud 10">
                <a:extLst>
                  <a:ext uri="{FF2B5EF4-FFF2-40B4-BE49-F238E27FC236}">
                    <a16:creationId xmlns:a16="http://schemas.microsoft.com/office/drawing/2014/main" id="{B539F405-B757-422E-9880-AA4773D7740E}"/>
                  </a:ext>
                </a:extLst>
              </p:cNvPr>
              <p:cNvSpPr/>
              <p:nvPr/>
            </p:nvSpPr>
            <p:spPr>
              <a:xfrm>
                <a:off x="3325018" y="780256"/>
                <a:ext cx="1563687" cy="596900"/>
              </a:xfrm>
              <a:prstGeom prst="cloud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 Index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49A3101-49F7-40CD-BEA0-6B13CA8597D8}"/>
                </a:ext>
              </a:extLst>
            </p:cNvPr>
            <p:cNvGrpSpPr/>
            <p:nvPr/>
          </p:nvGrpSpPr>
          <p:grpSpPr>
            <a:xfrm>
              <a:off x="6695281" y="1238250"/>
              <a:ext cx="1664493" cy="1362075"/>
              <a:chOff x="3994150" y="771525"/>
              <a:chExt cx="1664493" cy="136207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C656B91-E27C-413E-865E-DAA135DE6964}"/>
                  </a:ext>
                </a:extLst>
              </p:cNvPr>
              <p:cNvSpPr/>
              <p:nvPr/>
            </p:nvSpPr>
            <p:spPr>
              <a:xfrm>
                <a:off x="3994150" y="1995487"/>
                <a:ext cx="882650" cy="13811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DC9AFEEB-31F6-45B7-8DAC-F5AABE4F6F45}"/>
                  </a:ext>
                </a:extLst>
              </p:cNvPr>
              <p:cNvCxnSpPr>
                <a:cxnSpLocks/>
                <a:stCxn id="19" idx="1"/>
                <a:endCxn id="17" idx="0"/>
              </p:cNvCxnSpPr>
              <p:nvPr/>
            </p:nvCxnSpPr>
            <p:spPr>
              <a:xfrm flipH="1">
                <a:off x="4435475" y="1367789"/>
                <a:ext cx="441325" cy="627698"/>
              </a:xfrm>
              <a:prstGeom prst="straightConnector1">
                <a:avLst/>
              </a:prstGeom>
              <a:ln w="12700">
                <a:solidFill>
                  <a:schemeClr val="tx1">
                    <a:alpha val="2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Cloud 18">
                <a:extLst>
                  <a:ext uri="{FF2B5EF4-FFF2-40B4-BE49-F238E27FC236}">
                    <a16:creationId xmlns:a16="http://schemas.microsoft.com/office/drawing/2014/main" id="{C1563861-A315-4AA3-AFA3-D2DC74E6E581}"/>
                  </a:ext>
                </a:extLst>
              </p:cNvPr>
              <p:cNvSpPr/>
              <p:nvPr/>
            </p:nvSpPr>
            <p:spPr>
              <a:xfrm>
                <a:off x="4094956" y="771525"/>
                <a:ext cx="1563687" cy="596900"/>
              </a:xfrm>
              <a:prstGeom prst="cloud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UNIX Time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40E0671-D5EE-44DC-B30E-B3704C61E06A}"/>
                </a:ext>
              </a:extLst>
            </p:cNvPr>
            <p:cNvGrpSpPr/>
            <p:nvPr/>
          </p:nvGrpSpPr>
          <p:grpSpPr>
            <a:xfrm>
              <a:off x="3973512" y="1415257"/>
              <a:ext cx="6290468" cy="1466452"/>
              <a:chOff x="3974307" y="830660"/>
              <a:chExt cx="6290468" cy="1466452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952A209-B9D2-4A06-8EE7-6F2E6E5AD032}"/>
                  </a:ext>
                </a:extLst>
              </p:cNvPr>
              <p:cNvSpPr/>
              <p:nvPr/>
            </p:nvSpPr>
            <p:spPr>
              <a:xfrm>
                <a:off x="3974307" y="2046683"/>
                <a:ext cx="3604419" cy="250429"/>
              </a:xfrm>
              <a:prstGeom prst="rect">
                <a:avLst/>
              </a:prstGeom>
              <a:solidFill>
                <a:srgbClr val="00B0F0">
                  <a:alpha val="2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09241AFD-1513-4885-8092-C76B9733848A}"/>
                  </a:ext>
                </a:extLst>
              </p:cNvPr>
              <p:cNvCxnSpPr>
                <a:cxnSpLocks/>
                <a:stCxn id="28" idx="0"/>
                <a:endCxn id="26" idx="3"/>
              </p:cNvCxnSpPr>
              <p:nvPr/>
            </p:nvCxnSpPr>
            <p:spPr>
              <a:xfrm flipH="1">
                <a:off x="7578726" y="1129110"/>
                <a:ext cx="2684746" cy="1042788"/>
              </a:xfrm>
              <a:prstGeom prst="straightConnector1">
                <a:avLst/>
              </a:prstGeom>
              <a:ln w="12700">
                <a:solidFill>
                  <a:schemeClr val="tx1">
                    <a:alpha val="2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Cloud 27">
                <a:extLst>
                  <a:ext uri="{FF2B5EF4-FFF2-40B4-BE49-F238E27FC236}">
                    <a16:creationId xmlns:a16="http://schemas.microsoft.com/office/drawing/2014/main" id="{B5E66FA8-ECD8-46A0-B295-D30C667070B2}"/>
                  </a:ext>
                </a:extLst>
              </p:cNvPr>
              <p:cNvSpPr/>
              <p:nvPr/>
            </p:nvSpPr>
            <p:spPr>
              <a:xfrm>
                <a:off x="8701088" y="830660"/>
                <a:ext cx="1563687" cy="596900"/>
              </a:xfrm>
              <a:prstGeom prst="cloud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Previous Block’s Hash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B0A0BAA-7D93-4A20-B6EE-A489D8343B6B}"/>
                </a:ext>
              </a:extLst>
            </p:cNvPr>
            <p:cNvGrpSpPr/>
            <p:nvPr/>
          </p:nvGrpSpPr>
          <p:grpSpPr>
            <a:xfrm>
              <a:off x="1033859" y="2686049"/>
              <a:ext cx="3822303" cy="596900"/>
              <a:chOff x="1033859" y="2686049"/>
              <a:chExt cx="3822303" cy="596900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21D2996-A305-4F83-B838-D8F87F36E00F}"/>
                  </a:ext>
                </a:extLst>
              </p:cNvPr>
              <p:cNvSpPr/>
              <p:nvPr/>
            </p:nvSpPr>
            <p:spPr>
              <a:xfrm>
                <a:off x="3973512" y="2915443"/>
                <a:ext cx="882650" cy="138113"/>
              </a:xfrm>
              <a:prstGeom prst="rect">
                <a:avLst/>
              </a:prstGeom>
              <a:solidFill>
                <a:schemeClr val="tx1">
                  <a:alpha val="2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D50505F6-83BB-4E1A-9943-3474A824C4A9}"/>
                  </a:ext>
                </a:extLst>
              </p:cNvPr>
              <p:cNvCxnSpPr>
                <a:cxnSpLocks/>
                <a:stCxn id="39" idx="0"/>
                <a:endCxn id="37" idx="1"/>
              </p:cNvCxnSpPr>
              <p:nvPr/>
            </p:nvCxnSpPr>
            <p:spPr>
              <a:xfrm>
                <a:off x="2596243" y="2984499"/>
                <a:ext cx="1377269" cy="1"/>
              </a:xfrm>
              <a:prstGeom prst="straightConnector1">
                <a:avLst/>
              </a:prstGeom>
              <a:ln w="12700">
                <a:solidFill>
                  <a:schemeClr val="tx1">
                    <a:alpha val="2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Cloud 38">
                <a:extLst>
                  <a:ext uri="{FF2B5EF4-FFF2-40B4-BE49-F238E27FC236}">
                    <a16:creationId xmlns:a16="http://schemas.microsoft.com/office/drawing/2014/main" id="{E84F3877-76A4-48F5-9EEC-F4B4EBB14C27}"/>
                  </a:ext>
                </a:extLst>
              </p:cNvPr>
              <p:cNvSpPr/>
              <p:nvPr/>
            </p:nvSpPr>
            <p:spPr>
              <a:xfrm>
                <a:off x="1033859" y="2686049"/>
                <a:ext cx="1563687" cy="596900"/>
              </a:xfrm>
              <a:prstGeom prst="cloud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Byte Alignment</a:t>
                </a: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8A104062-018E-4EB5-BEB4-390F142515D6}"/>
                </a:ext>
              </a:extLst>
            </p:cNvPr>
            <p:cNvGrpSpPr/>
            <p:nvPr/>
          </p:nvGrpSpPr>
          <p:grpSpPr>
            <a:xfrm>
              <a:off x="1147478" y="2891878"/>
              <a:ext cx="6447246" cy="1708678"/>
              <a:chOff x="254512" y="1971922"/>
              <a:chExt cx="6447246" cy="1708678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D70FECA-093F-43D0-95E3-4AD41D6A17DC}"/>
                  </a:ext>
                </a:extLst>
              </p:cNvPr>
              <p:cNvSpPr/>
              <p:nvPr/>
            </p:nvSpPr>
            <p:spPr>
              <a:xfrm>
                <a:off x="3064674" y="1971922"/>
                <a:ext cx="3637084" cy="1708678"/>
              </a:xfrm>
              <a:custGeom>
                <a:avLst/>
                <a:gdLst>
                  <a:gd name="connsiteX0" fmla="*/ 0 w 2690816"/>
                  <a:gd name="connsiteY0" fmla="*/ 0 h 1699419"/>
                  <a:gd name="connsiteX1" fmla="*/ 2690816 w 2690816"/>
                  <a:gd name="connsiteY1" fmla="*/ 0 h 1699419"/>
                  <a:gd name="connsiteX2" fmla="*/ 2690816 w 2690816"/>
                  <a:gd name="connsiteY2" fmla="*/ 1699419 h 1699419"/>
                  <a:gd name="connsiteX3" fmla="*/ 0 w 2690816"/>
                  <a:gd name="connsiteY3" fmla="*/ 1699419 h 1699419"/>
                  <a:gd name="connsiteX4" fmla="*/ 0 w 2690816"/>
                  <a:gd name="connsiteY4" fmla="*/ 0 h 1699419"/>
                  <a:gd name="connsiteX0" fmla="*/ 0 w 2690816"/>
                  <a:gd name="connsiteY0" fmla="*/ 0 h 1699419"/>
                  <a:gd name="connsiteX1" fmla="*/ 2690816 w 2690816"/>
                  <a:gd name="connsiteY1" fmla="*/ 0 h 1699419"/>
                  <a:gd name="connsiteX2" fmla="*/ 2690816 w 2690816"/>
                  <a:gd name="connsiteY2" fmla="*/ 1699419 h 1699419"/>
                  <a:gd name="connsiteX3" fmla="*/ 0 w 2690816"/>
                  <a:gd name="connsiteY3" fmla="*/ 1699419 h 1699419"/>
                  <a:gd name="connsiteX4" fmla="*/ 1408 w 2690816"/>
                  <a:gd name="connsiteY4" fmla="*/ 159353 h 1699419"/>
                  <a:gd name="connsiteX5" fmla="*/ 0 w 2690816"/>
                  <a:gd name="connsiteY5" fmla="*/ 0 h 1699419"/>
                  <a:gd name="connsiteX0" fmla="*/ 0 w 2690816"/>
                  <a:gd name="connsiteY0" fmla="*/ 0 h 1699419"/>
                  <a:gd name="connsiteX1" fmla="*/ 2690816 w 2690816"/>
                  <a:gd name="connsiteY1" fmla="*/ 0 h 1699419"/>
                  <a:gd name="connsiteX2" fmla="*/ 2690816 w 2690816"/>
                  <a:gd name="connsiteY2" fmla="*/ 1699419 h 1699419"/>
                  <a:gd name="connsiteX3" fmla="*/ 0 w 2690816"/>
                  <a:gd name="connsiteY3" fmla="*/ 1699419 h 1699419"/>
                  <a:gd name="connsiteX4" fmla="*/ 1408 w 2690816"/>
                  <a:gd name="connsiteY4" fmla="*/ 139257 h 1699419"/>
                  <a:gd name="connsiteX5" fmla="*/ 0 w 2690816"/>
                  <a:gd name="connsiteY5" fmla="*/ 0 h 1699419"/>
                  <a:gd name="connsiteX0" fmla="*/ 198903 w 2889719"/>
                  <a:gd name="connsiteY0" fmla="*/ 0 h 1699419"/>
                  <a:gd name="connsiteX1" fmla="*/ 2889719 w 2889719"/>
                  <a:gd name="connsiteY1" fmla="*/ 0 h 1699419"/>
                  <a:gd name="connsiteX2" fmla="*/ 2889719 w 2889719"/>
                  <a:gd name="connsiteY2" fmla="*/ 1699419 h 1699419"/>
                  <a:gd name="connsiteX3" fmla="*/ 198903 w 2889719"/>
                  <a:gd name="connsiteY3" fmla="*/ 1699419 h 1699419"/>
                  <a:gd name="connsiteX4" fmla="*/ 200311 w 2889719"/>
                  <a:gd name="connsiteY4" fmla="*/ 244764 h 1699419"/>
                  <a:gd name="connsiteX5" fmla="*/ 200311 w 2889719"/>
                  <a:gd name="connsiteY5" fmla="*/ 139257 h 1699419"/>
                  <a:gd name="connsiteX6" fmla="*/ 198903 w 2889719"/>
                  <a:gd name="connsiteY6" fmla="*/ 0 h 1699419"/>
                  <a:gd name="connsiteX0" fmla="*/ 918016 w 3608832"/>
                  <a:gd name="connsiteY0" fmla="*/ 0 h 1699419"/>
                  <a:gd name="connsiteX1" fmla="*/ 3608832 w 3608832"/>
                  <a:gd name="connsiteY1" fmla="*/ 0 h 1699419"/>
                  <a:gd name="connsiteX2" fmla="*/ 3608832 w 3608832"/>
                  <a:gd name="connsiteY2" fmla="*/ 1699419 h 1699419"/>
                  <a:gd name="connsiteX3" fmla="*/ 918016 w 3608832"/>
                  <a:gd name="connsiteY3" fmla="*/ 1699419 h 1699419"/>
                  <a:gd name="connsiteX4" fmla="*/ 0 w 3608832"/>
                  <a:gd name="connsiteY4" fmla="*/ 189498 h 1699419"/>
                  <a:gd name="connsiteX5" fmla="*/ 919424 w 3608832"/>
                  <a:gd name="connsiteY5" fmla="*/ 139257 h 1699419"/>
                  <a:gd name="connsiteX6" fmla="*/ 918016 w 3608832"/>
                  <a:gd name="connsiteY6" fmla="*/ 0 h 1699419"/>
                  <a:gd name="connsiteX0" fmla="*/ 918016 w 3608832"/>
                  <a:gd name="connsiteY0" fmla="*/ 0 h 1699419"/>
                  <a:gd name="connsiteX1" fmla="*/ 3608832 w 3608832"/>
                  <a:gd name="connsiteY1" fmla="*/ 0 h 1699419"/>
                  <a:gd name="connsiteX2" fmla="*/ 3608832 w 3608832"/>
                  <a:gd name="connsiteY2" fmla="*/ 1699419 h 1699419"/>
                  <a:gd name="connsiteX3" fmla="*/ 918016 w 3608832"/>
                  <a:gd name="connsiteY3" fmla="*/ 1699419 h 1699419"/>
                  <a:gd name="connsiteX4" fmla="*/ 0 w 3608832"/>
                  <a:gd name="connsiteY4" fmla="*/ 189498 h 1699419"/>
                  <a:gd name="connsiteX5" fmla="*/ 919424 w 3608832"/>
                  <a:gd name="connsiteY5" fmla="*/ 139257 h 1699419"/>
                  <a:gd name="connsiteX6" fmla="*/ 918016 w 3608832"/>
                  <a:gd name="connsiteY6" fmla="*/ 0 h 1699419"/>
                  <a:gd name="connsiteX0" fmla="*/ 918016 w 3608832"/>
                  <a:gd name="connsiteY0" fmla="*/ 0 h 1699419"/>
                  <a:gd name="connsiteX1" fmla="*/ 3608832 w 3608832"/>
                  <a:gd name="connsiteY1" fmla="*/ 0 h 1699419"/>
                  <a:gd name="connsiteX2" fmla="*/ 3608832 w 3608832"/>
                  <a:gd name="connsiteY2" fmla="*/ 1699419 h 1699419"/>
                  <a:gd name="connsiteX3" fmla="*/ 918016 w 3608832"/>
                  <a:gd name="connsiteY3" fmla="*/ 1699419 h 1699419"/>
                  <a:gd name="connsiteX4" fmla="*/ 0 w 3608832"/>
                  <a:gd name="connsiteY4" fmla="*/ 189498 h 1699419"/>
                  <a:gd name="connsiteX5" fmla="*/ 919424 w 3608832"/>
                  <a:gd name="connsiteY5" fmla="*/ 139257 h 1699419"/>
                  <a:gd name="connsiteX6" fmla="*/ 918016 w 3608832"/>
                  <a:gd name="connsiteY6" fmla="*/ 0 h 1699419"/>
                  <a:gd name="connsiteX0" fmla="*/ 918016 w 3608832"/>
                  <a:gd name="connsiteY0" fmla="*/ 39272 h 1738691"/>
                  <a:gd name="connsiteX1" fmla="*/ 3608832 w 3608832"/>
                  <a:gd name="connsiteY1" fmla="*/ 39272 h 1738691"/>
                  <a:gd name="connsiteX2" fmla="*/ 3608832 w 3608832"/>
                  <a:gd name="connsiteY2" fmla="*/ 1738691 h 1738691"/>
                  <a:gd name="connsiteX3" fmla="*/ 918016 w 3608832"/>
                  <a:gd name="connsiteY3" fmla="*/ 1738691 h 1738691"/>
                  <a:gd name="connsiteX4" fmla="*/ 0 w 3608832"/>
                  <a:gd name="connsiteY4" fmla="*/ 228770 h 1738691"/>
                  <a:gd name="connsiteX5" fmla="*/ 919424 w 3608832"/>
                  <a:gd name="connsiteY5" fmla="*/ 178529 h 1738691"/>
                  <a:gd name="connsiteX6" fmla="*/ 918016 w 3608832"/>
                  <a:gd name="connsiteY6" fmla="*/ 39272 h 1738691"/>
                  <a:gd name="connsiteX0" fmla="*/ 918016 w 3608832"/>
                  <a:gd name="connsiteY0" fmla="*/ 16045 h 1715464"/>
                  <a:gd name="connsiteX1" fmla="*/ 3608832 w 3608832"/>
                  <a:gd name="connsiteY1" fmla="*/ 16045 h 1715464"/>
                  <a:gd name="connsiteX2" fmla="*/ 3608832 w 3608832"/>
                  <a:gd name="connsiteY2" fmla="*/ 1715464 h 1715464"/>
                  <a:gd name="connsiteX3" fmla="*/ 918016 w 3608832"/>
                  <a:gd name="connsiteY3" fmla="*/ 1715464 h 1715464"/>
                  <a:gd name="connsiteX4" fmla="*/ 0 w 3608832"/>
                  <a:gd name="connsiteY4" fmla="*/ 205543 h 1715464"/>
                  <a:gd name="connsiteX5" fmla="*/ 924448 w 3608832"/>
                  <a:gd name="connsiteY5" fmla="*/ 195495 h 1715464"/>
                  <a:gd name="connsiteX6" fmla="*/ 918016 w 3608832"/>
                  <a:gd name="connsiteY6" fmla="*/ 16045 h 1715464"/>
                  <a:gd name="connsiteX0" fmla="*/ 1103561 w 3794377"/>
                  <a:gd name="connsiteY0" fmla="*/ 16045 h 1715464"/>
                  <a:gd name="connsiteX1" fmla="*/ 3794377 w 3794377"/>
                  <a:gd name="connsiteY1" fmla="*/ 16045 h 1715464"/>
                  <a:gd name="connsiteX2" fmla="*/ 3794377 w 3794377"/>
                  <a:gd name="connsiteY2" fmla="*/ 1715464 h 1715464"/>
                  <a:gd name="connsiteX3" fmla="*/ 204233 w 3794377"/>
                  <a:gd name="connsiteY3" fmla="*/ 1700392 h 1715464"/>
                  <a:gd name="connsiteX4" fmla="*/ 185545 w 3794377"/>
                  <a:gd name="connsiteY4" fmla="*/ 205543 h 1715464"/>
                  <a:gd name="connsiteX5" fmla="*/ 1109993 w 3794377"/>
                  <a:gd name="connsiteY5" fmla="*/ 195495 h 1715464"/>
                  <a:gd name="connsiteX6" fmla="*/ 1103561 w 3794377"/>
                  <a:gd name="connsiteY6" fmla="*/ 16045 h 1715464"/>
                  <a:gd name="connsiteX0" fmla="*/ 918018 w 3608834"/>
                  <a:gd name="connsiteY0" fmla="*/ 16045 h 1715464"/>
                  <a:gd name="connsiteX1" fmla="*/ 3608834 w 3608834"/>
                  <a:gd name="connsiteY1" fmla="*/ 16045 h 1715464"/>
                  <a:gd name="connsiteX2" fmla="*/ 3608834 w 3608834"/>
                  <a:gd name="connsiteY2" fmla="*/ 1715464 h 1715464"/>
                  <a:gd name="connsiteX3" fmla="*/ 18690 w 3608834"/>
                  <a:gd name="connsiteY3" fmla="*/ 1700392 h 1715464"/>
                  <a:gd name="connsiteX4" fmla="*/ 2 w 3608834"/>
                  <a:gd name="connsiteY4" fmla="*/ 205543 h 1715464"/>
                  <a:gd name="connsiteX5" fmla="*/ 924450 w 3608834"/>
                  <a:gd name="connsiteY5" fmla="*/ 195495 h 1715464"/>
                  <a:gd name="connsiteX6" fmla="*/ 918018 w 3608834"/>
                  <a:gd name="connsiteY6" fmla="*/ 16045 h 1715464"/>
                  <a:gd name="connsiteX0" fmla="*/ 918021 w 3608837"/>
                  <a:gd name="connsiteY0" fmla="*/ 16045 h 1715464"/>
                  <a:gd name="connsiteX1" fmla="*/ 3608837 w 3608837"/>
                  <a:gd name="connsiteY1" fmla="*/ 16045 h 1715464"/>
                  <a:gd name="connsiteX2" fmla="*/ 3608837 w 3608837"/>
                  <a:gd name="connsiteY2" fmla="*/ 1715464 h 1715464"/>
                  <a:gd name="connsiteX3" fmla="*/ 3621 w 3608837"/>
                  <a:gd name="connsiteY3" fmla="*/ 1700392 h 1715464"/>
                  <a:gd name="connsiteX4" fmla="*/ 5 w 3608837"/>
                  <a:gd name="connsiteY4" fmla="*/ 205543 h 1715464"/>
                  <a:gd name="connsiteX5" fmla="*/ 924453 w 3608837"/>
                  <a:gd name="connsiteY5" fmla="*/ 195495 h 1715464"/>
                  <a:gd name="connsiteX6" fmla="*/ 918021 w 3608837"/>
                  <a:gd name="connsiteY6" fmla="*/ 16045 h 1715464"/>
                  <a:gd name="connsiteX0" fmla="*/ 929473 w 3620289"/>
                  <a:gd name="connsiteY0" fmla="*/ 16045 h 1715464"/>
                  <a:gd name="connsiteX1" fmla="*/ 3620289 w 3620289"/>
                  <a:gd name="connsiteY1" fmla="*/ 16045 h 1715464"/>
                  <a:gd name="connsiteX2" fmla="*/ 3620289 w 3620289"/>
                  <a:gd name="connsiteY2" fmla="*/ 1715464 h 1715464"/>
                  <a:gd name="connsiteX3" fmla="*/ 0 w 3620289"/>
                  <a:gd name="connsiteY3" fmla="*/ 1700392 h 1715464"/>
                  <a:gd name="connsiteX4" fmla="*/ 11457 w 3620289"/>
                  <a:gd name="connsiteY4" fmla="*/ 205543 h 1715464"/>
                  <a:gd name="connsiteX5" fmla="*/ 935905 w 3620289"/>
                  <a:gd name="connsiteY5" fmla="*/ 195495 h 1715464"/>
                  <a:gd name="connsiteX6" fmla="*/ 929473 w 3620289"/>
                  <a:gd name="connsiteY6" fmla="*/ 16045 h 1715464"/>
                  <a:gd name="connsiteX0" fmla="*/ 929473 w 3620289"/>
                  <a:gd name="connsiteY0" fmla="*/ 16045 h 1715464"/>
                  <a:gd name="connsiteX1" fmla="*/ 3620289 w 3620289"/>
                  <a:gd name="connsiteY1" fmla="*/ 16045 h 1715464"/>
                  <a:gd name="connsiteX2" fmla="*/ 3620289 w 3620289"/>
                  <a:gd name="connsiteY2" fmla="*/ 1715464 h 1715464"/>
                  <a:gd name="connsiteX3" fmla="*/ 0 w 3620289"/>
                  <a:gd name="connsiteY3" fmla="*/ 1700392 h 1715464"/>
                  <a:gd name="connsiteX4" fmla="*/ 11457 w 3620289"/>
                  <a:gd name="connsiteY4" fmla="*/ 195494 h 1715464"/>
                  <a:gd name="connsiteX5" fmla="*/ 935905 w 3620289"/>
                  <a:gd name="connsiteY5" fmla="*/ 195495 h 1715464"/>
                  <a:gd name="connsiteX6" fmla="*/ 929473 w 3620289"/>
                  <a:gd name="connsiteY6" fmla="*/ 16045 h 1715464"/>
                  <a:gd name="connsiteX0" fmla="*/ 929473 w 3620289"/>
                  <a:gd name="connsiteY0" fmla="*/ 16045 h 1715464"/>
                  <a:gd name="connsiteX1" fmla="*/ 3620289 w 3620289"/>
                  <a:gd name="connsiteY1" fmla="*/ 16045 h 1715464"/>
                  <a:gd name="connsiteX2" fmla="*/ 3620289 w 3620289"/>
                  <a:gd name="connsiteY2" fmla="*/ 1715464 h 1715464"/>
                  <a:gd name="connsiteX3" fmla="*/ 0 w 3620289"/>
                  <a:gd name="connsiteY3" fmla="*/ 1700392 h 1715464"/>
                  <a:gd name="connsiteX4" fmla="*/ 11457 w 3620289"/>
                  <a:gd name="connsiteY4" fmla="*/ 195494 h 1715464"/>
                  <a:gd name="connsiteX5" fmla="*/ 920832 w 3620289"/>
                  <a:gd name="connsiteY5" fmla="*/ 195495 h 1715464"/>
                  <a:gd name="connsiteX6" fmla="*/ 929473 w 3620289"/>
                  <a:gd name="connsiteY6" fmla="*/ 16045 h 1715464"/>
                  <a:gd name="connsiteX0" fmla="*/ 929473 w 3620289"/>
                  <a:gd name="connsiteY0" fmla="*/ 21543 h 1720962"/>
                  <a:gd name="connsiteX1" fmla="*/ 3620289 w 3620289"/>
                  <a:gd name="connsiteY1" fmla="*/ 21543 h 1720962"/>
                  <a:gd name="connsiteX2" fmla="*/ 3620289 w 3620289"/>
                  <a:gd name="connsiteY2" fmla="*/ 1720962 h 1720962"/>
                  <a:gd name="connsiteX3" fmla="*/ 0 w 3620289"/>
                  <a:gd name="connsiteY3" fmla="*/ 1705890 h 1720962"/>
                  <a:gd name="connsiteX4" fmla="*/ 11457 w 3620289"/>
                  <a:gd name="connsiteY4" fmla="*/ 200992 h 1720962"/>
                  <a:gd name="connsiteX5" fmla="*/ 935904 w 3620289"/>
                  <a:gd name="connsiteY5" fmla="*/ 190944 h 1720962"/>
                  <a:gd name="connsiteX6" fmla="*/ 929473 w 3620289"/>
                  <a:gd name="connsiteY6" fmla="*/ 21543 h 1720962"/>
                  <a:gd name="connsiteX0" fmla="*/ 929473 w 3620289"/>
                  <a:gd name="connsiteY0" fmla="*/ 23566 h 1722985"/>
                  <a:gd name="connsiteX1" fmla="*/ 3620289 w 3620289"/>
                  <a:gd name="connsiteY1" fmla="*/ 23566 h 1722985"/>
                  <a:gd name="connsiteX2" fmla="*/ 3620289 w 3620289"/>
                  <a:gd name="connsiteY2" fmla="*/ 1722985 h 1722985"/>
                  <a:gd name="connsiteX3" fmla="*/ 0 w 3620289"/>
                  <a:gd name="connsiteY3" fmla="*/ 1707913 h 1722985"/>
                  <a:gd name="connsiteX4" fmla="*/ 11457 w 3620289"/>
                  <a:gd name="connsiteY4" fmla="*/ 203015 h 1722985"/>
                  <a:gd name="connsiteX5" fmla="*/ 935904 w 3620289"/>
                  <a:gd name="connsiteY5" fmla="*/ 192967 h 1722985"/>
                  <a:gd name="connsiteX6" fmla="*/ 929473 w 3620289"/>
                  <a:gd name="connsiteY6" fmla="*/ 23566 h 1722985"/>
                  <a:gd name="connsiteX0" fmla="*/ 929473 w 3620289"/>
                  <a:gd name="connsiteY0" fmla="*/ 23566 h 1722985"/>
                  <a:gd name="connsiteX1" fmla="*/ 3620289 w 3620289"/>
                  <a:gd name="connsiteY1" fmla="*/ 23566 h 1722985"/>
                  <a:gd name="connsiteX2" fmla="*/ 3620289 w 3620289"/>
                  <a:gd name="connsiteY2" fmla="*/ 1722985 h 1722985"/>
                  <a:gd name="connsiteX3" fmla="*/ 0 w 3620289"/>
                  <a:gd name="connsiteY3" fmla="*/ 1707913 h 1722985"/>
                  <a:gd name="connsiteX4" fmla="*/ 21505 w 3620289"/>
                  <a:gd name="connsiteY4" fmla="*/ 197991 h 1722985"/>
                  <a:gd name="connsiteX5" fmla="*/ 935904 w 3620289"/>
                  <a:gd name="connsiteY5" fmla="*/ 192967 h 1722985"/>
                  <a:gd name="connsiteX6" fmla="*/ 929473 w 3620289"/>
                  <a:gd name="connsiteY6" fmla="*/ 23566 h 1722985"/>
                  <a:gd name="connsiteX0" fmla="*/ 929473 w 3620289"/>
                  <a:gd name="connsiteY0" fmla="*/ 23566 h 1722985"/>
                  <a:gd name="connsiteX1" fmla="*/ 3620289 w 3620289"/>
                  <a:gd name="connsiteY1" fmla="*/ 23566 h 1722985"/>
                  <a:gd name="connsiteX2" fmla="*/ 3620289 w 3620289"/>
                  <a:gd name="connsiteY2" fmla="*/ 1722985 h 1722985"/>
                  <a:gd name="connsiteX3" fmla="*/ 0 w 3620289"/>
                  <a:gd name="connsiteY3" fmla="*/ 1707913 h 1722985"/>
                  <a:gd name="connsiteX4" fmla="*/ 6433 w 3620289"/>
                  <a:gd name="connsiteY4" fmla="*/ 203015 h 1722985"/>
                  <a:gd name="connsiteX5" fmla="*/ 935904 w 3620289"/>
                  <a:gd name="connsiteY5" fmla="*/ 192967 h 1722985"/>
                  <a:gd name="connsiteX6" fmla="*/ 929473 w 3620289"/>
                  <a:gd name="connsiteY6" fmla="*/ 23566 h 1722985"/>
                  <a:gd name="connsiteX0" fmla="*/ 929473 w 3620289"/>
                  <a:gd name="connsiteY0" fmla="*/ 23566 h 1722985"/>
                  <a:gd name="connsiteX1" fmla="*/ 3620289 w 3620289"/>
                  <a:gd name="connsiteY1" fmla="*/ 23566 h 1722985"/>
                  <a:gd name="connsiteX2" fmla="*/ 3620289 w 3620289"/>
                  <a:gd name="connsiteY2" fmla="*/ 1722985 h 1722985"/>
                  <a:gd name="connsiteX3" fmla="*/ 0 w 3620289"/>
                  <a:gd name="connsiteY3" fmla="*/ 1707913 h 1722985"/>
                  <a:gd name="connsiteX4" fmla="*/ 6433 w 3620289"/>
                  <a:gd name="connsiteY4" fmla="*/ 197991 h 1722985"/>
                  <a:gd name="connsiteX5" fmla="*/ 935904 w 3620289"/>
                  <a:gd name="connsiteY5" fmla="*/ 192967 h 1722985"/>
                  <a:gd name="connsiteX6" fmla="*/ 929473 w 3620289"/>
                  <a:gd name="connsiteY6" fmla="*/ 23566 h 1722985"/>
                  <a:gd name="connsiteX0" fmla="*/ 929473 w 3620289"/>
                  <a:gd name="connsiteY0" fmla="*/ 23566 h 1722985"/>
                  <a:gd name="connsiteX1" fmla="*/ 3620289 w 3620289"/>
                  <a:gd name="connsiteY1" fmla="*/ 23566 h 1722985"/>
                  <a:gd name="connsiteX2" fmla="*/ 3620289 w 3620289"/>
                  <a:gd name="connsiteY2" fmla="*/ 1722985 h 1722985"/>
                  <a:gd name="connsiteX3" fmla="*/ 0 w 3620289"/>
                  <a:gd name="connsiteY3" fmla="*/ 1707913 h 1722985"/>
                  <a:gd name="connsiteX4" fmla="*/ 6433 w 3620289"/>
                  <a:gd name="connsiteY4" fmla="*/ 197991 h 1722985"/>
                  <a:gd name="connsiteX5" fmla="*/ 935904 w 3620289"/>
                  <a:gd name="connsiteY5" fmla="*/ 192967 h 1722985"/>
                  <a:gd name="connsiteX6" fmla="*/ 929473 w 3620289"/>
                  <a:gd name="connsiteY6" fmla="*/ 23566 h 1722985"/>
                  <a:gd name="connsiteX0" fmla="*/ 0 w 3711729"/>
                  <a:gd name="connsiteY0" fmla="*/ 1707913 h 1814425"/>
                  <a:gd name="connsiteX1" fmla="*/ 6433 w 3711729"/>
                  <a:gd name="connsiteY1" fmla="*/ 197991 h 1814425"/>
                  <a:gd name="connsiteX2" fmla="*/ 935904 w 3711729"/>
                  <a:gd name="connsiteY2" fmla="*/ 192967 h 1814425"/>
                  <a:gd name="connsiteX3" fmla="*/ 929473 w 3711729"/>
                  <a:gd name="connsiteY3" fmla="*/ 23566 h 1814425"/>
                  <a:gd name="connsiteX4" fmla="*/ 3620289 w 3711729"/>
                  <a:gd name="connsiteY4" fmla="*/ 23566 h 1814425"/>
                  <a:gd name="connsiteX5" fmla="*/ 3711729 w 3711729"/>
                  <a:gd name="connsiteY5" fmla="*/ 1814425 h 1814425"/>
                  <a:gd name="connsiteX0" fmla="*/ 0 w 3643305"/>
                  <a:gd name="connsiteY0" fmla="*/ 1707913 h 1707913"/>
                  <a:gd name="connsiteX1" fmla="*/ 6433 w 3643305"/>
                  <a:gd name="connsiteY1" fmla="*/ 197991 h 1707913"/>
                  <a:gd name="connsiteX2" fmla="*/ 935904 w 3643305"/>
                  <a:gd name="connsiteY2" fmla="*/ 192967 h 1707913"/>
                  <a:gd name="connsiteX3" fmla="*/ 929473 w 3643305"/>
                  <a:gd name="connsiteY3" fmla="*/ 23566 h 1707913"/>
                  <a:gd name="connsiteX4" fmla="*/ 3620289 w 3643305"/>
                  <a:gd name="connsiteY4" fmla="*/ 23566 h 1707913"/>
                  <a:gd name="connsiteX5" fmla="*/ 3643305 w 3643305"/>
                  <a:gd name="connsiteY5" fmla="*/ 1690017 h 1707913"/>
                  <a:gd name="connsiteX0" fmla="*/ 0 w 3643305"/>
                  <a:gd name="connsiteY0" fmla="*/ 1707913 h 1707913"/>
                  <a:gd name="connsiteX1" fmla="*/ 6433 w 3643305"/>
                  <a:gd name="connsiteY1" fmla="*/ 197991 h 1707913"/>
                  <a:gd name="connsiteX2" fmla="*/ 935904 w 3643305"/>
                  <a:gd name="connsiteY2" fmla="*/ 192967 h 1707913"/>
                  <a:gd name="connsiteX3" fmla="*/ 929473 w 3643305"/>
                  <a:gd name="connsiteY3" fmla="*/ 23566 h 1707913"/>
                  <a:gd name="connsiteX4" fmla="*/ 3620289 w 3643305"/>
                  <a:gd name="connsiteY4" fmla="*/ 23566 h 1707913"/>
                  <a:gd name="connsiteX5" fmla="*/ 3643305 w 3643305"/>
                  <a:gd name="connsiteY5" fmla="*/ 1690017 h 1707913"/>
                  <a:gd name="connsiteX0" fmla="*/ 0 w 3637084"/>
                  <a:gd name="connsiteY0" fmla="*/ 1707913 h 1708678"/>
                  <a:gd name="connsiteX1" fmla="*/ 6433 w 3637084"/>
                  <a:gd name="connsiteY1" fmla="*/ 197991 h 1708678"/>
                  <a:gd name="connsiteX2" fmla="*/ 935904 w 3637084"/>
                  <a:gd name="connsiteY2" fmla="*/ 192967 h 1708678"/>
                  <a:gd name="connsiteX3" fmla="*/ 929473 w 3637084"/>
                  <a:gd name="connsiteY3" fmla="*/ 23566 h 1708678"/>
                  <a:gd name="connsiteX4" fmla="*/ 3620289 w 3637084"/>
                  <a:gd name="connsiteY4" fmla="*/ 23566 h 1708678"/>
                  <a:gd name="connsiteX5" fmla="*/ 3637084 w 3637084"/>
                  <a:gd name="connsiteY5" fmla="*/ 1708678 h 170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7084" h="1708678">
                    <a:moveTo>
                      <a:pt x="0" y="1707913"/>
                    </a:moveTo>
                    <a:cubicBezTo>
                      <a:pt x="3940" y="1289625"/>
                      <a:pt x="6198" y="458018"/>
                      <a:pt x="6433" y="197991"/>
                    </a:cubicBezTo>
                    <a:lnTo>
                      <a:pt x="935904" y="192967"/>
                    </a:lnTo>
                    <a:cubicBezTo>
                      <a:pt x="930411" y="-146529"/>
                      <a:pt x="929942" y="76684"/>
                      <a:pt x="929473" y="23566"/>
                    </a:cubicBezTo>
                    <a:lnTo>
                      <a:pt x="3620289" y="23566"/>
                    </a:lnTo>
                    <a:cubicBezTo>
                      <a:pt x="3620289" y="590039"/>
                      <a:pt x="3637084" y="1708678"/>
                      <a:pt x="3637084" y="1708678"/>
                    </a:cubicBezTo>
                  </a:path>
                </a:pathLst>
              </a:custGeom>
              <a:solidFill>
                <a:srgbClr val="FF0000">
                  <a:alpha val="2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7F89F0E4-29D9-4824-AE23-B7CF87CE2369}"/>
                  </a:ext>
                </a:extLst>
              </p:cNvPr>
              <p:cNvCxnSpPr>
                <a:cxnSpLocks/>
                <a:stCxn id="50" idx="0"/>
              </p:cNvCxnSpPr>
              <p:nvPr/>
            </p:nvCxnSpPr>
            <p:spPr>
              <a:xfrm flipV="1">
                <a:off x="1816896" y="3007516"/>
                <a:ext cx="1263650" cy="1"/>
              </a:xfrm>
              <a:prstGeom prst="straightConnector1">
                <a:avLst/>
              </a:prstGeom>
              <a:ln w="12700">
                <a:solidFill>
                  <a:schemeClr val="tx1">
                    <a:alpha val="2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Cloud 49">
                <a:extLst>
                  <a:ext uri="{FF2B5EF4-FFF2-40B4-BE49-F238E27FC236}">
                    <a16:creationId xmlns:a16="http://schemas.microsoft.com/office/drawing/2014/main" id="{92102073-3855-4751-BE8A-176F4A22BD90}"/>
                  </a:ext>
                </a:extLst>
              </p:cNvPr>
              <p:cNvSpPr/>
              <p:nvPr/>
            </p:nvSpPr>
            <p:spPr>
              <a:xfrm>
                <a:off x="254512" y="2709067"/>
                <a:ext cx="1563687" cy="596900"/>
              </a:xfrm>
              <a:prstGeom prst="cloud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Transactions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71609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ree Server Cliparts, Download Free Server Cliparts png images, Free  ClipArts on Clipart Library">
            <a:extLst>
              <a:ext uri="{FF2B5EF4-FFF2-40B4-BE49-F238E27FC236}">
                <a16:creationId xmlns:a16="http://schemas.microsoft.com/office/drawing/2014/main" id="{1F801D20-2585-48BD-9B2E-0BFEA53BA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409" y="2733675"/>
            <a:ext cx="907182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4129CE8-BE02-4121-828A-6B93CCCF56D4}"/>
              </a:ext>
            </a:extLst>
          </p:cNvPr>
          <p:cNvSpPr txBox="1"/>
          <p:nvPr/>
        </p:nvSpPr>
        <p:spPr>
          <a:xfrm>
            <a:off x="5479388" y="4124325"/>
            <a:ext cx="1233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GreenCoin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Miner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3FB0B7B-7709-41CC-A227-0A025AFD301B}"/>
              </a:ext>
            </a:extLst>
          </p:cNvPr>
          <p:cNvGrpSpPr/>
          <p:nvPr/>
        </p:nvGrpSpPr>
        <p:grpSpPr>
          <a:xfrm>
            <a:off x="6549591" y="1608569"/>
            <a:ext cx="4146985" cy="3154326"/>
            <a:chOff x="5779226" y="1094613"/>
            <a:chExt cx="5498374" cy="4182237"/>
          </a:xfrm>
        </p:grpSpPr>
        <p:pic>
          <p:nvPicPr>
            <p:cNvPr id="4" name="Picture 4" descr="person-icon-person-icon-clipart-image-from-our-icon-clipart-category-9 -  Free your Mind - Kitesurfing school - Camps - MICE events">
              <a:extLst>
                <a:ext uri="{FF2B5EF4-FFF2-40B4-BE49-F238E27FC236}">
                  <a16:creationId xmlns:a16="http://schemas.microsoft.com/office/drawing/2014/main" id="{FF2A3F78-F800-4A37-82F3-B5AA327E62C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612" t="13200" r="34788" b="11200"/>
            <a:stretch/>
          </p:blipFill>
          <p:spPr bwMode="auto">
            <a:xfrm>
              <a:off x="9963150" y="1676400"/>
              <a:ext cx="1314450" cy="3600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Speech Bubble: Oval 4">
              <a:extLst>
                <a:ext uri="{FF2B5EF4-FFF2-40B4-BE49-F238E27FC236}">
                  <a16:creationId xmlns:a16="http://schemas.microsoft.com/office/drawing/2014/main" id="{B370036B-EC0E-441D-AA25-13D3F894A401}"/>
                </a:ext>
              </a:extLst>
            </p:cNvPr>
            <p:cNvSpPr/>
            <p:nvPr/>
          </p:nvSpPr>
          <p:spPr>
            <a:xfrm>
              <a:off x="8334375" y="1094613"/>
              <a:ext cx="1685925" cy="973074"/>
            </a:xfrm>
            <a:prstGeom prst="wedgeEllipseCallout">
              <a:avLst>
                <a:gd name="adj1" fmla="val 50971"/>
                <a:gd name="adj2" fmla="val 68489"/>
              </a:avLst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Bob sends Alice 350GC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D64CF21-7F64-492E-BF1E-D6E1F1E90939}"/>
                </a:ext>
              </a:extLst>
            </p:cNvPr>
            <p:cNvCxnSpPr>
              <a:cxnSpLocks/>
              <a:stCxn id="5" idx="3"/>
              <a:endCxn id="2" idx="3"/>
            </p:cNvCxnSpPr>
            <p:nvPr/>
          </p:nvCxnSpPr>
          <p:spPr>
            <a:xfrm flipH="1">
              <a:off x="5779226" y="1925184"/>
              <a:ext cx="2802048" cy="158309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FB9457F-7D5A-4F8C-B6E1-82B5A3C834AB}"/>
              </a:ext>
            </a:extLst>
          </p:cNvPr>
          <p:cNvGrpSpPr/>
          <p:nvPr/>
        </p:nvGrpSpPr>
        <p:grpSpPr>
          <a:xfrm>
            <a:off x="6549592" y="3429000"/>
            <a:ext cx="3318620" cy="3429000"/>
            <a:chOff x="6877533" y="730430"/>
            <a:chExt cx="4400067" cy="4546420"/>
          </a:xfrm>
        </p:grpSpPr>
        <p:pic>
          <p:nvPicPr>
            <p:cNvPr id="16" name="Picture 4" descr="person-icon-person-icon-clipart-image-from-our-icon-clipart-category-9 -  Free your Mind - Kitesurfing school - Camps - MICE events">
              <a:extLst>
                <a:ext uri="{FF2B5EF4-FFF2-40B4-BE49-F238E27FC236}">
                  <a16:creationId xmlns:a16="http://schemas.microsoft.com/office/drawing/2014/main" id="{6D72FB22-B043-46E6-9DEA-9C9D18F8E53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612" t="13200" r="34788" b="11200"/>
            <a:stretch/>
          </p:blipFill>
          <p:spPr bwMode="auto">
            <a:xfrm>
              <a:off x="9963150" y="1676400"/>
              <a:ext cx="1314450" cy="3600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Speech Bubble: Oval 16">
              <a:extLst>
                <a:ext uri="{FF2B5EF4-FFF2-40B4-BE49-F238E27FC236}">
                  <a16:creationId xmlns:a16="http://schemas.microsoft.com/office/drawing/2014/main" id="{FB0C3820-0CDF-4C3F-9046-33BA1F499C23}"/>
                </a:ext>
              </a:extLst>
            </p:cNvPr>
            <p:cNvSpPr/>
            <p:nvPr/>
          </p:nvSpPr>
          <p:spPr>
            <a:xfrm>
              <a:off x="8334375" y="1094613"/>
              <a:ext cx="1685925" cy="973074"/>
            </a:xfrm>
            <a:prstGeom prst="wedgeEllipseCallout">
              <a:avLst>
                <a:gd name="adj1" fmla="val 50971"/>
                <a:gd name="adj2" fmla="val 68489"/>
              </a:avLst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Steve sends Bob 280GC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D86D027-C415-4AC4-9DD8-3105FE5B89D8}"/>
                </a:ext>
              </a:extLst>
            </p:cNvPr>
            <p:cNvCxnSpPr>
              <a:cxnSpLocks/>
              <a:stCxn id="17" idx="1"/>
              <a:endCxn id="2" idx="3"/>
            </p:cNvCxnSpPr>
            <p:nvPr/>
          </p:nvCxnSpPr>
          <p:spPr>
            <a:xfrm flipH="1" flipV="1">
              <a:off x="6877533" y="730430"/>
              <a:ext cx="1703741" cy="506687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D3CAA42-A2E3-4C62-94C3-3A7056296EC3}"/>
              </a:ext>
            </a:extLst>
          </p:cNvPr>
          <p:cNvGrpSpPr/>
          <p:nvPr/>
        </p:nvGrpSpPr>
        <p:grpSpPr>
          <a:xfrm>
            <a:off x="5428531" y="-431239"/>
            <a:ext cx="2219840" cy="3164913"/>
            <a:chOff x="8334375" y="1094613"/>
            <a:chExt cx="2943225" cy="4196275"/>
          </a:xfrm>
        </p:grpSpPr>
        <p:pic>
          <p:nvPicPr>
            <p:cNvPr id="22" name="Picture 4" descr="person-icon-person-icon-clipart-image-from-our-icon-clipart-category-9 -  Free your Mind - Kitesurfing school - Camps - MICE events">
              <a:extLst>
                <a:ext uri="{FF2B5EF4-FFF2-40B4-BE49-F238E27FC236}">
                  <a16:creationId xmlns:a16="http://schemas.microsoft.com/office/drawing/2014/main" id="{74385E7B-F3CE-4BFD-911A-1C172104745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612" t="13200" r="34788" b="11200"/>
            <a:stretch/>
          </p:blipFill>
          <p:spPr bwMode="auto">
            <a:xfrm>
              <a:off x="9963150" y="1676400"/>
              <a:ext cx="1314450" cy="3600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Speech Bubble: Oval 22">
              <a:extLst>
                <a:ext uri="{FF2B5EF4-FFF2-40B4-BE49-F238E27FC236}">
                  <a16:creationId xmlns:a16="http://schemas.microsoft.com/office/drawing/2014/main" id="{3ECE44CF-E04E-423A-B46A-8003AF958EA0}"/>
                </a:ext>
              </a:extLst>
            </p:cNvPr>
            <p:cNvSpPr/>
            <p:nvPr/>
          </p:nvSpPr>
          <p:spPr>
            <a:xfrm>
              <a:off x="8334375" y="1094613"/>
              <a:ext cx="1685925" cy="973074"/>
            </a:xfrm>
            <a:prstGeom prst="wedgeEllipseCallout">
              <a:avLst>
                <a:gd name="adj1" fmla="val 50971"/>
                <a:gd name="adj2" fmla="val 68489"/>
              </a:avLst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Abby sends Steve 455GC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73B8AB2-4ED5-45F0-B3A7-11C28F0A3E53}"/>
                </a:ext>
              </a:extLst>
            </p:cNvPr>
            <p:cNvCxnSpPr>
              <a:cxnSpLocks/>
              <a:stCxn id="23" idx="4"/>
              <a:endCxn id="2" idx="0"/>
            </p:cNvCxnSpPr>
            <p:nvPr/>
          </p:nvCxnSpPr>
          <p:spPr>
            <a:xfrm>
              <a:off x="9177338" y="2067687"/>
              <a:ext cx="42016" cy="3223201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3DA5317-BB5D-426C-9818-D5898968B80F}"/>
              </a:ext>
            </a:extLst>
          </p:cNvPr>
          <p:cNvGrpSpPr/>
          <p:nvPr/>
        </p:nvGrpSpPr>
        <p:grpSpPr>
          <a:xfrm>
            <a:off x="2323783" y="302673"/>
            <a:ext cx="3318626" cy="3126327"/>
            <a:chOff x="9963150" y="1297322"/>
            <a:chExt cx="4400076" cy="4145115"/>
          </a:xfrm>
        </p:grpSpPr>
        <p:pic>
          <p:nvPicPr>
            <p:cNvPr id="28" name="Picture 4" descr="person-icon-person-icon-clipart-image-from-our-icon-clipart-category-9 -  Free your Mind - Kitesurfing school - Camps - MICE events">
              <a:extLst>
                <a:ext uri="{FF2B5EF4-FFF2-40B4-BE49-F238E27FC236}">
                  <a16:creationId xmlns:a16="http://schemas.microsoft.com/office/drawing/2014/main" id="{F3B0E6E3-2734-40EC-A616-EC155228031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612" t="13200" r="34788" b="11200"/>
            <a:stretch/>
          </p:blipFill>
          <p:spPr bwMode="auto">
            <a:xfrm>
              <a:off x="9963150" y="1676400"/>
              <a:ext cx="1314450" cy="3600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Speech Bubble: Oval 28">
              <a:extLst>
                <a:ext uri="{FF2B5EF4-FFF2-40B4-BE49-F238E27FC236}">
                  <a16:creationId xmlns:a16="http://schemas.microsoft.com/office/drawing/2014/main" id="{C16C37DB-7D82-40A1-9ECF-B0A9463F2DD0}"/>
                </a:ext>
              </a:extLst>
            </p:cNvPr>
            <p:cNvSpPr/>
            <p:nvPr/>
          </p:nvSpPr>
          <p:spPr>
            <a:xfrm>
              <a:off x="11270546" y="1297322"/>
              <a:ext cx="1685925" cy="973075"/>
            </a:xfrm>
            <a:prstGeom prst="wedgeEllipseCallout">
              <a:avLst>
                <a:gd name="adj1" fmla="val -56897"/>
                <a:gd name="adj2" fmla="val 60702"/>
              </a:avLst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Alice sends Abby 130GC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A98D734-8713-4249-A6FE-21D5AC0D4C89}"/>
                </a:ext>
              </a:extLst>
            </p:cNvPr>
            <p:cNvCxnSpPr>
              <a:cxnSpLocks/>
              <a:stCxn id="29" idx="4"/>
              <a:endCxn id="2" idx="1"/>
            </p:cNvCxnSpPr>
            <p:nvPr/>
          </p:nvCxnSpPr>
          <p:spPr>
            <a:xfrm>
              <a:off x="12113509" y="2270397"/>
              <a:ext cx="2249717" cy="317204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7900EF8-812C-4E07-8BE0-95606F13EDCA}"/>
              </a:ext>
            </a:extLst>
          </p:cNvPr>
          <p:cNvGrpSpPr/>
          <p:nvPr/>
        </p:nvGrpSpPr>
        <p:grpSpPr>
          <a:xfrm>
            <a:off x="2920826" y="2832001"/>
            <a:ext cx="2721583" cy="3001438"/>
            <a:chOff x="9963150" y="1297322"/>
            <a:chExt cx="3608474" cy="3979528"/>
          </a:xfrm>
        </p:grpSpPr>
        <p:pic>
          <p:nvPicPr>
            <p:cNvPr id="36" name="Picture 4" descr="person-icon-person-icon-clipart-image-from-our-icon-clipart-category-9 -  Free your Mind - Kitesurfing school - Camps - MICE events">
              <a:extLst>
                <a:ext uri="{FF2B5EF4-FFF2-40B4-BE49-F238E27FC236}">
                  <a16:creationId xmlns:a16="http://schemas.microsoft.com/office/drawing/2014/main" id="{B093833F-CC5C-4A77-8F4A-F1698DA436D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612" t="13200" r="34788" b="11200"/>
            <a:stretch/>
          </p:blipFill>
          <p:spPr bwMode="auto">
            <a:xfrm>
              <a:off x="9963150" y="1676400"/>
              <a:ext cx="1314450" cy="3600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Speech Bubble: Oval 36">
              <a:extLst>
                <a:ext uri="{FF2B5EF4-FFF2-40B4-BE49-F238E27FC236}">
                  <a16:creationId xmlns:a16="http://schemas.microsoft.com/office/drawing/2014/main" id="{7413A4ED-8607-41A3-A1C1-B16D8CFF0895}"/>
                </a:ext>
              </a:extLst>
            </p:cNvPr>
            <p:cNvSpPr/>
            <p:nvPr/>
          </p:nvSpPr>
          <p:spPr>
            <a:xfrm>
              <a:off x="11270546" y="1297322"/>
              <a:ext cx="1685925" cy="973075"/>
            </a:xfrm>
            <a:prstGeom prst="wedgeEllipseCallout">
              <a:avLst>
                <a:gd name="adj1" fmla="val -56897"/>
                <a:gd name="adj2" fmla="val 60702"/>
              </a:avLst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Satoshi sends Bob 2,008GC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E1154E3-05E3-499F-AF99-9B3413A01C5E}"/>
                </a:ext>
              </a:extLst>
            </p:cNvPr>
            <p:cNvCxnSpPr>
              <a:cxnSpLocks/>
              <a:stCxn id="37" idx="6"/>
              <a:endCxn id="2" idx="1"/>
            </p:cNvCxnSpPr>
            <p:nvPr/>
          </p:nvCxnSpPr>
          <p:spPr>
            <a:xfrm>
              <a:off x="12956471" y="1783859"/>
              <a:ext cx="615153" cy="305008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2002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4,588 Open wallet Vectors - Free &amp;amp; Royalty-free Open wallet Vector Images |  Depositphotos®">
            <a:extLst>
              <a:ext uri="{FF2B5EF4-FFF2-40B4-BE49-F238E27FC236}">
                <a16:creationId xmlns:a16="http://schemas.microsoft.com/office/drawing/2014/main" id="{81B938E7-030D-42CF-973D-26886B3C4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90" y="809626"/>
            <a:ext cx="10727820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3828AE3-5D79-49D8-8C9E-ACDF4C2DB1AF}"/>
              </a:ext>
            </a:extLst>
          </p:cNvPr>
          <p:cNvSpPr/>
          <p:nvPr/>
        </p:nvSpPr>
        <p:spPr>
          <a:xfrm>
            <a:off x="1419224" y="3419475"/>
            <a:ext cx="4067175" cy="2028825"/>
          </a:xfrm>
          <a:custGeom>
            <a:avLst/>
            <a:gdLst>
              <a:gd name="connsiteX0" fmla="*/ 0 w 4067175"/>
              <a:gd name="connsiteY0" fmla="*/ 0 h 2028825"/>
              <a:gd name="connsiteX1" fmla="*/ 4067175 w 4067175"/>
              <a:gd name="connsiteY1" fmla="*/ 0 h 2028825"/>
              <a:gd name="connsiteX2" fmla="*/ 4067175 w 4067175"/>
              <a:gd name="connsiteY2" fmla="*/ 2028825 h 2028825"/>
              <a:gd name="connsiteX3" fmla="*/ 0 w 4067175"/>
              <a:gd name="connsiteY3" fmla="*/ 2028825 h 2028825"/>
              <a:gd name="connsiteX4" fmla="*/ 0 w 4067175"/>
              <a:gd name="connsiteY4" fmla="*/ 0 h 2028825"/>
              <a:gd name="connsiteX0" fmla="*/ 0 w 4067175"/>
              <a:gd name="connsiteY0" fmla="*/ 0 h 2028825"/>
              <a:gd name="connsiteX1" fmla="*/ 4038600 w 4067175"/>
              <a:gd name="connsiteY1" fmla="*/ 523875 h 2028825"/>
              <a:gd name="connsiteX2" fmla="*/ 4067175 w 4067175"/>
              <a:gd name="connsiteY2" fmla="*/ 2028825 h 2028825"/>
              <a:gd name="connsiteX3" fmla="*/ 0 w 4067175"/>
              <a:gd name="connsiteY3" fmla="*/ 2028825 h 2028825"/>
              <a:gd name="connsiteX4" fmla="*/ 0 w 4067175"/>
              <a:gd name="connsiteY4" fmla="*/ 0 h 2028825"/>
              <a:gd name="connsiteX0" fmla="*/ 0 w 4067175"/>
              <a:gd name="connsiteY0" fmla="*/ 0 h 2028825"/>
              <a:gd name="connsiteX1" fmla="*/ 4029075 w 4067175"/>
              <a:gd name="connsiteY1" fmla="*/ 104775 h 2028825"/>
              <a:gd name="connsiteX2" fmla="*/ 4067175 w 4067175"/>
              <a:gd name="connsiteY2" fmla="*/ 2028825 h 2028825"/>
              <a:gd name="connsiteX3" fmla="*/ 0 w 4067175"/>
              <a:gd name="connsiteY3" fmla="*/ 2028825 h 2028825"/>
              <a:gd name="connsiteX4" fmla="*/ 0 w 4067175"/>
              <a:gd name="connsiteY4" fmla="*/ 0 h 2028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67175" h="2028825">
                <a:moveTo>
                  <a:pt x="0" y="0"/>
                </a:moveTo>
                <a:lnTo>
                  <a:pt x="4029075" y="104775"/>
                </a:lnTo>
                <a:lnTo>
                  <a:pt x="4067175" y="2028825"/>
                </a:lnTo>
                <a:lnTo>
                  <a:pt x="0" y="2028825"/>
                </a:lnTo>
                <a:lnTo>
                  <a:pt x="0" y="0"/>
                </a:lnTo>
                <a:close/>
              </a:path>
            </a:pathLst>
          </a:custGeom>
          <a:solidFill>
            <a:srgbClr val="C0002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/>
              <a:t>Private Key: +UKTs0dcf73nAGzrH0/</a:t>
            </a:r>
            <a:r>
              <a:rPr lang="en-US" sz="1500" dirty="0" err="1"/>
              <a:t>AUlKYLmY</a:t>
            </a:r>
            <a:r>
              <a:rPr lang="en-US" sz="1500" dirty="0"/>
              <a:t>=</a:t>
            </a:r>
          </a:p>
          <a:p>
            <a:endParaRPr lang="en-US" sz="1500" dirty="0"/>
          </a:p>
          <a:p>
            <a:r>
              <a:rPr lang="en-US" sz="1500" dirty="0"/>
              <a:t>Public Key: yQXNOtIfvBL+mJFNzZJZGGgtqdTtsexoZazVfMMYHIsuR9gyQYIzn759pL14+qyeGdooUdewGczSYyugHI1FQu9AWgUKt6RGdfnUBkWp4DXhqFVac5ZnJpDeHPOpTpBsN2riMtJxKLZfFW+VYhIARaOkqpbTud13sLPUQz1+jQ0=</a:t>
            </a:r>
          </a:p>
        </p:txBody>
      </p:sp>
    </p:spTree>
    <p:extLst>
      <p:ext uri="{BB962C8B-B14F-4D97-AF65-F5344CB8AC3E}">
        <p14:creationId xmlns:p14="http://schemas.microsoft.com/office/powerpoint/2010/main" val="976046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C4AFCDD-3C4B-4F06-88F0-8109E270A7C1}"/>
              </a:ext>
            </a:extLst>
          </p:cNvPr>
          <p:cNvGrpSpPr/>
          <p:nvPr/>
        </p:nvGrpSpPr>
        <p:grpSpPr>
          <a:xfrm>
            <a:off x="962025" y="2413001"/>
            <a:ext cx="6276975" cy="2425699"/>
            <a:chOff x="962025" y="2413001"/>
            <a:chExt cx="6276975" cy="2425699"/>
          </a:xfrm>
        </p:grpSpPr>
        <p:cxnSp>
          <p:nvCxnSpPr>
            <p:cNvPr id="11" name="Connector: Curved 10">
              <a:extLst>
                <a:ext uri="{FF2B5EF4-FFF2-40B4-BE49-F238E27FC236}">
                  <a16:creationId xmlns:a16="http://schemas.microsoft.com/office/drawing/2014/main" id="{ACB5A9AD-EB8E-43F4-9EB6-7073634F71F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100513" y="1093787"/>
              <a:ext cx="12700" cy="4467225"/>
            </a:xfrm>
            <a:prstGeom prst="curvedConnector3">
              <a:avLst>
                <a:gd name="adj1" fmla="val 8400000"/>
              </a:avLst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CF6BC25C-81DB-400A-8041-B7CFCCBDFDC1}"/>
                </a:ext>
              </a:extLst>
            </p:cNvPr>
            <p:cNvSpPr/>
            <p:nvPr/>
          </p:nvSpPr>
          <p:spPr>
            <a:xfrm>
              <a:off x="962025" y="2419350"/>
              <a:ext cx="1809750" cy="9144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Private Key</a:t>
              </a: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1D62465-A751-4DE4-9549-1A6F9C37706D}"/>
                </a:ext>
              </a:extLst>
            </p:cNvPr>
            <p:cNvSpPr/>
            <p:nvPr/>
          </p:nvSpPr>
          <p:spPr>
            <a:xfrm>
              <a:off x="5429250" y="2419350"/>
              <a:ext cx="1809750" cy="9144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Public Key</a:t>
              </a:r>
            </a:p>
          </p:txBody>
        </p:sp>
        <p:cxnSp>
          <p:nvCxnSpPr>
            <p:cNvPr id="7" name="Connector: Curved 6">
              <a:extLst>
                <a:ext uri="{FF2B5EF4-FFF2-40B4-BE49-F238E27FC236}">
                  <a16:creationId xmlns:a16="http://schemas.microsoft.com/office/drawing/2014/main" id="{60E254C0-0208-4FFD-B6C1-F757B41AA522}"/>
                </a:ext>
              </a:extLst>
            </p:cNvPr>
            <p:cNvCxnSpPr>
              <a:cxnSpLocks/>
              <a:stCxn id="3" idx="0"/>
              <a:endCxn id="4" idx="0"/>
            </p:cNvCxnSpPr>
            <p:nvPr/>
          </p:nvCxnSpPr>
          <p:spPr>
            <a:xfrm rot="5400000" flipH="1" flipV="1">
              <a:off x="4100512" y="185738"/>
              <a:ext cx="12700" cy="4467225"/>
            </a:xfrm>
            <a:prstGeom prst="curvedConnector3">
              <a:avLst>
                <a:gd name="adj1" fmla="val 8400000"/>
              </a:avLst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Multiplication Sign 12">
              <a:extLst>
                <a:ext uri="{FF2B5EF4-FFF2-40B4-BE49-F238E27FC236}">
                  <a16:creationId xmlns:a16="http://schemas.microsoft.com/office/drawing/2014/main" id="{9640FD4E-7F0A-44F8-B8F1-2EA126DB07D9}"/>
                </a:ext>
              </a:extLst>
            </p:cNvPr>
            <p:cNvSpPr/>
            <p:nvPr/>
          </p:nvSpPr>
          <p:spPr>
            <a:xfrm>
              <a:off x="3649662" y="3924300"/>
              <a:ext cx="914400" cy="91440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7565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ree Server Cliparts, Download Free Server Cliparts png images, Free  ClipArts on Clipart Library">
            <a:extLst>
              <a:ext uri="{FF2B5EF4-FFF2-40B4-BE49-F238E27FC236}">
                <a16:creationId xmlns:a16="http://schemas.microsoft.com/office/drawing/2014/main" id="{ECE33671-CCDE-4278-8423-945EC2046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659" y="428625"/>
            <a:ext cx="907182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Free Server Cliparts, Download Free Server Cliparts png images, Free  ClipArts on Clipart Library">
            <a:extLst>
              <a:ext uri="{FF2B5EF4-FFF2-40B4-BE49-F238E27FC236}">
                <a16:creationId xmlns:a16="http://schemas.microsoft.com/office/drawing/2014/main" id="{1943372B-8328-4A84-82F7-053735E2D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659" y="2733675"/>
            <a:ext cx="907182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Free Server Cliparts, Download Free Server Cliparts png images, Free  ClipArts on Clipart Library">
            <a:extLst>
              <a:ext uri="{FF2B5EF4-FFF2-40B4-BE49-F238E27FC236}">
                <a16:creationId xmlns:a16="http://schemas.microsoft.com/office/drawing/2014/main" id="{98D59A4E-7930-4691-A335-793518129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659" y="5038725"/>
            <a:ext cx="907182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Free Server Cliparts, Download Free Server Cliparts png images, Free  ClipArts on Clipart Library">
            <a:extLst>
              <a:ext uri="{FF2B5EF4-FFF2-40B4-BE49-F238E27FC236}">
                <a16:creationId xmlns:a16="http://schemas.microsoft.com/office/drawing/2014/main" id="{4C15D0E2-E78D-4308-897F-A5272B214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409" y="2733675"/>
            <a:ext cx="907182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Free Server Cliparts, Download Free Server Cliparts png images, Free  ClipArts on Clipart Library">
            <a:extLst>
              <a:ext uri="{FF2B5EF4-FFF2-40B4-BE49-F238E27FC236}">
                <a16:creationId xmlns:a16="http://schemas.microsoft.com/office/drawing/2014/main" id="{E08CADC1-E769-41FD-A025-27D4C90BB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0159" y="428625"/>
            <a:ext cx="907182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Free Server Cliparts, Download Free Server Cliparts png images, Free  ClipArts on Clipart Library">
            <a:extLst>
              <a:ext uri="{FF2B5EF4-FFF2-40B4-BE49-F238E27FC236}">
                <a16:creationId xmlns:a16="http://schemas.microsoft.com/office/drawing/2014/main" id="{14D000C7-4FB7-4536-8695-6C54674D8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0159" y="2733675"/>
            <a:ext cx="907182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Free Server Cliparts, Download Free Server Cliparts png images, Free  ClipArts on Clipart Library">
            <a:extLst>
              <a:ext uri="{FF2B5EF4-FFF2-40B4-BE49-F238E27FC236}">
                <a16:creationId xmlns:a16="http://schemas.microsoft.com/office/drawing/2014/main" id="{6C2ED19A-EFFF-456E-B774-1599D8B73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0159" y="5038725"/>
            <a:ext cx="907182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8AFFBD9-99FF-470F-8939-442AE5C248BD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1691841" y="1123950"/>
            <a:ext cx="3950568" cy="2105025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5A19EF1-698E-41F4-925A-63935982DE3C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1691841" y="3429000"/>
            <a:ext cx="3950568" cy="0"/>
          </a:xfrm>
          <a:prstGeom prst="straightConnector1">
            <a:avLst/>
          </a:prstGeom>
          <a:ln w="3810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CDBF7DD-1B11-4FAB-894C-8C18A989C8DC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1691841" y="3629026"/>
            <a:ext cx="3950568" cy="2105024"/>
          </a:xfrm>
          <a:prstGeom prst="straightConnector1">
            <a:avLst/>
          </a:prstGeom>
          <a:ln w="3810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BE0561C-36F3-4181-97D3-959FD9478AA7}"/>
              </a:ext>
            </a:extLst>
          </p:cNvPr>
          <p:cNvCxnSpPr>
            <a:cxnSpLocks/>
          </p:cNvCxnSpPr>
          <p:nvPr/>
        </p:nvCxnSpPr>
        <p:spPr>
          <a:xfrm flipH="1">
            <a:off x="6549591" y="1223962"/>
            <a:ext cx="3950568" cy="2105025"/>
          </a:xfrm>
          <a:prstGeom prst="straightConnector1">
            <a:avLst/>
          </a:prstGeom>
          <a:ln w="3810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C3C6402-A172-4AE6-B07D-333C5E144287}"/>
              </a:ext>
            </a:extLst>
          </p:cNvPr>
          <p:cNvCxnSpPr>
            <a:cxnSpLocks/>
          </p:cNvCxnSpPr>
          <p:nvPr/>
        </p:nvCxnSpPr>
        <p:spPr>
          <a:xfrm flipH="1">
            <a:off x="6549591" y="3529012"/>
            <a:ext cx="3950568" cy="0"/>
          </a:xfrm>
          <a:prstGeom prst="straightConnector1">
            <a:avLst/>
          </a:prstGeom>
          <a:ln w="3810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7116C15-B854-48AE-BB5C-6CFF6413E750}"/>
              </a:ext>
            </a:extLst>
          </p:cNvPr>
          <p:cNvCxnSpPr>
            <a:cxnSpLocks/>
          </p:cNvCxnSpPr>
          <p:nvPr/>
        </p:nvCxnSpPr>
        <p:spPr>
          <a:xfrm flipH="1" flipV="1">
            <a:off x="6549591" y="3729038"/>
            <a:ext cx="3950568" cy="2105024"/>
          </a:xfrm>
          <a:prstGeom prst="straightConnector1">
            <a:avLst/>
          </a:prstGeom>
          <a:ln w="3810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E75DFC4-D8CF-4229-B7FC-66591930D4E8}"/>
              </a:ext>
            </a:extLst>
          </p:cNvPr>
          <p:cNvSpPr txBox="1"/>
          <p:nvPr/>
        </p:nvSpPr>
        <p:spPr>
          <a:xfrm>
            <a:off x="622536" y="3105834"/>
            <a:ext cx="1231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Network</a:t>
            </a:r>
          </a:p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Validator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A1D79CF-C71F-4FF0-9536-E88C3801683D}"/>
              </a:ext>
            </a:extLst>
          </p:cNvPr>
          <p:cNvSpPr txBox="1"/>
          <p:nvPr/>
        </p:nvSpPr>
        <p:spPr>
          <a:xfrm>
            <a:off x="637977" y="5410884"/>
            <a:ext cx="1231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Network</a:t>
            </a:r>
          </a:p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Validator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A1F890-3AB4-41EA-AC75-0A8D060A4073}"/>
              </a:ext>
            </a:extLst>
          </p:cNvPr>
          <p:cNvSpPr txBox="1"/>
          <p:nvPr/>
        </p:nvSpPr>
        <p:spPr>
          <a:xfrm>
            <a:off x="10338037" y="5410884"/>
            <a:ext cx="1231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Network</a:t>
            </a:r>
          </a:p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Validator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5B3F38-8CF3-4EAA-9C02-EB15687ABB6A}"/>
              </a:ext>
            </a:extLst>
          </p:cNvPr>
          <p:cNvSpPr txBox="1"/>
          <p:nvPr/>
        </p:nvSpPr>
        <p:spPr>
          <a:xfrm>
            <a:off x="10338037" y="3205846"/>
            <a:ext cx="1231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Network</a:t>
            </a:r>
          </a:p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Validator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7D1FD2-0B82-4A6A-88A2-5184D7BA3FE3}"/>
              </a:ext>
            </a:extLst>
          </p:cNvPr>
          <p:cNvSpPr txBox="1"/>
          <p:nvPr/>
        </p:nvSpPr>
        <p:spPr>
          <a:xfrm>
            <a:off x="5702302" y="3149380"/>
            <a:ext cx="7873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Evil</a:t>
            </a:r>
          </a:p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Steve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41C2BA9-4497-46D2-997D-40CDEB6DE5C9}"/>
              </a:ext>
            </a:extLst>
          </p:cNvPr>
          <p:cNvSpPr txBox="1"/>
          <p:nvPr/>
        </p:nvSpPr>
        <p:spPr>
          <a:xfrm>
            <a:off x="901670" y="939284"/>
            <a:ext cx="704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Alice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4A560A3-419C-4020-9BDA-D93FD170AE75}"/>
              </a:ext>
            </a:extLst>
          </p:cNvPr>
          <p:cNvSpPr txBox="1"/>
          <p:nvPr/>
        </p:nvSpPr>
        <p:spPr>
          <a:xfrm>
            <a:off x="10647416" y="1039296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Bob</a:t>
            </a:r>
          </a:p>
        </p:txBody>
      </p:sp>
      <p:graphicFrame>
        <p:nvGraphicFramePr>
          <p:cNvPr id="34" name="Table 34">
            <a:extLst>
              <a:ext uri="{FF2B5EF4-FFF2-40B4-BE49-F238E27FC236}">
                <a16:creationId xmlns:a16="http://schemas.microsoft.com/office/drawing/2014/main" id="{FBD8F04D-29D0-4568-B274-91FA1EDBB8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572013"/>
              </p:ext>
            </p:extLst>
          </p:nvPr>
        </p:nvGraphicFramePr>
        <p:xfrm>
          <a:off x="2599023" y="1408628"/>
          <a:ext cx="1627042" cy="11776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7042">
                  <a:extLst>
                    <a:ext uri="{9D8B030D-6E8A-4147-A177-3AD203B41FA5}">
                      <a16:colId xmlns:a16="http://schemas.microsoft.com/office/drawing/2014/main" val="3526019525"/>
                    </a:ext>
                  </a:extLst>
                </a:gridCol>
              </a:tblGrid>
              <a:tr h="437465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TRANSACTION</a:t>
                      </a:r>
                    </a:p>
                  </a:txBody>
                  <a:tcPr marL="82408" marR="82408" marT="41204" marB="412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8081766"/>
                  </a:ext>
                </a:extLst>
              </a:tr>
              <a:tr h="740148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Alice sends Bob 15,000GC</a:t>
                      </a:r>
                    </a:p>
                  </a:txBody>
                  <a:tcPr marL="82408" marR="82408" marT="41204" marB="412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3186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2737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E223DB-015F-4627-BDB2-9D2F3C57678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02338A-4BCB-4D2A-A58F-85BC4734A85A}"/>
              </a:ext>
            </a:extLst>
          </p:cNvPr>
          <p:cNvSpPr txBox="1"/>
          <p:nvPr/>
        </p:nvSpPr>
        <p:spPr>
          <a:xfrm>
            <a:off x="1099594" y="312516"/>
            <a:ext cx="221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Signature Generation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84EBED-736F-46DC-80BA-03F2AB52A096}"/>
              </a:ext>
            </a:extLst>
          </p:cNvPr>
          <p:cNvSpPr txBox="1"/>
          <p:nvPr/>
        </p:nvSpPr>
        <p:spPr>
          <a:xfrm>
            <a:off x="7641219" y="496653"/>
            <a:ext cx="2242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Signature Verification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CB9DD4-DBB6-411B-8CFC-85D383A67648}"/>
              </a:ext>
            </a:extLst>
          </p:cNvPr>
          <p:cNvSpPr txBox="1"/>
          <p:nvPr/>
        </p:nvSpPr>
        <p:spPr>
          <a:xfrm>
            <a:off x="1886674" y="1863523"/>
            <a:ext cx="1641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/ Message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98BF608-9958-4F55-8F37-E7760BB76E8C}"/>
              </a:ext>
            </a:extLst>
          </p:cNvPr>
          <p:cNvCxnSpPr>
            <a:cxnSpLocks/>
          </p:cNvCxnSpPr>
          <p:nvPr/>
        </p:nvCxnSpPr>
        <p:spPr>
          <a:xfrm>
            <a:off x="3090441" y="2974694"/>
            <a:ext cx="0" cy="983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18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ree Server Cliparts, Download Free Server Cliparts png images, Free  ClipArts on Clipart Library">
            <a:extLst>
              <a:ext uri="{FF2B5EF4-FFF2-40B4-BE49-F238E27FC236}">
                <a16:creationId xmlns:a16="http://schemas.microsoft.com/office/drawing/2014/main" id="{682FA55C-8C44-4635-BCC2-794585486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167" y="1678783"/>
            <a:ext cx="907182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Free Server Cliparts, Download Free Server Cliparts png images, Free  ClipArts on Clipart Library">
            <a:extLst>
              <a:ext uri="{FF2B5EF4-FFF2-40B4-BE49-F238E27FC236}">
                <a16:creationId xmlns:a16="http://schemas.microsoft.com/office/drawing/2014/main" id="{004DC32E-0FAA-42AC-947C-C5CFF3F3D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167" y="3948110"/>
            <a:ext cx="907182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Free Server Cliparts, Download Free Server Cliparts png images, Free  ClipArts on Clipart Library">
            <a:extLst>
              <a:ext uri="{FF2B5EF4-FFF2-40B4-BE49-F238E27FC236}">
                <a16:creationId xmlns:a16="http://schemas.microsoft.com/office/drawing/2014/main" id="{0E01A94D-9370-4C4C-80AA-53A31308B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865" y="1676399"/>
            <a:ext cx="907182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Free Server Cliparts, Download Free Server Cliparts png images, Free  ClipArts on Clipart Library">
            <a:extLst>
              <a:ext uri="{FF2B5EF4-FFF2-40B4-BE49-F238E27FC236}">
                <a16:creationId xmlns:a16="http://schemas.microsoft.com/office/drawing/2014/main" id="{FB211052-28B8-4B21-AA0A-49EA98B25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409" y="428625"/>
            <a:ext cx="907182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Free Server Cliparts, Download Free Server Cliparts png images, Free  ClipArts on Clipart Library">
            <a:extLst>
              <a:ext uri="{FF2B5EF4-FFF2-40B4-BE49-F238E27FC236}">
                <a16:creationId xmlns:a16="http://schemas.microsoft.com/office/drawing/2014/main" id="{C75911A3-7E5A-4F60-AAD3-333E372EC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905" y="5067295"/>
            <a:ext cx="907182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Free Server Cliparts, Download Free Server Cliparts png images, Free  ClipArts on Clipart Library">
            <a:extLst>
              <a:ext uri="{FF2B5EF4-FFF2-40B4-BE49-F238E27FC236}">
                <a16:creationId xmlns:a16="http://schemas.microsoft.com/office/drawing/2014/main" id="{85FF8945-4551-4775-82D2-5C6B86270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269" y="3764758"/>
            <a:ext cx="907182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9296794-7B43-4FF6-903E-F79EFAEB796D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4592349" y="2371724"/>
            <a:ext cx="2901516" cy="2271711"/>
          </a:xfrm>
          <a:prstGeom prst="straightConnector1">
            <a:avLst/>
          </a:prstGeom>
          <a:ln w="38100"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478C052-F9CD-46BE-B7FD-0F4F23968704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flipV="1">
            <a:off x="6095496" y="1819275"/>
            <a:ext cx="504" cy="3248020"/>
          </a:xfrm>
          <a:prstGeom prst="straightConnector1">
            <a:avLst/>
          </a:prstGeom>
          <a:ln w="38100"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22B342D-7DD0-45CD-A74F-7847D9243F19}"/>
              </a:ext>
            </a:extLst>
          </p:cNvPr>
          <p:cNvCxnSpPr>
            <a:cxnSpLocks/>
            <a:stCxn id="8" idx="1"/>
            <a:endCxn id="2" idx="3"/>
          </p:cNvCxnSpPr>
          <p:nvPr/>
        </p:nvCxnSpPr>
        <p:spPr>
          <a:xfrm flipH="1" flipV="1">
            <a:off x="4592349" y="2374108"/>
            <a:ext cx="2863920" cy="2085975"/>
          </a:xfrm>
          <a:prstGeom prst="straightConnector1">
            <a:avLst/>
          </a:prstGeom>
          <a:ln w="38100"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C069DAD-4383-4860-8A5C-9F145C21C222}"/>
              </a:ext>
            </a:extLst>
          </p:cNvPr>
          <p:cNvCxnSpPr>
            <a:cxnSpLocks/>
            <a:stCxn id="8" idx="1"/>
            <a:endCxn id="7" idx="0"/>
          </p:cNvCxnSpPr>
          <p:nvPr/>
        </p:nvCxnSpPr>
        <p:spPr>
          <a:xfrm flipH="1">
            <a:off x="6095496" y="4460083"/>
            <a:ext cx="1360773" cy="607212"/>
          </a:xfrm>
          <a:prstGeom prst="straightConnector1">
            <a:avLst/>
          </a:prstGeom>
          <a:ln w="38100"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8175A95-0CEB-44A6-B393-62C5611C01C3}"/>
              </a:ext>
            </a:extLst>
          </p:cNvPr>
          <p:cNvCxnSpPr>
            <a:cxnSpLocks/>
            <a:stCxn id="8" idx="1"/>
            <a:endCxn id="4" idx="1"/>
          </p:cNvCxnSpPr>
          <p:nvPr/>
        </p:nvCxnSpPr>
        <p:spPr>
          <a:xfrm flipV="1">
            <a:off x="7456269" y="2371724"/>
            <a:ext cx="37596" cy="2088359"/>
          </a:xfrm>
          <a:prstGeom prst="straightConnector1">
            <a:avLst/>
          </a:prstGeom>
          <a:ln w="38100"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7C6546F-A391-4CD4-830D-A1AD831ADA3E}"/>
              </a:ext>
            </a:extLst>
          </p:cNvPr>
          <p:cNvCxnSpPr>
            <a:cxnSpLocks/>
            <a:stCxn id="6" idx="2"/>
            <a:endCxn id="4" idx="1"/>
          </p:cNvCxnSpPr>
          <p:nvPr/>
        </p:nvCxnSpPr>
        <p:spPr>
          <a:xfrm>
            <a:off x="6096000" y="1819275"/>
            <a:ext cx="1397865" cy="552449"/>
          </a:xfrm>
          <a:prstGeom prst="straightConnector1">
            <a:avLst/>
          </a:prstGeom>
          <a:ln w="38100"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BC24388-EE88-4FEF-BDEC-DE55779DB94D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4592349" y="1819276"/>
            <a:ext cx="1541247" cy="554832"/>
          </a:xfrm>
          <a:prstGeom prst="straightConnector1">
            <a:avLst/>
          </a:prstGeom>
          <a:ln w="38100"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885F837-940C-4D87-95C1-399E803E68F3}"/>
              </a:ext>
            </a:extLst>
          </p:cNvPr>
          <p:cNvCxnSpPr>
            <a:cxnSpLocks/>
            <a:stCxn id="3" idx="3"/>
          </p:cNvCxnSpPr>
          <p:nvPr/>
        </p:nvCxnSpPr>
        <p:spPr>
          <a:xfrm flipH="1" flipV="1">
            <a:off x="4592097" y="2370531"/>
            <a:ext cx="252" cy="2272904"/>
          </a:xfrm>
          <a:prstGeom prst="straightConnector1">
            <a:avLst/>
          </a:prstGeom>
          <a:ln w="38100"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8968668-3DF1-4D8B-B88A-33E3A02F09A6}"/>
              </a:ext>
            </a:extLst>
          </p:cNvPr>
          <p:cNvCxnSpPr>
            <a:cxnSpLocks/>
            <a:stCxn id="3" idx="3"/>
            <a:endCxn id="7" idx="0"/>
          </p:cNvCxnSpPr>
          <p:nvPr/>
        </p:nvCxnSpPr>
        <p:spPr>
          <a:xfrm>
            <a:off x="4592349" y="4643435"/>
            <a:ext cx="1503147" cy="423860"/>
          </a:xfrm>
          <a:prstGeom prst="straightConnector1">
            <a:avLst/>
          </a:prstGeom>
          <a:ln w="38100"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69ED039-70CE-4AAA-AAED-331871F9F2DF}"/>
              </a:ext>
            </a:extLst>
          </p:cNvPr>
          <p:cNvCxnSpPr>
            <a:cxnSpLocks/>
            <a:stCxn id="4" idx="1"/>
            <a:endCxn id="7" idx="0"/>
          </p:cNvCxnSpPr>
          <p:nvPr/>
        </p:nvCxnSpPr>
        <p:spPr>
          <a:xfrm flipH="1">
            <a:off x="6095496" y="2371724"/>
            <a:ext cx="1398369" cy="2695571"/>
          </a:xfrm>
          <a:prstGeom prst="straightConnector1">
            <a:avLst/>
          </a:prstGeom>
          <a:ln w="38100"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0BDA036-31F8-4E5D-B92A-4A3B564ADC68}"/>
              </a:ext>
            </a:extLst>
          </p:cNvPr>
          <p:cNvCxnSpPr>
            <a:cxnSpLocks/>
            <a:stCxn id="2" idx="3"/>
            <a:endCxn id="7" idx="0"/>
          </p:cNvCxnSpPr>
          <p:nvPr/>
        </p:nvCxnSpPr>
        <p:spPr>
          <a:xfrm>
            <a:off x="4592349" y="2374108"/>
            <a:ext cx="1503147" cy="2693187"/>
          </a:xfrm>
          <a:prstGeom prst="straightConnector1">
            <a:avLst/>
          </a:prstGeom>
          <a:ln w="38100"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19BE995-0132-4C1A-8DB1-81DD90884609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 flipV="1">
            <a:off x="4592349" y="4460083"/>
            <a:ext cx="2863920" cy="183352"/>
          </a:xfrm>
          <a:prstGeom prst="straightConnector1">
            <a:avLst/>
          </a:prstGeom>
          <a:ln w="38100"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5D9BC9D-3D14-4ED3-8E53-40BBD17F614A}"/>
              </a:ext>
            </a:extLst>
          </p:cNvPr>
          <p:cNvCxnSpPr>
            <a:cxnSpLocks/>
            <a:stCxn id="6" idx="2"/>
            <a:endCxn id="8" idx="1"/>
          </p:cNvCxnSpPr>
          <p:nvPr/>
        </p:nvCxnSpPr>
        <p:spPr>
          <a:xfrm>
            <a:off x="6096000" y="1819275"/>
            <a:ext cx="1360269" cy="2640808"/>
          </a:xfrm>
          <a:prstGeom prst="straightConnector1">
            <a:avLst/>
          </a:prstGeom>
          <a:ln w="38100"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3775EAD-D860-4014-8489-04FD1B70C4BA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 flipV="1">
            <a:off x="4592349" y="2371724"/>
            <a:ext cx="2901516" cy="2384"/>
          </a:xfrm>
          <a:prstGeom prst="straightConnector1">
            <a:avLst/>
          </a:prstGeom>
          <a:ln w="38100"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BFE632B-BEF6-4132-A371-345AC2034DCB}"/>
              </a:ext>
            </a:extLst>
          </p:cNvPr>
          <p:cNvCxnSpPr>
            <a:cxnSpLocks/>
            <a:stCxn id="3" idx="3"/>
            <a:endCxn id="6" idx="2"/>
          </p:cNvCxnSpPr>
          <p:nvPr/>
        </p:nvCxnSpPr>
        <p:spPr>
          <a:xfrm flipV="1">
            <a:off x="4592349" y="1819275"/>
            <a:ext cx="1503651" cy="2824160"/>
          </a:xfrm>
          <a:prstGeom prst="straightConnector1">
            <a:avLst/>
          </a:prstGeom>
          <a:ln w="38100"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6095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ree Server Cliparts, Download Free Server Cliparts png images, Free  ClipArts on Clipart Library">
            <a:extLst>
              <a:ext uri="{FF2B5EF4-FFF2-40B4-BE49-F238E27FC236}">
                <a16:creationId xmlns:a16="http://schemas.microsoft.com/office/drawing/2014/main" id="{C94A3357-439B-41AB-9A2E-8DD90EAD6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629" y="983458"/>
            <a:ext cx="907182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Free Server Cliparts, Download Free Server Cliparts png images, Free  ClipArts on Clipart Library">
            <a:extLst>
              <a:ext uri="{FF2B5EF4-FFF2-40B4-BE49-F238E27FC236}">
                <a16:creationId xmlns:a16="http://schemas.microsoft.com/office/drawing/2014/main" id="{4E057B87-184D-4F6A-A4A9-7F17A417A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542" y="4910135"/>
            <a:ext cx="907182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Free Server Cliparts, Download Free Server Cliparts png images, Free  ClipArts on Clipart Library">
            <a:extLst>
              <a:ext uri="{FF2B5EF4-FFF2-40B4-BE49-F238E27FC236}">
                <a16:creationId xmlns:a16="http://schemas.microsoft.com/office/drawing/2014/main" id="{22066558-0789-443B-BFEE-0987AE085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7243" y="706042"/>
            <a:ext cx="907182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Free Server Cliparts, Download Free Server Cliparts png images, Free  ClipArts on Clipart Library">
            <a:extLst>
              <a:ext uri="{FF2B5EF4-FFF2-40B4-BE49-F238E27FC236}">
                <a16:creationId xmlns:a16="http://schemas.microsoft.com/office/drawing/2014/main" id="{DB1272B7-9919-427B-9547-8AA7258DC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409" y="428625"/>
            <a:ext cx="907182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Free Server Cliparts, Download Free Server Cliparts png images, Free  ClipArts on Clipart Library">
            <a:extLst>
              <a:ext uri="{FF2B5EF4-FFF2-40B4-BE49-F238E27FC236}">
                <a16:creationId xmlns:a16="http://schemas.microsoft.com/office/drawing/2014/main" id="{11F93F8B-762B-4FCF-BEF1-45CA68927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905" y="5067295"/>
            <a:ext cx="907182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Free Server Cliparts, Download Free Server Cliparts png images, Free  ClipArts on Clipart Library">
            <a:extLst>
              <a:ext uri="{FF2B5EF4-FFF2-40B4-BE49-F238E27FC236}">
                <a16:creationId xmlns:a16="http://schemas.microsoft.com/office/drawing/2014/main" id="{E11C5A33-7BCB-4CFD-92A2-8BCB5E419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4747" y="5067295"/>
            <a:ext cx="907182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68C289D-F16C-4309-997D-A07EAEB8349E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2258724" y="1401367"/>
            <a:ext cx="7738519" cy="4204093"/>
          </a:xfrm>
          <a:prstGeom prst="straightConnector1">
            <a:avLst/>
          </a:prstGeom>
          <a:ln w="38100"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3C5F5B9-3BA1-405F-A6EA-0DEBC80B1335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6095496" y="1819275"/>
            <a:ext cx="504" cy="3248020"/>
          </a:xfrm>
          <a:prstGeom prst="straightConnector1">
            <a:avLst/>
          </a:prstGeom>
          <a:ln w="38100"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27C9A3-7265-4606-8867-7944EAEE1DE7}"/>
              </a:ext>
            </a:extLst>
          </p:cNvPr>
          <p:cNvCxnSpPr>
            <a:cxnSpLocks/>
            <a:stCxn id="7" idx="1"/>
            <a:endCxn id="6" idx="0"/>
          </p:cNvCxnSpPr>
          <p:nvPr/>
        </p:nvCxnSpPr>
        <p:spPr>
          <a:xfrm flipH="1" flipV="1">
            <a:off x="6095496" y="5067295"/>
            <a:ext cx="4209251" cy="695325"/>
          </a:xfrm>
          <a:prstGeom prst="straightConnector1">
            <a:avLst/>
          </a:prstGeom>
          <a:ln w="38100"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3B638F0-D025-4FB6-BAAB-EB82930B86F0}"/>
              </a:ext>
            </a:extLst>
          </p:cNvPr>
          <p:cNvCxnSpPr>
            <a:cxnSpLocks/>
            <a:stCxn id="5" idx="2"/>
            <a:endCxn id="4" idx="1"/>
          </p:cNvCxnSpPr>
          <p:nvPr/>
        </p:nvCxnSpPr>
        <p:spPr>
          <a:xfrm flipV="1">
            <a:off x="6096000" y="1401367"/>
            <a:ext cx="3901243" cy="417908"/>
          </a:xfrm>
          <a:prstGeom prst="straightConnector1">
            <a:avLst/>
          </a:prstGeom>
          <a:ln w="38100"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BC299AF-C4FC-4E2F-A97F-D2CC40FC2491}"/>
              </a:ext>
            </a:extLst>
          </p:cNvPr>
          <p:cNvCxnSpPr>
            <a:cxnSpLocks/>
            <a:stCxn id="2" idx="3"/>
            <a:endCxn id="5" idx="2"/>
          </p:cNvCxnSpPr>
          <p:nvPr/>
        </p:nvCxnSpPr>
        <p:spPr>
          <a:xfrm>
            <a:off x="2404811" y="1678783"/>
            <a:ext cx="3691189" cy="140492"/>
          </a:xfrm>
          <a:prstGeom prst="straightConnector1">
            <a:avLst/>
          </a:prstGeom>
          <a:ln w="38100"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9988FE-3B1E-47DE-9405-5F1503898E4D}"/>
              </a:ext>
            </a:extLst>
          </p:cNvPr>
          <p:cNvCxnSpPr>
            <a:cxnSpLocks/>
            <a:stCxn id="3" idx="3"/>
            <a:endCxn id="6" idx="0"/>
          </p:cNvCxnSpPr>
          <p:nvPr/>
        </p:nvCxnSpPr>
        <p:spPr>
          <a:xfrm flipV="1">
            <a:off x="2258724" y="5067295"/>
            <a:ext cx="3836772" cy="538165"/>
          </a:xfrm>
          <a:prstGeom prst="straightConnector1">
            <a:avLst/>
          </a:prstGeom>
          <a:ln w="38100"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0AE344F-3D41-4955-AF05-2836FF3796F7}"/>
              </a:ext>
            </a:extLst>
          </p:cNvPr>
          <p:cNvCxnSpPr>
            <a:cxnSpLocks/>
            <a:stCxn id="4" idx="1"/>
            <a:endCxn id="6" idx="0"/>
          </p:cNvCxnSpPr>
          <p:nvPr/>
        </p:nvCxnSpPr>
        <p:spPr>
          <a:xfrm flipH="1">
            <a:off x="6095496" y="1401367"/>
            <a:ext cx="3901747" cy="3665928"/>
          </a:xfrm>
          <a:prstGeom prst="straightConnector1">
            <a:avLst/>
          </a:prstGeom>
          <a:ln w="38100"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BF39B12-D1B7-4033-A3B9-EF70FBCC2925}"/>
              </a:ext>
            </a:extLst>
          </p:cNvPr>
          <p:cNvCxnSpPr>
            <a:cxnSpLocks/>
            <a:stCxn id="2" idx="3"/>
            <a:endCxn id="6" idx="0"/>
          </p:cNvCxnSpPr>
          <p:nvPr/>
        </p:nvCxnSpPr>
        <p:spPr>
          <a:xfrm>
            <a:off x="2404811" y="1678783"/>
            <a:ext cx="3690685" cy="3388512"/>
          </a:xfrm>
          <a:prstGeom prst="straightConnector1">
            <a:avLst/>
          </a:prstGeom>
          <a:ln w="38100"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FA3AF7C-5988-4C52-985E-DCB720E9A456}"/>
              </a:ext>
            </a:extLst>
          </p:cNvPr>
          <p:cNvCxnSpPr>
            <a:cxnSpLocks/>
            <a:stCxn id="5" idx="2"/>
            <a:endCxn id="7" idx="1"/>
          </p:cNvCxnSpPr>
          <p:nvPr/>
        </p:nvCxnSpPr>
        <p:spPr>
          <a:xfrm>
            <a:off x="6096000" y="1819275"/>
            <a:ext cx="4208747" cy="3943345"/>
          </a:xfrm>
          <a:prstGeom prst="straightConnector1">
            <a:avLst/>
          </a:prstGeom>
          <a:ln w="38100"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71E37F7-FA97-4932-B704-35F0DC52169C}"/>
              </a:ext>
            </a:extLst>
          </p:cNvPr>
          <p:cNvCxnSpPr>
            <a:cxnSpLocks/>
            <a:stCxn id="3" idx="3"/>
            <a:endCxn id="5" idx="2"/>
          </p:cNvCxnSpPr>
          <p:nvPr/>
        </p:nvCxnSpPr>
        <p:spPr>
          <a:xfrm flipV="1">
            <a:off x="2258724" y="1819275"/>
            <a:ext cx="3837276" cy="3786185"/>
          </a:xfrm>
          <a:prstGeom prst="straightConnector1">
            <a:avLst/>
          </a:prstGeom>
          <a:ln w="38100"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991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DF9662-E60A-48C9-B638-E0848ACFF7F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D9F883A-ED5E-452B-B9A4-D3005FC390BA}"/>
              </a:ext>
            </a:extLst>
          </p:cNvPr>
          <p:cNvGrpSpPr/>
          <p:nvPr/>
        </p:nvGrpSpPr>
        <p:grpSpPr>
          <a:xfrm>
            <a:off x="486137" y="720524"/>
            <a:ext cx="11219726" cy="5416952"/>
            <a:chOff x="555584" y="578735"/>
            <a:chExt cx="11219726" cy="541695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3A44CC5-CF6B-4426-BAD4-519F43768D73}"/>
                </a:ext>
              </a:extLst>
            </p:cNvPr>
            <p:cNvSpPr/>
            <p:nvPr/>
          </p:nvSpPr>
          <p:spPr>
            <a:xfrm>
              <a:off x="555584" y="578735"/>
              <a:ext cx="2245488" cy="914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Unique id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CB25B53-2E44-430E-A2C8-5E782A72D8E3}"/>
                </a:ext>
              </a:extLst>
            </p:cNvPr>
            <p:cNvSpPr/>
            <p:nvPr/>
          </p:nvSpPr>
          <p:spPr>
            <a:xfrm>
              <a:off x="555584" y="1493135"/>
              <a:ext cx="2245488" cy="358815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Message / Data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F6479EA-7AF4-4E2A-8CE1-66201661D6E9}"/>
                </a:ext>
              </a:extLst>
            </p:cNvPr>
            <p:cNvSpPr/>
            <p:nvPr/>
          </p:nvSpPr>
          <p:spPr>
            <a:xfrm>
              <a:off x="555584" y="5081287"/>
              <a:ext cx="2245488" cy="914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DSA Signature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14B6328-83D5-4842-826C-A48840C4E10E}"/>
                </a:ext>
              </a:extLst>
            </p:cNvPr>
            <p:cNvSpPr/>
            <p:nvPr/>
          </p:nvSpPr>
          <p:spPr>
            <a:xfrm>
              <a:off x="3588152" y="578735"/>
              <a:ext cx="8187156" cy="914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 order to avoid malicious duplicate messages.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287ABA3-5C97-48BC-9B20-A79F4072AF1F}"/>
                </a:ext>
              </a:extLst>
            </p:cNvPr>
            <p:cNvSpPr/>
            <p:nvPr/>
          </p:nvSpPr>
          <p:spPr>
            <a:xfrm>
              <a:off x="3588151" y="1493134"/>
              <a:ext cx="8187157" cy="358815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The actual data which is sent.</a:t>
              </a:r>
            </a:p>
            <a:p>
              <a:pPr algn="ctr"/>
              <a:r>
                <a:rPr lang="en-US" dirty="0"/>
                <a:t>Could be a plain-text message, or a digital currency transaction.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C1D43ED-459D-4A26-A1F5-419846FB8001}"/>
                </a:ext>
              </a:extLst>
            </p:cNvPr>
            <p:cNvSpPr/>
            <p:nvPr/>
          </p:nvSpPr>
          <p:spPr>
            <a:xfrm>
              <a:off x="3588152" y="5081285"/>
              <a:ext cx="8187158" cy="914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Two pieces of data which can be used to verify the authenticity of the whole message.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7999E84-0336-4952-B444-C366592E9572}"/>
                </a:ext>
              </a:extLst>
            </p:cNvPr>
            <p:cNvCxnSpPr>
              <a:cxnSpLocks/>
              <a:stCxn id="3" idx="3"/>
              <a:endCxn id="6" idx="1"/>
            </p:cNvCxnSpPr>
            <p:nvPr/>
          </p:nvCxnSpPr>
          <p:spPr>
            <a:xfrm>
              <a:off x="2801072" y="1035935"/>
              <a:ext cx="7870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722CF80-A811-431F-B9B6-3AAB64A0A931}"/>
                </a:ext>
              </a:extLst>
            </p:cNvPr>
            <p:cNvCxnSpPr>
              <a:cxnSpLocks/>
              <a:stCxn id="4" idx="3"/>
              <a:endCxn id="7" idx="1"/>
            </p:cNvCxnSpPr>
            <p:nvPr/>
          </p:nvCxnSpPr>
          <p:spPr>
            <a:xfrm flipV="1">
              <a:off x="2801072" y="3287210"/>
              <a:ext cx="78707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4D22D65-AA98-484C-8E26-E217B6A223E2}"/>
                </a:ext>
              </a:extLst>
            </p:cNvPr>
            <p:cNvCxnSpPr>
              <a:cxnSpLocks/>
              <a:stCxn id="5" idx="3"/>
              <a:endCxn id="8" idx="1"/>
            </p:cNvCxnSpPr>
            <p:nvPr/>
          </p:nvCxnSpPr>
          <p:spPr>
            <a:xfrm flipV="1">
              <a:off x="2801072" y="5538485"/>
              <a:ext cx="787080" cy="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9036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e Money Clipart - Clip Art Pictures - Graphics - Illustrations | Clip art  pictures, Banks building, Money clipart">
            <a:extLst>
              <a:ext uri="{FF2B5EF4-FFF2-40B4-BE49-F238E27FC236}">
                <a16:creationId xmlns:a16="http://schemas.microsoft.com/office/drawing/2014/main" id="{CCEE27FF-D22F-48CF-BA7B-A411D18DC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0110" y="1047750"/>
            <a:ext cx="4151780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erson-icon-person-icon-clipart-image-from-our-icon-clipart-category-9 -  Free your Mind - Kitesurfing school - Camps - MICE events">
            <a:extLst>
              <a:ext uri="{FF2B5EF4-FFF2-40B4-BE49-F238E27FC236}">
                <a16:creationId xmlns:a16="http://schemas.microsoft.com/office/drawing/2014/main" id="{5ADB05BA-F664-47E6-8E79-448E1F15EB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788"/>
          <a:stretch/>
        </p:blipFill>
        <p:spPr bwMode="auto">
          <a:xfrm>
            <a:off x="8171890" y="1047750"/>
            <a:ext cx="310571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erson-icon-person-icon-clipart-image-from-our-icon-clipart-category-9 -  Free your Mind - Kitesurfing school - Camps - MICE events">
            <a:extLst>
              <a:ext uri="{FF2B5EF4-FFF2-40B4-BE49-F238E27FC236}">
                <a16:creationId xmlns:a16="http://schemas.microsoft.com/office/drawing/2014/main" id="{7A4D1814-F7A3-4197-890E-0C53A3E485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02"/>
          <a:stretch/>
        </p:blipFill>
        <p:spPr bwMode="auto">
          <a:xfrm>
            <a:off x="1024610" y="1047750"/>
            <a:ext cx="2995499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46AE26A-4229-4666-A6EB-7B7EB2201D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61420"/>
              </p:ext>
            </p:extLst>
          </p:nvPr>
        </p:nvGraphicFramePr>
        <p:xfrm>
          <a:off x="4020110" y="4996391"/>
          <a:ext cx="4151780" cy="14833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075890">
                  <a:extLst>
                    <a:ext uri="{9D8B030D-6E8A-4147-A177-3AD203B41FA5}">
                      <a16:colId xmlns:a16="http://schemas.microsoft.com/office/drawing/2014/main" val="327302548"/>
                    </a:ext>
                  </a:extLst>
                </a:gridCol>
                <a:gridCol w="2075890">
                  <a:extLst>
                    <a:ext uri="{9D8B030D-6E8A-4147-A177-3AD203B41FA5}">
                      <a16:colId xmlns:a16="http://schemas.microsoft.com/office/drawing/2014/main" val="4021515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⋮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⋮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16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-2,500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056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2,500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807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⋮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⋮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45136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72F545B-1932-4127-9728-A86C0414F7B1}"/>
              </a:ext>
            </a:extLst>
          </p:cNvPr>
          <p:cNvSpPr txBox="1"/>
          <p:nvPr/>
        </p:nvSpPr>
        <p:spPr>
          <a:xfrm>
            <a:off x="1320504" y="1247775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8C17BE-3792-4951-AF15-4629E70083AE}"/>
              </a:ext>
            </a:extLst>
          </p:cNvPr>
          <p:cNvSpPr txBox="1"/>
          <p:nvPr/>
        </p:nvSpPr>
        <p:spPr>
          <a:xfrm>
            <a:off x="10276461" y="1247775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Bob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C063EE0-F191-4AB7-9C7D-0508FC35AEBA}"/>
              </a:ext>
            </a:extLst>
          </p:cNvPr>
          <p:cNvCxnSpPr>
            <a:cxnSpLocks/>
          </p:cNvCxnSpPr>
          <p:nvPr/>
        </p:nvCxnSpPr>
        <p:spPr>
          <a:xfrm flipH="1">
            <a:off x="2409825" y="3429000"/>
            <a:ext cx="1876425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59F05BB-2BB3-4B86-BD83-CB9D5F7C8640}"/>
              </a:ext>
            </a:extLst>
          </p:cNvPr>
          <p:cNvSpPr txBox="1"/>
          <p:nvPr/>
        </p:nvSpPr>
        <p:spPr>
          <a:xfrm>
            <a:off x="3029680" y="305966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+2,500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01CB33F-0430-4E31-B471-58A93A96E9D7}"/>
              </a:ext>
            </a:extLst>
          </p:cNvPr>
          <p:cNvCxnSpPr>
            <a:cxnSpLocks/>
          </p:cNvCxnSpPr>
          <p:nvPr/>
        </p:nvCxnSpPr>
        <p:spPr>
          <a:xfrm flipH="1">
            <a:off x="8015961" y="3429000"/>
            <a:ext cx="187642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4F5C40E-F713-43A4-9073-D05E243145D3}"/>
              </a:ext>
            </a:extLst>
          </p:cNvPr>
          <p:cNvSpPr txBox="1"/>
          <p:nvPr/>
        </p:nvSpPr>
        <p:spPr>
          <a:xfrm>
            <a:off x="8635816" y="3059668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-2,500</a:t>
            </a:r>
          </a:p>
        </p:txBody>
      </p:sp>
    </p:spTree>
    <p:extLst>
      <p:ext uri="{BB962C8B-B14F-4D97-AF65-F5344CB8AC3E}">
        <p14:creationId xmlns:p14="http://schemas.microsoft.com/office/powerpoint/2010/main" val="3243254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person-icon-person-icon-clipart-image-from-our-icon-clipart-category-9 -  Free your Mind - Kitesurfing school - Camps - MICE events">
            <a:extLst>
              <a:ext uri="{FF2B5EF4-FFF2-40B4-BE49-F238E27FC236}">
                <a16:creationId xmlns:a16="http://schemas.microsoft.com/office/drawing/2014/main" id="{F4C4DC6F-CD2C-41E9-ABAC-FDDA1C4661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788"/>
          <a:stretch/>
        </p:blipFill>
        <p:spPr bwMode="auto">
          <a:xfrm>
            <a:off x="8171890" y="1047750"/>
            <a:ext cx="310571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person-icon-person-icon-clipart-image-from-our-icon-clipart-category-9 -  Free your Mind - Kitesurfing school - Camps - MICE events">
            <a:extLst>
              <a:ext uri="{FF2B5EF4-FFF2-40B4-BE49-F238E27FC236}">
                <a16:creationId xmlns:a16="http://schemas.microsoft.com/office/drawing/2014/main" id="{59B48FA5-344B-46D8-8893-93879F9000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02"/>
          <a:stretch/>
        </p:blipFill>
        <p:spPr bwMode="auto">
          <a:xfrm>
            <a:off x="158346" y="1048138"/>
            <a:ext cx="2995499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0F39CB-8D82-4BDC-8057-9AC45461759E}"/>
              </a:ext>
            </a:extLst>
          </p:cNvPr>
          <p:cNvSpPr txBox="1"/>
          <p:nvPr/>
        </p:nvSpPr>
        <p:spPr>
          <a:xfrm>
            <a:off x="454240" y="124816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EF530A-5867-4ECB-B8B3-F88D8B179E72}"/>
              </a:ext>
            </a:extLst>
          </p:cNvPr>
          <p:cNvSpPr txBox="1"/>
          <p:nvPr/>
        </p:nvSpPr>
        <p:spPr>
          <a:xfrm>
            <a:off x="10276461" y="1247775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Bob</a:t>
            </a:r>
          </a:p>
        </p:txBody>
      </p:sp>
      <p:pic>
        <p:nvPicPr>
          <p:cNvPr id="2050" name="Picture 2" descr="Free Server Cliparts, Download Free Server Cliparts png images, Free  ClipArts on Clipart Library">
            <a:extLst>
              <a:ext uri="{FF2B5EF4-FFF2-40B4-BE49-F238E27FC236}">
                <a16:creationId xmlns:a16="http://schemas.microsoft.com/office/drawing/2014/main" id="{E26A7955-3A98-4ADA-B39E-A2FFED5C5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995" y="141661"/>
            <a:ext cx="907182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Free Server Cliparts, Download Free Server Cliparts png images, Free  ClipArts on Clipart Library">
            <a:extLst>
              <a:ext uri="{FF2B5EF4-FFF2-40B4-BE49-F238E27FC236}">
                <a16:creationId xmlns:a16="http://schemas.microsoft.com/office/drawing/2014/main" id="{1A987072-E2D0-4CE4-8591-08934E546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2661" y="822840"/>
            <a:ext cx="907182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Free Server Cliparts, Download Free Server Cliparts png images, Free  ClipArts on Clipart Library">
            <a:extLst>
              <a:ext uri="{FF2B5EF4-FFF2-40B4-BE49-F238E27FC236}">
                <a16:creationId xmlns:a16="http://schemas.microsoft.com/office/drawing/2014/main" id="{F379D242-C374-4A88-88B9-125D90DE4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509" y="2127766"/>
            <a:ext cx="907182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Free Server Cliparts, Download Free Server Cliparts png images, Free  ClipArts on Clipart Library">
            <a:extLst>
              <a:ext uri="{FF2B5EF4-FFF2-40B4-BE49-F238E27FC236}">
                <a16:creationId xmlns:a16="http://schemas.microsoft.com/office/drawing/2014/main" id="{5DE1E64A-5956-4839-AA92-39E78E023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737" y="3581787"/>
            <a:ext cx="907182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Free Server Cliparts, Download Free Server Cliparts png images, Free  ClipArts on Clipart Library">
            <a:extLst>
              <a:ext uri="{FF2B5EF4-FFF2-40B4-BE49-F238E27FC236}">
                <a16:creationId xmlns:a16="http://schemas.microsoft.com/office/drawing/2014/main" id="{0AC09893-5369-4503-A254-704EC7B31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520" y="5083047"/>
            <a:ext cx="907182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52C9543-60C5-479D-8E9D-505419DAAA3D}"/>
              </a:ext>
            </a:extLst>
          </p:cNvPr>
          <p:cNvCxnSpPr>
            <a:cxnSpLocks/>
            <a:stCxn id="27" idx="1"/>
            <a:endCxn id="7" idx="3"/>
          </p:cNvCxnSpPr>
          <p:nvPr/>
        </p:nvCxnSpPr>
        <p:spPr>
          <a:xfrm flipH="1" flipV="1">
            <a:off x="4849843" y="1518165"/>
            <a:ext cx="2679656" cy="206362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A98D42F-D324-4195-B8C5-8E257319A096}"/>
              </a:ext>
            </a:extLst>
          </p:cNvPr>
          <p:cNvCxnSpPr>
            <a:cxnSpLocks/>
            <a:stCxn id="27" idx="1"/>
            <a:endCxn id="2050" idx="3"/>
          </p:cNvCxnSpPr>
          <p:nvPr/>
        </p:nvCxnSpPr>
        <p:spPr>
          <a:xfrm flipH="1" flipV="1">
            <a:off x="6796177" y="836986"/>
            <a:ext cx="733322" cy="2744801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7D3C647-5809-4B75-A493-865D49CE927C}"/>
              </a:ext>
            </a:extLst>
          </p:cNvPr>
          <p:cNvCxnSpPr>
            <a:cxnSpLocks/>
            <a:stCxn id="27" idx="1"/>
            <a:endCxn id="9" idx="3"/>
          </p:cNvCxnSpPr>
          <p:nvPr/>
        </p:nvCxnSpPr>
        <p:spPr>
          <a:xfrm flipH="1">
            <a:off x="4870919" y="3581787"/>
            <a:ext cx="2658580" cy="695325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EE149CA-E1F1-41C9-9F9F-5139C790F376}"/>
              </a:ext>
            </a:extLst>
          </p:cNvPr>
          <p:cNvCxnSpPr>
            <a:cxnSpLocks/>
            <a:stCxn id="27" idx="1"/>
            <a:endCxn id="8" idx="3"/>
          </p:cNvCxnSpPr>
          <p:nvPr/>
        </p:nvCxnSpPr>
        <p:spPr>
          <a:xfrm flipH="1" flipV="1">
            <a:off x="3810691" y="2823091"/>
            <a:ext cx="3718808" cy="758696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E2A5423-6F57-4A1B-810E-B7A476A0F545}"/>
              </a:ext>
            </a:extLst>
          </p:cNvPr>
          <p:cNvCxnSpPr>
            <a:cxnSpLocks/>
            <a:stCxn id="27" idx="1"/>
            <a:endCxn id="11" idx="3"/>
          </p:cNvCxnSpPr>
          <p:nvPr/>
        </p:nvCxnSpPr>
        <p:spPr>
          <a:xfrm flipH="1">
            <a:off x="6235702" y="3581787"/>
            <a:ext cx="1293797" cy="2196585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EEFB784-8E25-420D-AFD7-BE2E6FAA406F}"/>
              </a:ext>
            </a:extLst>
          </p:cNvPr>
          <p:cNvSpPr/>
          <p:nvPr/>
        </p:nvSpPr>
        <p:spPr>
          <a:xfrm>
            <a:off x="7529499" y="3289925"/>
            <a:ext cx="2334314" cy="583724"/>
          </a:xfrm>
          <a:prstGeom prst="roundRect">
            <a:avLst/>
          </a:prstGeom>
          <a:solidFill>
            <a:srgbClr val="00B0F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Bob sends Alice 2,500</a:t>
            </a:r>
          </a:p>
        </p:txBody>
      </p:sp>
      <p:graphicFrame>
        <p:nvGraphicFramePr>
          <p:cNvPr id="40" name="Table 2">
            <a:extLst>
              <a:ext uri="{FF2B5EF4-FFF2-40B4-BE49-F238E27FC236}">
                <a16:creationId xmlns:a16="http://schemas.microsoft.com/office/drawing/2014/main" id="{BB92B9E9-1ACB-40E2-8C49-3F9620FC58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950796"/>
              </p:ext>
            </p:extLst>
          </p:nvPr>
        </p:nvGraphicFramePr>
        <p:xfrm>
          <a:off x="4360426" y="5125378"/>
          <a:ext cx="907182" cy="129078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907182">
                  <a:extLst>
                    <a:ext uri="{9D8B030D-6E8A-4147-A177-3AD203B41FA5}">
                      <a16:colId xmlns:a16="http://schemas.microsoft.com/office/drawing/2014/main" val="327302548"/>
                    </a:ext>
                  </a:extLst>
                </a:gridCol>
              </a:tblGrid>
              <a:tr h="430260">
                <a:tc>
                  <a:txBody>
                    <a:bodyPr/>
                    <a:lstStyle/>
                    <a:p>
                      <a:pPr algn="ctr" rtl="0"/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⋮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164890"/>
                  </a:ext>
                </a:extLst>
              </a:tr>
              <a:tr h="430260">
                <a:tc>
                  <a:txBody>
                    <a:bodyPr/>
                    <a:lstStyle/>
                    <a:p>
                      <a:pPr algn="ctr" rtl="0"/>
                      <a:r>
                        <a:rPr lang="en-US" sz="1000" dirty="0"/>
                        <a:t>Bob sends Alice 2,500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9056218"/>
                  </a:ext>
                </a:extLst>
              </a:tr>
              <a:tr h="430260">
                <a:tc>
                  <a:txBody>
                    <a:bodyPr/>
                    <a:lstStyle/>
                    <a:p>
                      <a:pPr algn="ctr" rtl="0"/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⋮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7451364"/>
                  </a:ext>
                </a:extLst>
              </a:tr>
            </a:tbl>
          </a:graphicData>
        </a:graphic>
      </p:graphicFrame>
      <p:graphicFrame>
        <p:nvGraphicFramePr>
          <p:cNvPr id="41" name="Table 2">
            <a:extLst>
              <a:ext uri="{FF2B5EF4-FFF2-40B4-BE49-F238E27FC236}">
                <a16:creationId xmlns:a16="http://schemas.microsoft.com/office/drawing/2014/main" id="{84205580-223E-48E3-A4F2-566DDDB5C3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806394"/>
              </p:ext>
            </p:extLst>
          </p:nvPr>
        </p:nvGraphicFramePr>
        <p:xfrm>
          <a:off x="2982465" y="3581787"/>
          <a:ext cx="907182" cy="129078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907182">
                  <a:extLst>
                    <a:ext uri="{9D8B030D-6E8A-4147-A177-3AD203B41FA5}">
                      <a16:colId xmlns:a16="http://schemas.microsoft.com/office/drawing/2014/main" val="327302548"/>
                    </a:ext>
                  </a:extLst>
                </a:gridCol>
              </a:tblGrid>
              <a:tr h="430260">
                <a:tc>
                  <a:txBody>
                    <a:bodyPr/>
                    <a:lstStyle/>
                    <a:p>
                      <a:pPr algn="ctr" rtl="0"/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⋮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164890"/>
                  </a:ext>
                </a:extLst>
              </a:tr>
              <a:tr h="430260">
                <a:tc>
                  <a:txBody>
                    <a:bodyPr/>
                    <a:lstStyle/>
                    <a:p>
                      <a:pPr algn="ctr" rtl="0"/>
                      <a:r>
                        <a:rPr lang="en-US" sz="1000" dirty="0"/>
                        <a:t>Bob sends Alice 2,500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9056218"/>
                  </a:ext>
                </a:extLst>
              </a:tr>
              <a:tr h="430260">
                <a:tc>
                  <a:txBody>
                    <a:bodyPr/>
                    <a:lstStyle/>
                    <a:p>
                      <a:pPr algn="ctr" rtl="0"/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⋮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7451364"/>
                  </a:ext>
                </a:extLst>
              </a:tr>
            </a:tbl>
          </a:graphicData>
        </a:graphic>
      </p:graphicFrame>
      <p:graphicFrame>
        <p:nvGraphicFramePr>
          <p:cNvPr id="42" name="Table 2">
            <a:extLst>
              <a:ext uri="{FF2B5EF4-FFF2-40B4-BE49-F238E27FC236}">
                <a16:creationId xmlns:a16="http://schemas.microsoft.com/office/drawing/2014/main" id="{4AD6BB4C-3BC1-45C3-AC9A-AD0974B5A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849119"/>
              </p:ext>
            </p:extLst>
          </p:nvPr>
        </p:nvGraphicFramePr>
        <p:xfrm>
          <a:off x="1930342" y="2127766"/>
          <a:ext cx="907182" cy="129078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907182">
                  <a:extLst>
                    <a:ext uri="{9D8B030D-6E8A-4147-A177-3AD203B41FA5}">
                      <a16:colId xmlns:a16="http://schemas.microsoft.com/office/drawing/2014/main" val="327302548"/>
                    </a:ext>
                  </a:extLst>
                </a:gridCol>
              </a:tblGrid>
              <a:tr h="430260">
                <a:tc>
                  <a:txBody>
                    <a:bodyPr/>
                    <a:lstStyle/>
                    <a:p>
                      <a:pPr algn="ctr" rtl="0"/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⋮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164890"/>
                  </a:ext>
                </a:extLst>
              </a:tr>
              <a:tr h="430260">
                <a:tc>
                  <a:txBody>
                    <a:bodyPr/>
                    <a:lstStyle/>
                    <a:p>
                      <a:pPr algn="ctr" rtl="0"/>
                      <a:r>
                        <a:rPr lang="en-US" sz="1000" dirty="0"/>
                        <a:t>Bob sends Alice 2,500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9056218"/>
                  </a:ext>
                </a:extLst>
              </a:tr>
              <a:tr h="430260">
                <a:tc>
                  <a:txBody>
                    <a:bodyPr/>
                    <a:lstStyle/>
                    <a:p>
                      <a:pPr algn="ctr" rtl="0"/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⋮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7451364"/>
                  </a:ext>
                </a:extLst>
              </a:tr>
            </a:tbl>
          </a:graphicData>
        </a:graphic>
      </p:graphicFrame>
      <p:graphicFrame>
        <p:nvGraphicFramePr>
          <p:cNvPr id="43" name="Table 2">
            <a:extLst>
              <a:ext uri="{FF2B5EF4-FFF2-40B4-BE49-F238E27FC236}">
                <a16:creationId xmlns:a16="http://schemas.microsoft.com/office/drawing/2014/main" id="{D705EEC4-8E93-472C-86EA-F205BE19C7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50736"/>
              </p:ext>
            </p:extLst>
          </p:nvPr>
        </p:nvGraphicFramePr>
        <p:xfrm>
          <a:off x="2970444" y="792251"/>
          <a:ext cx="907182" cy="129078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907182">
                  <a:extLst>
                    <a:ext uri="{9D8B030D-6E8A-4147-A177-3AD203B41FA5}">
                      <a16:colId xmlns:a16="http://schemas.microsoft.com/office/drawing/2014/main" val="327302548"/>
                    </a:ext>
                  </a:extLst>
                </a:gridCol>
              </a:tblGrid>
              <a:tr h="430260">
                <a:tc>
                  <a:txBody>
                    <a:bodyPr/>
                    <a:lstStyle/>
                    <a:p>
                      <a:pPr algn="ctr" rtl="0"/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⋮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164890"/>
                  </a:ext>
                </a:extLst>
              </a:tr>
              <a:tr h="430260">
                <a:tc>
                  <a:txBody>
                    <a:bodyPr/>
                    <a:lstStyle/>
                    <a:p>
                      <a:pPr algn="ctr" rtl="0"/>
                      <a:r>
                        <a:rPr lang="en-US" sz="1000" dirty="0"/>
                        <a:t>Bob sends Alice 2,500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9056218"/>
                  </a:ext>
                </a:extLst>
              </a:tr>
              <a:tr h="430260">
                <a:tc>
                  <a:txBody>
                    <a:bodyPr/>
                    <a:lstStyle/>
                    <a:p>
                      <a:pPr algn="ctr" rtl="0"/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⋮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7451364"/>
                  </a:ext>
                </a:extLst>
              </a:tr>
            </a:tbl>
          </a:graphicData>
        </a:graphic>
      </p:graphicFrame>
      <p:graphicFrame>
        <p:nvGraphicFramePr>
          <p:cNvPr id="44" name="Table 2">
            <a:extLst>
              <a:ext uri="{FF2B5EF4-FFF2-40B4-BE49-F238E27FC236}">
                <a16:creationId xmlns:a16="http://schemas.microsoft.com/office/drawing/2014/main" id="{CC82B8A7-2E89-4CE1-A03D-D3562A4DE8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448143"/>
              </p:ext>
            </p:extLst>
          </p:nvPr>
        </p:nvGraphicFramePr>
        <p:xfrm>
          <a:off x="4943327" y="127515"/>
          <a:ext cx="907182" cy="129078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907182">
                  <a:extLst>
                    <a:ext uri="{9D8B030D-6E8A-4147-A177-3AD203B41FA5}">
                      <a16:colId xmlns:a16="http://schemas.microsoft.com/office/drawing/2014/main" val="327302548"/>
                    </a:ext>
                  </a:extLst>
                </a:gridCol>
              </a:tblGrid>
              <a:tr h="430260">
                <a:tc>
                  <a:txBody>
                    <a:bodyPr/>
                    <a:lstStyle/>
                    <a:p>
                      <a:pPr algn="ctr" rtl="0"/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⋮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164890"/>
                  </a:ext>
                </a:extLst>
              </a:tr>
              <a:tr h="430260">
                <a:tc>
                  <a:txBody>
                    <a:bodyPr/>
                    <a:lstStyle/>
                    <a:p>
                      <a:pPr algn="ctr" rtl="0"/>
                      <a:r>
                        <a:rPr lang="en-US" sz="1000" dirty="0"/>
                        <a:t>Bob sends Alice 2,500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9056218"/>
                  </a:ext>
                </a:extLst>
              </a:tr>
              <a:tr h="430260">
                <a:tc>
                  <a:txBody>
                    <a:bodyPr/>
                    <a:lstStyle/>
                    <a:p>
                      <a:pPr algn="ctr" rtl="0"/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⋮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7451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7466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ree Server Cliparts, Download Free Server Cliparts png images, Free  ClipArts on Clipart Library">
            <a:extLst>
              <a:ext uri="{FF2B5EF4-FFF2-40B4-BE49-F238E27FC236}">
                <a16:creationId xmlns:a16="http://schemas.microsoft.com/office/drawing/2014/main" id="{E013B280-780F-47DA-819D-6AA8860FF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1556" y="1518165"/>
            <a:ext cx="907182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Free Server Cliparts, Download Free Server Cliparts png images, Free  ClipArts on Clipart Library">
            <a:extLst>
              <a:ext uri="{FF2B5EF4-FFF2-40B4-BE49-F238E27FC236}">
                <a16:creationId xmlns:a16="http://schemas.microsoft.com/office/drawing/2014/main" id="{7E781A28-879D-4F12-902F-C575915C4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6811" y="594240"/>
            <a:ext cx="907182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Free Server Cliparts, Download Free Server Cliparts png images, Free  ClipArts on Clipart Library">
            <a:extLst>
              <a:ext uri="{FF2B5EF4-FFF2-40B4-BE49-F238E27FC236}">
                <a16:creationId xmlns:a16="http://schemas.microsoft.com/office/drawing/2014/main" id="{FA53D6A6-A583-4522-AED9-0FDCDADD4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517" y="1003816"/>
            <a:ext cx="907182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Free Server Cliparts, Download Free Server Cliparts png images, Free  ClipArts on Clipart Library">
            <a:extLst>
              <a:ext uri="{FF2B5EF4-FFF2-40B4-BE49-F238E27FC236}">
                <a16:creationId xmlns:a16="http://schemas.microsoft.com/office/drawing/2014/main" id="{56E65080-563D-4549-8BB2-D1AE747D7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150" y="3007140"/>
            <a:ext cx="907182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Free Server Cliparts, Download Free Server Cliparts png images, Free  ClipArts on Clipart Library">
            <a:extLst>
              <a:ext uri="{FF2B5EF4-FFF2-40B4-BE49-F238E27FC236}">
                <a16:creationId xmlns:a16="http://schemas.microsoft.com/office/drawing/2014/main" id="{A054A166-4422-4CEB-B36C-55450788F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6432" y="3606672"/>
            <a:ext cx="907182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F281D8E0-5188-48B9-9F7B-3461642700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137753"/>
              </p:ext>
            </p:extLst>
          </p:nvPr>
        </p:nvGraphicFramePr>
        <p:xfrm>
          <a:off x="7268338" y="3649003"/>
          <a:ext cx="907182" cy="129078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907182">
                  <a:extLst>
                    <a:ext uri="{9D8B030D-6E8A-4147-A177-3AD203B41FA5}">
                      <a16:colId xmlns:a16="http://schemas.microsoft.com/office/drawing/2014/main" val="327302548"/>
                    </a:ext>
                  </a:extLst>
                </a:gridCol>
              </a:tblGrid>
              <a:tr h="430260">
                <a:tc>
                  <a:txBody>
                    <a:bodyPr/>
                    <a:lstStyle/>
                    <a:p>
                      <a:pPr algn="ctr" rtl="0"/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⋮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164890"/>
                  </a:ext>
                </a:extLst>
              </a:tr>
              <a:tr h="430260">
                <a:tc>
                  <a:txBody>
                    <a:bodyPr/>
                    <a:lstStyle/>
                    <a:p>
                      <a:pPr algn="ctr" rtl="0"/>
                      <a:r>
                        <a:rPr lang="en-US" sz="1000" dirty="0"/>
                        <a:t>Steve sends Bob 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9056218"/>
                  </a:ext>
                </a:extLst>
              </a:tr>
              <a:tr h="430260">
                <a:tc>
                  <a:txBody>
                    <a:bodyPr/>
                    <a:lstStyle/>
                    <a:p>
                      <a:pPr algn="ctr" rtl="0"/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⋮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7451364"/>
                  </a:ext>
                </a:extLst>
              </a:tr>
            </a:tbl>
          </a:graphicData>
        </a:graphic>
      </p:graphicFrame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5C5C4B75-6DE8-4743-A025-BE43CA4F27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106108"/>
              </p:ext>
            </p:extLst>
          </p:nvPr>
        </p:nvGraphicFramePr>
        <p:xfrm>
          <a:off x="4122878" y="3007140"/>
          <a:ext cx="907182" cy="129078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907182">
                  <a:extLst>
                    <a:ext uri="{9D8B030D-6E8A-4147-A177-3AD203B41FA5}">
                      <a16:colId xmlns:a16="http://schemas.microsoft.com/office/drawing/2014/main" val="327302548"/>
                    </a:ext>
                  </a:extLst>
                </a:gridCol>
              </a:tblGrid>
              <a:tr h="430260">
                <a:tc>
                  <a:txBody>
                    <a:bodyPr/>
                    <a:lstStyle/>
                    <a:p>
                      <a:pPr algn="ctr" rtl="0"/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⋮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164890"/>
                  </a:ext>
                </a:extLst>
              </a:tr>
              <a:tr h="430260">
                <a:tc>
                  <a:txBody>
                    <a:bodyPr/>
                    <a:lstStyle/>
                    <a:p>
                      <a:pPr algn="ctr" rtl="0"/>
                      <a:r>
                        <a:rPr lang="en-US" sz="1000" dirty="0"/>
                        <a:t>Steve sends Bob 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9056218"/>
                  </a:ext>
                </a:extLst>
              </a:tr>
              <a:tr h="430260">
                <a:tc>
                  <a:txBody>
                    <a:bodyPr/>
                    <a:lstStyle/>
                    <a:p>
                      <a:pPr algn="ctr" rtl="0"/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⋮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7451364"/>
                  </a:ext>
                </a:extLst>
              </a:tr>
            </a:tbl>
          </a:graphicData>
        </a:graphic>
      </p:graphicFrame>
      <p:graphicFrame>
        <p:nvGraphicFramePr>
          <p:cNvPr id="9" name="Table 2">
            <a:extLst>
              <a:ext uri="{FF2B5EF4-FFF2-40B4-BE49-F238E27FC236}">
                <a16:creationId xmlns:a16="http://schemas.microsoft.com/office/drawing/2014/main" id="{115B0E21-FF5F-4A4D-B7DB-85818E091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361916"/>
              </p:ext>
            </p:extLst>
          </p:nvPr>
        </p:nvGraphicFramePr>
        <p:xfrm>
          <a:off x="3112350" y="1003816"/>
          <a:ext cx="907182" cy="129078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907182">
                  <a:extLst>
                    <a:ext uri="{9D8B030D-6E8A-4147-A177-3AD203B41FA5}">
                      <a16:colId xmlns:a16="http://schemas.microsoft.com/office/drawing/2014/main" val="327302548"/>
                    </a:ext>
                  </a:extLst>
                </a:gridCol>
              </a:tblGrid>
              <a:tr h="430260">
                <a:tc>
                  <a:txBody>
                    <a:bodyPr/>
                    <a:lstStyle/>
                    <a:p>
                      <a:pPr algn="ctr" rtl="0"/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⋮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164890"/>
                  </a:ext>
                </a:extLst>
              </a:tr>
              <a:tr h="430260">
                <a:tc>
                  <a:txBody>
                    <a:bodyPr/>
                    <a:lstStyle/>
                    <a:p>
                      <a:pPr algn="ctr" rtl="0"/>
                      <a:r>
                        <a:rPr lang="en-US" sz="1000" dirty="0"/>
                        <a:t>Steve sends Bob 300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9056218"/>
                  </a:ext>
                </a:extLst>
              </a:tr>
              <a:tr h="430260">
                <a:tc>
                  <a:txBody>
                    <a:bodyPr/>
                    <a:lstStyle/>
                    <a:p>
                      <a:pPr algn="ctr" rtl="0"/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⋮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7451364"/>
                  </a:ext>
                </a:extLst>
              </a:tr>
            </a:tbl>
          </a:graphicData>
        </a:graphic>
      </p:graphicFrame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99EE30F0-C30F-4ED1-8072-65CFB69DE6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191543"/>
              </p:ext>
            </p:extLst>
          </p:nvPr>
        </p:nvGraphicFramePr>
        <p:xfrm>
          <a:off x="5694594" y="563651"/>
          <a:ext cx="907182" cy="129078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907182">
                  <a:extLst>
                    <a:ext uri="{9D8B030D-6E8A-4147-A177-3AD203B41FA5}">
                      <a16:colId xmlns:a16="http://schemas.microsoft.com/office/drawing/2014/main" val="327302548"/>
                    </a:ext>
                  </a:extLst>
                </a:gridCol>
              </a:tblGrid>
              <a:tr h="430260">
                <a:tc>
                  <a:txBody>
                    <a:bodyPr/>
                    <a:lstStyle/>
                    <a:p>
                      <a:pPr algn="ctr" rtl="0"/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⋮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164890"/>
                  </a:ext>
                </a:extLst>
              </a:tr>
              <a:tr h="430260">
                <a:tc>
                  <a:txBody>
                    <a:bodyPr/>
                    <a:lstStyle/>
                    <a:p>
                      <a:pPr algn="ctr" rtl="0"/>
                      <a:r>
                        <a:rPr lang="en-US" sz="1000" dirty="0"/>
                        <a:t>Steve sends Bob 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9056218"/>
                  </a:ext>
                </a:extLst>
              </a:tr>
              <a:tr h="430260">
                <a:tc>
                  <a:txBody>
                    <a:bodyPr/>
                    <a:lstStyle/>
                    <a:p>
                      <a:pPr algn="ctr" rtl="0"/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⋮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7451364"/>
                  </a:ext>
                </a:extLst>
              </a:tr>
            </a:tbl>
          </a:graphicData>
        </a:graphic>
      </p:graphicFrame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8AA9F145-03B6-4962-B28F-E90AB6A383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862601"/>
              </p:ext>
            </p:extLst>
          </p:nvPr>
        </p:nvGraphicFramePr>
        <p:xfrm>
          <a:off x="8275888" y="1504019"/>
          <a:ext cx="907182" cy="129078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907182">
                  <a:extLst>
                    <a:ext uri="{9D8B030D-6E8A-4147-A177-3AD203B41FA5}">
                      <a16:colId xmlns:a16="http://schemas.microsoft.com/office/drawing/2014/main" val="327302548"/>
                    </a:ext>
                  </a:extLst>
                </a:gridCol>
              </a:tblGrid>
              <a:tr h="430260">
                <a:tc>
                  <a:txBody>
                    <a:bodyPr/>
                    <a:lstStyle/>
                    <a:p>
                      <a:pPr algn="ctr" rtl="0"/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⋮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164890"/>
                  </a:ext>
                </a:extLst>
              </a:tr>
              <a:tr h="430260">
                <a:tc>
                  <a:txBody>
                    <a:bodyPr/>
                    <a:lstStyle/>
                    <a:p>
                      <a:pPr algn="ctr" rtl="0"/>
                      <a:r>
                        <a:rPr lang="en-US" sz="1000" dirty="0"/>
                        <a:t>Steve sends Bob 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9056218"/>
                  </a:ext>
                </a:extLst>
              </a:tr>
              <a:tr h="430260">
                <a:tc>
                  <a:txBody>
                    <a:bodyPr/>
                    <a:lstStyle/>
                    <a:p>
                      <a:pPr algn="ctr" rtl="0"/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⋮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7451364"/>
                  </a:ext>
                </a:extLst>
              </a:tr>
            </a:tbl>
          </a:graphicData>
        </a:graphic>
      </p:graphicFrame>
      <p:pic>
        <p:nvPicPr>
          <p:cNvPr id="12" name="Picture 2" descr="Free Server Cliparts, Download Free Server Cliparts png images, Free  ClipArts on Clipart Library">
            <a:extLst>
              <a:ext uri="{FF2B5EF4-FFF2-40B4-BE49-F238E27FC236}">
                <a16:creationId xmlns:a16="http://schemas.microsoft.com/office/drawing/2014/main" id="{51F822ED-6112-402E-BC71-77E51AC31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42" y="4576620"/>
            <a:ext cx="907182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Table 2">
            <a:extLst>
              <a:ext uri="{FF2B5EF4-FFF2-40B4-BE49-F238E27FC236}">
                <a16:creationId xmlns:a16="http://schemas.microsoft.com/office/drawing/2014/main" id="{323453C0-305E-4E7B-9500-0624BA900F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903165"/>
              </p:ext>
            </p:extLst>
          </p:nvPr>
        </p:nvGraphicFramePr>
        <p:xfrm>
          <a:off x="1978875" y="4576620"/>
          <a:ext cx="907182" cy="129078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907182">
                  <a:extLst>
                    <a:ext uri="{9D8B030D-6E8A-4147-A177-3AD203B41FA5}">
                      <a16:colId xmlns:a16="http://schemas.microsoft.com/office/drawing/2014/main" val="327302548"/>
                    </a:ext>
                  </a:extLst>
                </a:gridCol>
              </a:tblGrid>
              <a:tr h="430260">
                <a:tc>
                  <a:txBody>
                    <a:bodyPr/>
                    <a:lstStyle/>
                    <a:p>
                      <a:pPr algn="ctr" rtl="0"/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⋮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164890"/>
                  </a:ext>
                </a:extLst>
              </a:tr>
              <a:tr h="430260">
                <a:tc>
                  <a:txBody>
                    <a:bodyPr/>
                    <a:lstStyle/>
                    <a:p>
                      <a:pPr algn="ctr" rtl="0"/>
                      <a:r>
                        <a:rPr lang="en-US" sz="1000" dirty="0"/>
                        <a:t>Steve sends Bob 300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9056218"/>
                  </a:ext>
                </a:extLst>
              </a:tr>
              <a:tr h="430260">
                <a:tc>
                  <a:txBody>
                    <a:bodyPr/>
                    <a:lstStyle/>
                    <a:p>
                      <a:pPr algn="ctr" rtl="0"/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⋮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7451364"/>
                  </a:ext>
                </a:extLst>
              </a:tr>
            </a:tbl>
          </a:graphicData>
        </a:graphic>
      </p:graphicFrame>
      <p:pic>
        <p:nvPicPr>
          <p:cNvPr id="14" name="Picture 2" descr="Free Server Cliparts, Download Free Server Cliparts png images, Free  ClipArts on Clipart Library">
            <a:extLst>
              <a:ext uri="{FF2B5EF4-FFF2-40B4-BE49-F238E27FC236}">
                <a16:creationId xmlns:a16="http://schemas.microsoft.com/office/drawing/2014/main" id="{CA7501C6-AEA9-469E-A482-0440139C8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778" y="2530890"/>
            <a:ext cx="907182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20B14922-55FF-48A3-ADA2-778195FC98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34009"/>
              </p:ext>
            </p:extLst>
          </p:nvPr>
        </p:nvGraphicFramePr>
        <p:xfrm>
          <a:off x="916506" y="2530890"/>
          <a:ext cx="907182" cy="129078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907182">
                  <a:extLst>
                    <a:ext uri="{9D8B030D-6E8A-4147-A177-3AD203B41FA5}">
                      <a16:colId xmlns:a16="http://schemas.microsoft.com/office/drawing/2014/main" val="327302548"/>
                    </a:ext>
                  </a:extLst>
                </a:gridCol>
              </a:tblGrid>
              <a:tr h="430260">
                <a:tc>
                  <a:txBody>
                    <a:bodyPr/>
                    <a:lstStyle/>
                    <a:p>
                      <a:pPr algn="ctr" rtl="0"/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⋮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164890"/>
                  </a:ext>
                </a:extLst>
              </a:tr>
              <a:tr h="430260">
                <a:tc>
                  <a:txBody>
                    <a:bodyPr/>
                    <a:lstStyle/>
                    <a:p>
                      <a:pPr algn="ctr" rtl="0"/>
                      <a:r>
                        <a:rPr lang="en-US" sz="1000" dirty="0"/>
                        <a:t>Steve sends Bob 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9056218"/>
                  </a:ext>
                </a:extLst>
              </a:tr>
              <a:tr h="430260">
                <a:tc>
                  <a:txBody>
                    <a:bodyPr/>
                    <a:lstStyle/>
                    <a:p>
                      <a:pPr algn="ctr" rtl="0"/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⋮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7451364"/>
                  </a:ext>
                </a:extLst>
              </a:tr>
            </a:tbl>
          </a:graphicData>
        </a:graphic>
      </p:graphicFrame>
      <p:pic>
        <p:nvPicPr>
          <p:cNvPr id="16" name="Picture 2" descr="Free Server Cliparts, Download Free Server Cliparts png images, Free  ClipArts on Clipart Library">
            <a:extLst>
              <a:ext uri="{FF2B5EF4-FFF2-40B4-BE49-F238E27FC236}">
                <a16:creationId xmlns:a16="http://schemas.microsoft.com/office/drawing/2014/main" id="{85570306-704F-43A9-AA6F-3E00B5AE9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657" y="5172075"/>
            <a:ext cx="907182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7" name="Table 2">
            <a:extLst>
              <a:ext uri="{FF2B5EF4-FFF2-40B4-BE49-F238E27FC236}">
                <a16:creationId xmlns:a16="http://schemas.microsoft.com/office/drawing/2014/main" id="{DDDB9CF4-15FD-425A-BA0B-9390BBB1C7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298309"/>
              </p:ext>
            </p:extLst>
          </p:nvPr>
        </p:nvGraphicFramePr>
        <p:xfrm>
          <a:off x="9449563" y="5214406"/>
          <a:ext cx="907182" cy="129078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907182">
                  <a:extLst>
                    <a:ext uri="{9D8B030D-6E8A-4147-A177-3AD203B41FA5}">
                      <a16:colId xmlns:a16="http://schemas.microsoft.com/office/drawing/2014/main" val="327302548"/>
                    </a:ext>
                  </a:extLst>
                </a:gridCol>
              </a:tblGrid>
              <a:tr h="430260">
                <a:tc>
                  <a:txBody>
                    <a:bodyPr/>
                    <a:lstStyle/>
                    <a:p>
                      <a:pPr algn="ctr" rtl="0"/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⋮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164890"/>
                  </a:ext>
                </a:extLst>
              </a:tr>
              <a:tr h="430260">
                <a:tc>
                  <a:txBody>
                    <a:bodyPr/>
                    <a:lstStyle/>
                    <a:p>
                      <a:pPr algn="ctr" rtl="0"/>
                      <a:r>
                        <a:rPr lang="en-US" sz="1000" dirty="0"/>
                        <a:t>Steve sends Bob 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9056218"/>
                  </a:ext>
                </a:extLst>
              </a:tr>
              <a:tr h="430260">
                <a:tc>
                  <a:txBody>
                    <a:bodyPr/>
                    <a:lstStyle/>
                    <a:p>
                      <a:pPr algn="ctr" rtl="0"/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⋮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7451364"/>
                  </a:ext>
                </a:extLst>
              </a:tr>
            </a:tbl>
          </a:graphicData>
        </a:graphic>
      </p:graphicFrame>
      <p:pic>
        <p:nvPicPr>
          <p:cNvPr id="3078" name="Picture 6" descr="Check Mark Clipart PNG Transparent Background, Free Download #45019 -  FreeIconsPNG">
            <a:extLst>
              <a:ext uri="{FF2B5EF4-FFF2-40B4-BE49-F238E27FC236}">
                <a16:creationId xmlns:a16="http://schemas.microsoft.com/office/drawing/2014/main" id="{195A1E05-7D55-46E1-8949-BD2983E1FC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427" y="975548"/>
            <a:ext cx="503956" cy="466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Check Mark Clipart PNG Transparent Background, Free Download #45019 -  FreeIconsPNG">
            <a:extLst>
              <a:ext uri="{FF2B5EF4-FFF2-40B4-BE49-F238E27FC236}">
                <a16:creationId xmlns:a16="http://schemas.microsoft.com/office/drawing/2014/main" id="{66BD8558-1A2A-4CD2-9117-9F3DE1533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941" y="4530336"/>
            <a:ext cx="503956" cy="466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Permalink To Red X Clipart - Red X Png, Transparent Png , Transparent Png  Image - PNGitem">
            <a:extLst>
              <a:ext uri="{FF2B5EF4-FFF2-40B4-BE49-F238E27FC236}">
                <a16:creationId xmlns:a16="http://schemas.microsoft.com/office/drawing/2014/main" id="{688F0906-2421-40A7-B6E1-3F510635C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080" y="2996634"/>
            <a:ext cx="52959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Permalink To Red X Clipart - Red X Png, Transparent Png , Transparent Png  Image - PNGitem">
            <a:extLst>
              <a:ext uri="{FF2B5EF4-FFF2-40B4-BE49-F238E27FC236}">
                <a16:creationId xmlns:a16="http://schemas.microsoft.com/office/drawing/2014/main" id="{1D95ECAD-0805-40D5-BA2A-DC027ECA7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338" y="535076"/>
            <a:ext cx="52959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Permalink To Red X Clipart - Red X Png, Transparent Png , Transparent Png  Image - PNGitem">
            <a:extLst>
              <a:ext uri="{FF2B5EF4-FFF2-40B4-BE49-F238E27FC236}">
                <a16:creationId xmlns:a16="http://schemas.microsoft.com/office/drawing/2014/main" id="{8D4CD47E-390F-4D70-9E0E-B3697EACE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7155" y="1442534"/>
            <a:ext cx="52959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Permalink To Red X Clipart - Red X Png, Transparent Png , Transparent Png  Image - PNGitem">
            <a:extLst>
              <a:ext uri="{FF2B5EF4-FFF2-40B4-BE49-F238E27FC236}">
                <a16:creationId xmlns:a16="http://schemas.microsoft.com/office/drawing/2014/main" id="{90EF6083-B098-48B6-9E34-49DB7F39C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0044" y="5093192"/>
            <a:ext cx="52959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Permalink To Red X Clipart - Red X Png, Transparent Png , Transparent Png  Image - PNGitem">
            <a:extLst>
              <a:ext uri="{FF2B5EF4-FFF2-40B4-BE49-F238E27FC236}">
                <a16:creationId xmlns:a16="http://schemas.microsoft.com/office/drawing/2014/main" id="{98F0529A-03DF-45F4-AE2E-0A05E711E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340" y="2489999"/>
            <a:ext cx="52959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Permalink To Red X Clipart - Red X Png, Transparent Png , Transparent Png  Image - PNGitem">
            <a:extLst>
              <a:ext uri="{FF2B5EF4-FFF2-40B4-BE49-F238E27FC236}">
                <a16:creationId xmlns:a16="http://schemas.microsoft.com/office/drawing/2014/main" id="{98A340AC-A8AE-477D-A3CC-1C5416081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8819" y="3516870"/>
            <a:ext cx="52959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5849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8D3DA24-244C-4D0B-AD30-3960BFE43B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291809"/>
              </p:ext>
            </p:extLst>
          </p:nvPr>
        </p:nvGraphicFramePr>
        <p:xfrm>
          <a:off x="0" y="0"/>
          <a:ext cx="12192000" cy="6858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3950">
                  <a:extLst>
                    <a:ext uri="{9D8B030D-6E8A-4147-A177-3AD203B41FA5}">
                      <a16:colId xmlns:a16="http://schemas.microsoft.com/office/drawing/2014/main" val="3662309614"/>
                    </a:ext>
                  </a:extLst>
                </a:gridCol>
                <a:gridCol w="1533525">
                  <a:extLst>
                    <a:ext uri="{9D8B030D-6E8A-4147-A177-3AD203B41FA5}">
                      <a16:colId xmlns:a16="http://schemas.microsoft.com/office/drawing/2014/main" val="2251858168"/>
                    </a:ext>
                  </a:extLst>
                </a:gridCol>
                <a:gridCol w="6486525">
                  <a:extLst>
                    <a:ext uri="{9D8B030D-6E8A-4147-A177-3AD203B41FA5}">
                      <a16:colId xmlns:a16="http://schemas.microsoft.com/office/drawing/2014/main" val="298778816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471031087"/>
                    </a:ext>
                  </a:extLst>
                </a:gridCol>
              </a:tblGrid>
              <a:tr h="3998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Byte 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1983647"/>
                  </a:ext>
                </a:extLst>
              </a:tr>
              <a:tr h="645816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Byte / Char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-128 -&gt; 127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int8_t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448231"/>
                  </a:ext>
                </a:extLst>
              </a:tr>
              <a:tr h="6458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0 -&gt; 255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uint8_t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6321121"/>
                  </a:ext>
                </a:extLst>
              </a:tr>
              <a:tr h="645816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-32,768 -&gt; 32,767</a:t>
                      </a: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int16_t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4991761"/>
                  </a:ext>
                </a:extLst>
              </a:tr>
              <a:tr h="6458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0 -&gt; 65,535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uint16_t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8133165"/>
                  </a:ext>
                </a:extLst>
              </a:tr>
              <a:tr h="645816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Double Word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-2,147,483,648 -&gt; 2,147,483,647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int32_t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86152"/>
                  </a:ext>
                </a:extLst>
              </a:tr>
              <a:tr h="6458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0 -&gt; 4,294,967,295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uint32_t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7184666"/>
                  </a:ext>
                </a:extLst>
              </a:tr>
              <a:tr h="6458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3.4E +/- 38 (7 digits)</a:t>
                      </a: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float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5544714"/>
                  </a:ext>
                </a:extLst>
              </a:tr>
              <a:tr h="645816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Quad Word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-9,223,372,036,854,775,808 -&gt; 9,223,372,036,854,775,807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int64_t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9693365"/>
                  </a:ext>
                </a:extLst>
              </a:tr>
              <a:tr h="6458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0 -&gt; 18,446,744,073,709,551,615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uint64_t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60151"/>
                  </a:ext>
                </a:extLst>
              </a:tr>
              <a:tr h="64581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1.7E +/- 308 (15 digits)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double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790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168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58C049D-DC95-46BB-95D9-4F5FF37C81D3}"/>
              </a:ext>
            </a:extLst>
          </p:cNvPr>
          <p:cNvGrpSpPr/>
          <p:nvPr/>
        </p:nvGrpSpPr>
        <p:grpSpPr>
          <a:xfrm>
            <a:off x="2947985" y="1217676"/>
            <a:ext cx="5719765" cy="612648"/>
            <a:chOff x="3948111" y="1314450"/>
            <a:chExt cx="3139239" cy="612648"/>
          </a:xfrm>
        </p:grpSpPr>
        <p:sp>
          <p:nvSpPr>
            <p:cNvPr id="5" name="Flowchart: Alternate Process 4">
              <a:extLst>
                <a:ext uri="{FF2B5EF4-FFF2-40B4-BE49-F238E27FC236}">
                  <a16:creationId xmlns:a16="http://schemas.microsoft.com/office/drawing/2014/main" id="{BD0AD117-00F2-48AC-B53E-CD8E9C6C7666}"/>
                </a:ext>
              </a:extLst>
            </p:cNvPr>
            <p:cNvSpPr/>
            <p:nvPr/>
          </p:nvSpPr>
          <p:spPr>
            <a:xfrm>
              <a:off x="3948111" y="1314450"/>
              <a:ext cx="3139239" cy="612648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9265BAE-78D4-48CE-9B5B-7348E6DE6528}"/>
                </a:ext>
              </a:extLst>
            </p:cNvPr>
            <p:cNvSpPr/>
            <p:nvPr/>
          </p:nvSpPr>
          <p:spPr>
            <a:xfrm>
              <a:off x="3948111" y="1314450"/>
              <a:ext cx="556752" cy="6126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BN * a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781CB29-3880-4C2F-BDEB-37698BB7368E}"/>
                </a:ext>
              </a:extLst>
            </p:cNvPr>
            <p:cNvSpPr/>
            <p:nvPr/>
          </p:nvSpPr>
          <p:spPr>
            <a:xfrm>
              <a:off x="4504863" y="1458849"/>
              <a:ext cx="2505075" cy="3238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0b1000 0000 0000 0000 0000 0000 0000 0000</a:t>
              </a:r>
            </a:p>
          </p:txBody>
        </p:sp>
      </p:grpSp>
      <p:sp>
        <p:nvSpPr>
          <p:cNvPr id="7" name="Arrow: Right 6">
            <a:extLst>
              <a:ext uri="{FF2B5EF4-FFF2-40B4-BE49-F238E27FC236}">
                <a16:creationId xmlns:a16="http://schemas.microsoft.com/office/drawing/2014/main" id="{825BAA42-9CE9-4F87-B764-4A5C90C60E5E}"/>
              </a:ext>
            </a:extLst>
          </p:cNvPr>
          <p:cNvSpPr/>
          <p:nvPr/>
        </p:nvSpPr>
        <p:spPr>
          <a:xfrm rot="5400000">
            <a:off x="5056917" y="2483358"/>
            <a:ext cx="1501902" cy="4846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0D6798-49CA-4586-BA00-8A0B14FA6A5A}"/>
              </a:ext>
            </a:extLst>
          </p:cNvPr>
          <p:cNvSpPr txBox="1"/>
          <p:nvPr/>
        </p:nvSpPr>
        <p:spPr>
          <a:xfrm>
            <a:off x="3486650" y="2541008"/>
            <a:ext cx="2078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BN_Mul_Int</a:t>
            </a:r>
            <a:r>
              <a:rPr lang="en-US" dirty="0"/>
              <a:t>(a, a, 2);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C3F5998-E70F-4FC3-A4B4-E959F6A9DE56}"/>
              </a:ext>
            </a:extLst>
          </p:cNvPr>
          <p:cNvGrpSpPr/>
          <p:nvPr/>
        </p:nvGrpSpPr>
        <p:grpSpPr>
          <a:xfrm>
            <a:off x="605118" y="3621024"/>
            <a:ext cx="10405497" cy="612648"/>
            <a:chOff x="3948111" y="1314450"/>
            <a:chExt cx="5710959" cy="612648"/>
          </a:xfrm>
        </p:grpSpPr>
        <p:sp>
          <p:nvSpPr>
            <p:cNvPr id="18" name="Flowchart: Alternate Process 17">
              <a:extLst>
                <a:ext uri="{FF2B5EF4-FFF2-40B4-BE49-F238E27FC236}">
                  <a16:creationId xmlns:a16="http://schemas.microsoft.com/office/drawing/2014/main" id="{056F9D7B-8A2C-4EFB-B0E8-F9D376621FD4}"/>
                </a:ext>
              </a:extLst>
            </p:cNvPr>
            <p:cNvSpPr/>
            <p:nvPr/>
          </p:nvSpPr>
          <p:spPr>
            <a:xfrm>
              <a:off x="3948112" y="1314450"/>
              <a:ext cx="5710958" cy="612648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3C88F4A-87FD-4FB9-BCF4-48BB54AC3DD7}"/>
                </a:ext>
              </a:extLst>
            </p:cNvPr>
            <p:cNvSpPr/>
            <p:nvPr/>
          </p:nvSpPr>
          <p:spPr>
            <a:xfrm>
              <a:off x="3948111" y="1314450"/>
              <a:ext cx="556752" cy="6126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BN * a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1233A69-EB63-451A-8872-2763908EF166}"/>
                </a:ext>
              </a:extLst>
            </p:cNvPr>
            <p:cNvSpPr/>
            <p:nvPr/>
          </p:nvSpPr>
          <p:spPr>
            <a:xfrm>
              <a:off x="4504863" y="1458849"/>
              <a:ext cx="2505075" cy="3238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0b0000 0000 0000 0000 0000 0000 0000 0000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5DA9CA4-7036-469E-A0F4-8C4DE02ED6A3}"/>
                </a:ext>
              </a:extLst>
            </p:cNvPr>
            <p:cNvSpPr/>
            <p:nvPr/>
          </p:nvSpPr>
          <p:spPr>
            <a:xfrm>
              <a:off x="7085730" y="1458849"/>
              <a:ext cx="2505075" cy="3238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0b0000 0000 0000 0000 0000 0000 0000 0001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3744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A41B9F6F-1E7E-43AC-BABB-969FC56E560A}"/>
              </a:ext>
            </a:extLst>
          </p:cNvPr>
          <p:cNvGrpSpPr/>
          <p:nvPr/>
        </p:nvGrpSpPr>
        <p:grpSpPr>
          <a:xfrm>
            <a:off x="-647700" y="2333625"/>
            <a:ext cx="13620747" cy="1905000"/>
            <a:chOff x="-647700" y="2333625"/>
            <a:chExt cx="13620747" cy="19050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E1758BC-8C81-444A-80F5-1A3FCE7027F7}"/>
                </a:ext>
              </a:extLst>
            </p:cNvPr>
            <p:cNvGrpSpPr/>
            <p:nvPr/>
          </p:nvGrpSpPr>
          <p:grpSpPr>
            <a:xfrm>
              <a:off x="552448" y="2333625"/>
              <a:ext cx="1905002" cy="1905000"/>
              <a:chOff x="1352548" y="2238375"/>
              <a:chExt cx="1905002" cy="1905000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8F0ADE2-0BF8-41FF-8E96-ACB4E0462849}"/>
                  </a:ext>
                </a:extLst>
              </p:cNvPr>
              <p:cNvSpPr/>
              <p:nvPr/>
            </p:nvSpPr>
            <p:spPr>
              <a:xfrm>
                <a:off x="1352550" y="2238375"/>
                <a:ext cx="1905000" cy="1905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A1DC898-665D-49FC-9BB6-8DA73B617199}"/>
                  </a:ext>
                </a:extLst>
              </p:cNvPr>
              <p:cNvSpPr/>
              <p:nvPr/>
            </p:nvSpPr>
            <p:spPr>
              <a:xfrm>
                <a:off x="1352549" y="2238375"/>
                <a:ext cx="1904999" cy="55245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Previous Block Hash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49AEF89-7FEE-4C2F-BF16-57A10EA95260}"/>
                  </a:ext>
                </a:extLst>
              </p:cNvPr>
              <p:cNvSpPr/>
              <p:nvPr/>
            </p:nvSpPr>
            <p:spPr>
              <a:xfrm>
                <a:off x="1352549" y="3876675"/>
                <a:ext cx="1904999" cy="2667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Nonce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EB9B144-D27D-4A5B-95BD-FE4C101E24ED}"/>
                  </a:ext>
                </a:extLst>
              </p:cNvPr>
              <p:cNvSpPr/>
              <p:nvPr/>
            </p:nvSpPr>
            <p:spPr>
              <a:xfrm>
                <a:off x="1352548" y="2790825"/>
                <a:ext cx="1905000" cy="108585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… Data …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DA8B34C-DD94-45B2-B90B-C4A092D53687}"/>
                </a:ext>
              </a:extLst>
            </p:cNvPr>
            <p:cNvGrpSpPr/>
            <p:nvPr/>
          </p:nvGrpSpPr>
          <p:grpSpPr>
            <a:xfrm>
              <a:off x="3657598" y="2333625"/>
              <a:ext cx="1905002" cy="1905000"/>
              <a:chOff x="1352548" y="2238375"/>
              <a:chExt cx="1905002" cy="1905000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7113DB8-1CF7-4934-BD4F-5DEEC8D17A7C}"/>
                  </a:ext>
                </a:extLst>
              </p:cNvPr>
              <p:cNvSpPr/>
              <p:nvPr/>
            </p:nvSpPr>
            <p:spPr>
              <a:xfrm>
                <a:off x="1352550" y="2238375"/>
                <a:ext cx="1905000" cy="1905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9C1DA0D-3635-4E4D-8100-DED65A6E638C}"/>
                  </a:ext>
                </a:extLst>
              </p:cNvPr>
              <p:cNvSpPr/>
              <p:nvPr/>
            </p:nvSpPr>
            <p:spPr>
              <a:xfrm>
                <a:off x="1352549" y="2238375"/>
                <a:ext cx="1904999" cy="55245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Previous Block Hash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235E1ED-FE5E-44B2-B5EB-D6169B69A819}"/>
                  </a:ext>
                </a:extLst>
              </p:cNvPr>
              <p:cNvSpPr/>
              <p:nvPr/>
            </p:nvSpPr>
            <p:spPr>
              <a:xfrm>
                <a:off x="1352549" y="3876675"/>
                <a:ext cx="1904999" cy="2667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Nonce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5205F3A-B878-4BED-AB3E-7E8903BD1D79}"/>
                  </a:ext>
                </a:extLst>
              </p:cNvPr>
              <p:cNvSpPr/>
              <p:nvPr/>
            </p:nvSpPr>
            <p:spPr>
              <a:xfrm>
                <a:off x="1352548" y="2790825"/>
                <a:ext cx="1905000" cy="108585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… Data …</a:t>
                </a:r>
              </a:p>
            </p:txBody>
          </p:sp>
        </p:grpSp>
        <p:cxnSp>
          <p:nvCxnSpPr>
            <p:cNvPr id="18" name="Connector: Curved 17">
              <a:extLst>
                <a:ext uri="{FF2B5EF4-FFF2-40B4-BE49-F238E27FC236}">
                  <a16:creationId xmlns:a16="http://schemas.microsoft.com/office/drawing/2014/main" id="{1B3D0BE7-3B09-4DF1-AC2D-FC69801F5C36}"/>
                </a:ext>
              </a:extLst>
            </p:cNvPr>
            <p:cNvCxnSpPr>
              <a:cxnSpLocks/>
              <a:stCxn id="5" idx="3"/>
              <a:endCxn id="14" idx="1"/>
            </p:cNvCxnSpPr>
            <p:nvPr/>
          </p:nvCxnSpPr>
          <p:spPr>
            <a:xfrm flipV="1">
              <a:off x="2457448" y="2609850"/>
              <a:ext cx="1200151" cy="1495425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DE69EF3-B037-4429-AE6B-2B644E16747C}"/>
                </a:ext>
              </a:extLst>
            </p:cNvPr>
            <p:cNvGrpSpPr/>
            <p:nvPr/>
          </p:nvGrpSpPr>
          <p:grpSpPr>
            <a:xfrm>
              <a:off x="6762747" y="2333625"/>
              <a:ext cx="1905002" cy="1905000"/>
              <a:chOff x="1352548" y="2238375"/>
              <a:chExt cx="1905002" cy="1905000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FF4E042-B2BD-4675-8DA3-81B2BAC4C9E7}"/>
                  </a:ext>
                </a:extLst>
              </p:cNvPr>
              <p:cNvSpPr/>
              <p:nvPr/>
            </p:nvSpPr>
            <p:spPr>
              <a:xfrm>
                <a:off x="1352550" y="2238375"/>
                <a:ext cx="1905000" cy="1905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B4FC1B4-0D0B-4C79-8A30-07FE0A148A5D}"/>
                  </a:ext>
                </a:extLst>
              </p:cNvPr>
              <p:cNvSpPr/>
              <p:nvPr/>
            </p:nvSpPr>
            <p:spPr>
              <a:xfrm>
                <a:off x="1352549" y="2238375"/>
                <a:ext cx="1904999" cy="55245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Previous Block Hash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9E2BA41-4153-406F-AF82-ABB9D9A1F50A}"/>
                  </a:ext>
                </a:extLst>
              </p:cNvPr>
              <p:cNvSpPr/>
              <p:nvPr/>
            </p:nvSpPr>
            <p:spPr>
              <a:xfrm>
                <a:off x="1352549" y="3876675"/>
                <a:ext cx="1904999" cy="2667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Nonce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FFB8F57-651B-4456-80D5-60BBE7940D89}"/>
                  </a:ext>
                </a:extLst>
              </p:cNvPr>
              <p:cNvSpPr/>
              <p:nvPr/>
            </p:nvSpPr>
            <p:spPr>
              <a:xfrm>
                <a:off x="1352548" y="2790825"/>
                <a:ext cx="1905000" cy="108585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… Data …</a:t>
                </a:r>
              </a:p>
            </p:txBody>
          </p:sp>
        </p:grpSp>
        <p:cxnSp>
          <p:nvCxnSpPr>
            <p:cNvPr id="27" name="Connector: Curved 26">
              <a:extLst>
                <a:ext uri="{FF2B5EF4-FFF2-40B4-BE49-F238E27FC236}">
                  <a16:creationId xmlns:a16="http://schemas.microsoft.com/office/drawing/2014/main" id="{B7CFE65A-DF7F-4C0B-8146-511C50441DAA}"/>
                </a:ext>
              </a:extLst>
            </p:cNvPr>
            <p:cNvCxnSpPr>
              <a:cxnSpLocks/>
              <a:endCxn id="24" idx="1"/>
            </p:cNvCxnSpPr>
            <p:nvPr/>
          </p:nvCxnSpPr>
          <p:spPr>
            <a:xfrm flipV="1">
              <a:off x="5562597" y="2609850"/>
              <a:ext cx="1200151" cy="1495425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B931EF1-D7EB-4EB3-97B3-CEFDB95D66A3}"/>
                </a:ext>
              </a:extLst>
            </p:cNvPr>
            <p:cNvGrpSpPr/>
            <p:nvPr/>
          </p:nvGrpSpPr>
          <p:grpSpPr>
            <a:xfrm>
              <a:off x="9867896" y="2333625"/>
              <a:ext cx="1905002" cy="1905000"/>
              <a:chOff x="1352548" y="2238375"/>
              <a:chExt cx="1905002" cy="1905000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5FC7D58-BB7B-4A3F-A042-CB67F784DC65}"/>
                  </a:ext>
                </a:extLst>
              </p:cNvPr>
              <p:cNvSpPr/>
              <p:nvPr/>
            </p:nvSpPr>
            <p:spPr>
              <a:xfrm>
                <a:off x="1352550" y="2238375"/>
                <a:ext cx="1905000" cy="1905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7F743EE-4521-412E-AB6E-42D7043E3CBC}"/>
                  </a:ext>
                </a:extLst>
              </p:cNvPr>
              <p:cNvSpPr/>
              <p:nvPr/>
            </p:nvSpPr>
            <p:spPr>
              <a:xfrm>
                <a:off x="1352549" y="2238375"/>
                <a:ext cx="1904999" cy="55245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Previous Block Hash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DE892926-C591-47FE-9458-C950F21DD9DC}"/>
                  </a:ext>
                </a:extLst>
              </p:cNvPr>
              <p:cNvSpPr/>
              <p:nvPr/>
            </p:nvSpPr>
            <p:spPr>
              <a:xfrm>
                <a:off x="1352549" y="3876675"/>
                <a:ext cx="1904999" cy="2667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Nonce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F5F5881-CBB9-478F-9836-B0BC79355294}"/>
                  </a:ext>
                </a:extLst>
              </p:cNvPr>
              <p:cNvSpPr/>
              <p:nvPr/>
            </p:nvSpPr>
            <p:spPr>
              <a:xfrm>
                <a:off x="1352548" y="2790825"/>
                <a:ext cx="1905000" cy="108585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… Data …</a:t>
                </a:r>
              </a:p>
            </p:txBody>
          </p:sp>
        </p:grpSp>
        <p:cxnSp>
          <p:nvCxnSpPr>
            <p:cNvPr id="33" name="Connector: Curved 32">
              <a:extLst>
                <a:ext uri="{FF2B5EF4-FFF2-40B4-BE49-F238E27FC236}">
                  <a16:creationId xmlns:a16="http://schemas.microsoft.com/office/drawing/2014/main" id="{EC3E9C44-35C9-4E31-ADEB-3E1DC842D533}"/>
                </a:ext>
              </a:extLst>
            </p:cNvPr>
            <p:cNvCxnSpPr>
              <a:cxnSpLocks/>
              <a:endCxn id="30" idx="1"/>
            </p:cNvCxnSpPr>
            <p:nvPr/>
          </p:nvCxnSpPr>
          <p:spPr>
            <a:xfrm flipV="1">
              <a:off x="8667746" y="2609850"/>
              <a:ext cx="1200151" cy="1495425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or: Curved 33">
              <a:extLst>
                <a:ext uri="{FF2B5EF4-FFF2-40B4-BE49-F238E27FC236}">
                  <a16:creationId xmlns:a16="http://schemas.microsoft.com/office/drawing/2014/main" id="{C46A23D4-4151-4973-9A78-CAA61A0E9F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647700" y="2609850"/>
              <a:ext cx="1200151" cy="1495425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or: Curved 34">
              <a:extLst>
                <a:ext uri="{FF2B5EF4-FFF2-40B4-BE49-F238E27FC236}">
                  <a16:creationId xmlns:a16="http://schemas.microsoft.com/office/drawing/2014/main" id="{D745B846-0D11-4B24-9C3A-A46007FD7A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72896" y="2681287"/>
              <a:ext cx="1200151" cy="1495425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1814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654</Words>
  <Application>Microsoft Office PowerPoint</Application>
  <PresentationFormat>Widescreen</PresentationFormat>
  <Paragraphs>223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Aharoni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Steinberg</dc:creator>
  <cp:lastModifiedBy>Michael Steinberg</cp:lastModifiedBy>
  <cp:revision>35</cp:revision>
  <dcterms:created xsi:type="dcterms:W3CDTF">2021-05-26T21:45:42Z</dcterms:created>
  <dcterms:modified xsi:type="dcterms:W3CDTF">2021-06-12T16:29:38Z</dcterms:modified>
</cp:coreProperties>
</file>