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9DFC-268C-4FAE-A539-78D3B4FB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D2EFF-C7D6-4B14-B80D-2BADD653E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4A35C-0109-496B-A48A-AA519941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8413-6A27-4A8E-98C0-A5D016C6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E953-234D-4EC2-A53B-9DE8A684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E085-E011-4F07-929B-959EA765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221CE-9E96-4DC5-BA1E-794557F4C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76508-8E1C-4098-B5AB-D6BC747B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5603-8871-461A-91B3-D8556D9F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E904-8CFA-40E4-8DC3-69D6B622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80A84-6082-4F46-92F6-6896CDEFF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A21E9-8EF0-4E8D-9D80-9412A0374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4107-3C32-45C4-9BDA-BD532D5B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42998-E987-422C-B29A-042F8B9A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61CA-6182-4A3C-9B03-4C3B0449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5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0EB8-5610-457D-A13F-F4ED1F45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E85F-0D35-466F-801C-3CD080F2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3D01-87A7-42E4-B4FB-64221A15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7824C-5166-4C67-BC2D-E1A8E77B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68D8-DD48-412E-9A20-046114A5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3060-EF9B-47F7-97B3-CA0F5AA3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BAA6E-E567-4702-8245-A2FF0EF5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463E-408A-4DF0-9123-D524FBB4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E19A-4F0F-483F-AA5A-DE5159F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CFCD-78F7-4C24-A156-1138EBB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A24C-4301-47C1-9502-49F01335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35B5-16C3-4B7A-89C6-0142856B7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42E3D-A9A0-4631-A3CB-E12F1AE7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1D773-DDA8-400E-A465-3F1178B2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0B5BC-0FEF-433F-95B0-E68EE2F0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A8B2E-D9FE-405B-8F5F-72152F05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F90B-0777-40CB-A48F-BDEC172B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0A656-BDDA-4901-92DA-9F26503B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914AB-E20C-4499-8741-60C598871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40FE5-24F3-4E23-A2A2-BA69C7C2B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C3681-008C-4D56-9CA2-10B04217D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B6065-4797-4EE5-8EA7-5E738A73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E0068-CEB7-49E2-A21A-89C3725B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9B80D-914E-438D-B2CB-EE138860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0188-DD07-4E8C-BAA6-4DAB76EF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E0D8E-334D-4F46-82A0-443C118D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36A0B-349C-45F2-BA4E-48BBD781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02B65-779F-46CE-B450-A24BF675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39A81-AD84-46D9-8599-F4B1F02D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9D84C-AB21-4DF0-814F-E00D9FFC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0CBCB-E508-4E23-A3A4-2DFCC8E8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38-68A8-4C6F-987B-33F60BFC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4D70-E7F4-40B9-9538-0837ED79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12163-0093-45B3-99FA-26B591D2D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BA1CA-9390-4282-9582-94F818FF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B13C3-3114-42B0-B0C6-6E05C3B4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C094-D641-45D3-842F-291B16E1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ACFA-BA8F-4827-85A6-8C60E5D4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F7B5F-E360-47EC-B589-36D376AAD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F075F-ADE2-4104-974E-30614F868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72DA-DB17-4723-B4F9-F1F13570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D491-3FFE-44FD-83DD-E0BFF1CF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70481-503C-442E-88FA-E5F6D3C4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64C31-904B-41F7-851A-823B7DA8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2FE0-5F86-480F-8EA6-EBB2189A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43B1-7A47-4D2B-8033-576A29920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223C-7221-42F3-BF52-BFAD53909E6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4436-F900-4F6C-BA0A-4EAF01D18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89C5-F2EB-4702-AFBF-30270CBE8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4E2733E-D2DD-435F-8077-F846E8132B34}"/>
              </a:ext>
            </a:extLst>
          </p:cNvPr>
          <p:cNvSpPr/>
          <p:nvPr/>
        </p:nvSpPr>
        <p:spPr>
          <a:xfrm>
            <a:off x="2660186" y="-6813"/>
            <a:ext cx="6871626" cy="6871626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lin ang="27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sz="3000" b="1" dirty="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GreenCoin – Decentralized Digital Currency</a:t>
            </a:r>
          </a:p>
          <a:p>
            <a:pPr algn="ctr"/>
            <a:endParaRPr lang="en-US" sz="3000" b="1" dirty="0">
              <a:ln w="3175">
                <a:solidFill>
                  <a:schemeClr val="bg1">
                    <a:lumMod val="8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74A1C5-88E8-4354-B807-E3777AB8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97" y="1083306"/>
            <a:ext cx="4079404" cy="469138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D7CFB9-159F-4E20-BB56-DB11662C99A4}"/>
              </a:ext>
            </a:extLst>
          </p:cNvPr>
          <p:cNvSpPr/>
          <p:nvPr/>
        </p:nvSpPr>
        <p:spPr>
          <a:xfrm rot="10800000">
            <a:off x="2660186" y="-13626"/>
            <a:ext cx="6871626" cy="68716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sz="3000" b="1" dirty="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GreenCoin – Decentralized Digital Currency</a:t>
            </a:r>
          </a:p>
          <a:p>
            <a:pPr algn="ctr"/>
            <a:endParaRPr lang="en-US" sz="3000" b="1" dirty="0">
              <a:ln w="3175">
                <a:solidFill>
                  <a:schemeClr val="bg1">
                    <a:lumMod val="8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7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E223DB-015F-4627-BDB2-9D2F3C5767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2338A-4BCB-4D2A-A58F-85BC4734A85A}"/>
              </a:ext>
            </a:extLst>
          </p:cNvPr>
          <p:cNvSpPr txBox="1"/>
          <p:nvPr/>
        </p:nvSpPr>
        <p:spPr>
          <a:xfrm>
            <a:off x="1099594" y="312516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Signature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4EBED-736F-46DC-80BA-03F2AB52A096}"/>
              </a:ext>
            </a:extLst>
          </p:cNvPr>
          <p:cNvSpPr txBox="1"/>
          <p:nvPr/>
        </p:nvSpPr>
        <p:spPr>
          <a:xfrm>
            <a:off x="7641219" y="496653"/>
            <a:ext cx="224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Signature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B9DD4-DBB6-411B-8CFC-85D383A67648}"/>
              </a:ext>
            </a:extLst>
          </p:cNvPr>
          <p:cNvSpPr txBox="1"/>
          <p:nvPr/>
        </p:nvSpPr>
        <p:spPr>
          <a:xfrm>
            <a:off x="1886674" y="1863523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/ Message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8BF608-9958-4F55-8F37-E7760BB76E8C}"/>
              </a:ext>
            </a:extLst>
          </p:cNvPr>
          <p:cNvCxnSpPr>
            <a:cxnSpLocks/>
          </p:cNvCxnSpPr>
          <p:nvPr/>
        </p:nvCxnSpPr>
        <p:spPr>
          <a:xfrm>
            <a:off x="3090441" y="2974694"/>
            <a:ext cx="0" cy="98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DF9662-E60A-48C9-B638-E0848ACFF7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9F883A-ED5E-452B-B9A4-D3005FC390BA}"/>
              </a:ext>
            </a:extLst>
          </p:cNvPr>
          <p:cNvGrpSpPr/>
          <p:nvPr/>
        </p:nvGrpSpPr>
        <p:grpSpPr>
          <a:xfrm>
            <a:off x="486137" y="720524"/>
            <a:ext cx="11219726" cy="5416952"/>
            <a:chOff x="555584" y="578735"/>
            <a:chExt cx="11219726" cy="54169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A44CC5-CF6B-4426-BAD4-519F43768D73}"/>
                </a:ext>
              </a:extLst>
            </p:cNvPr>
            <p:cNvSpPr/>
            <p:nvPr/>
          </p:nvSpPr>
          <p:spPr>
            <a:xfrm>
              <a:off x="555584" y="578735"/>
              <a:ext cx="2245488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Unique id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B25B53-2E44-430E-A2C8-5E782A72D8E3}"/>
                </a:ext>
              </a:extLst>
            </p:cNvPr>
            <p:cNvSpPr/>
            <p:nvPr/>
          </p:nvSpPr>
          <p:spPr>
            <a:xfrm>
              <a:off x="555584" y="1493135"/>
              <a:ext cx="2245488" cy="35881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/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6479EA-7AF4-4E2A-8CE1-66201661D6E9}"/>
                </a:ext>
              </a:extLst>
            </p:cNvPr>
            <p:cNvSpPr/>
            <p:nvPr/>
          </p:nvSpPr>
          <p:spPr>
            <a:xfrm>
              <a:off x="555584" y="5081287"/>
              <a:ext cx="2245488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DSA Signature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4B6328-83D5-4842-826C-A48840C4E10E}"/>
                </a:ext>
              </a:extLst>
            </p:cNvPr>
            <p:cNvSpPr/>
            <p:nvPr/>
          </p:nvSpPr>
          <p:spPr>
            <a:xfrm>
              <a:off x="3588152" y="578735"/>
              <a:ext cx="8187156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 order to avoid malicious duplicate messages.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87ABA3-5C97-48BC-9B20-A79F4072AF1F}"/>
                </a:ext>
              </a:extLst>
            </p:cNvPr>
            <p:cNvSpPr/>
            <p:nvPr/>
          </p:nvSpPr>
          <p:spPr>
            <a:xfrm>
              <a:off x="3588151" y="1493134"/>
              <a:ext cx="8187157" cy="3588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actual data which is sent.</a:t>
              </a:r>
            </a:p>
            <a:p>
              <a:pPr algn="ctr"/>
              <a:r>
                <a:rPr lang="en-US" dirty="0"/>
                <a:t>Could be a plain-text message, or a digital currency transaction.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1D43ED-459D-4A26-A1F5-419846FB8001}"/>
                </a:ext>
              </a:extLst>
            </p:cNvPr>
            <p:cNvSpPr/>
            <p:nvPr/>
          </p:nvSpPr>
          <p:spPr>
            <a:xfrm>
              <a:off x="3588152" y="5081285"/>
              <a:ext cx="8187158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Two pieces of data which can be used to verify the authenticity of the whole message.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999E84-0336-4952-B444-C366592E9572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2801072" y="1035935"/>
              <a:ext cx="787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22CF80-A811-431F-B9B6-3AAB64A0A931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2801072" y="3287210"/>
              <a:ext cx="78707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4D22D65-AA98-484C-8E26-E217B6A223E2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2801072" y="5538485"/>
              <a:ext cx="78708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03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Steinberg</dc:creator>
  <cp:lastModifiedBy>Michael Steinberg</cp:lastModifiedBy>
  <cp:revision>6</cp:revision>
  <dcterms:created xsi:type="dcterms:W3CDTF">2021-05-26T21:45:42Z</dcterms:created>
  <dcterms:modified xsi:type="dcterms:W3CDTF">2021-05-30T10:08:59Z</dcterms:modified>
</cp:coreProperties>
</file>