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773D-FE8E-4D5B-B148-3C2BF21D9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551B-F36A-48D5-BF1E-4986E003B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FBF9-2C6E-4678-9E5F-240BFE3A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8D6B-4F21-479E-88F9-D8D76C37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C23C-5D25-42F9-A4BB-C3E5061B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F1C4-09B6-41AC-8CA8-D7F06CC7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F05DC-5CD1-43E4-AB73-3203D922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DAD1-49CD-458C-97FB-C3EE01C5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C9C2-9339-4AB4-8C25-BD22EB8B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15C6-95BC-4A03-B2C1-1D09103C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9FF85-929A-4B19-98B9-B07C6D1E5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968C3-007D-424F-B1DC-15FBECF0F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DD99-564F-48AE-BF69-225E0309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5E00-2EA6-40BB-9EFF-05CB274E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29CA9-872E-473E-B424-EB9CA9DA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5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EC70-1FAF-48D8-B249-99C4DDC4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40E5-7943-4793-AD96-434A8058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6280-2433-4164-8AE7-6F0595F0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DE50-5BB3-49F0-949C-85CBA54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4C94-D6C5-4B7F-B701-EBC7C22E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8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0267-AF52-4D79-A99B-45DAFA04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1C224-EE09-4B4B-91E4-84E4B6B5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E3BA-82E8-4041-9A2F-C467805A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7697F-D173-43E9-8CAB-9505AC70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FBD0-DE22-4CF7-9818-1C38D1C4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6DEF-16B3-49B0-B534-6D6C74AC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7267-CC2D-4E73-B295-7A349532B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9740E-E608-4746-9BBA-ED44CDE3B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E799-4B5B-49B9-B5D2-B7B9AC01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6797B-CC73-4452-8772-53493189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DF7F1-6C21-4166-8926-DEA2AC23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4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A6DB-34D7-4C03-AF22-A200BD9D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5ECED-432F-48F4-ACA6-E274311C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AFAC6-4537-4E11-81E8-8CA18E93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5A94D-4660-46D2-85A4-1ED7437D0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FD87-47E3-46EB-80E3-B7D7B9AD5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2FE3E-FA13-4107-912F-035A83B2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8B94A-CF56-4C69-A6EA-2859528E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EC1AA-F6D0-4DC7-BCED-F3C41FBF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F175-E19C-4AF0-B55A-45DCCD2E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676C0-C120-4622-BC6A-DB571EA7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4337-1337-41D8-A099-DE4546A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9C291-227B-44F2-A591-604ED968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E0CCE-12A4-48AB-AE73-29368661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37DF-A145-4D2D-85FC-3B3ECCEA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D9AC2-523B-458F-BDA8-2DAAD943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2E82-E4A3-4A8C-B892-9D079C61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7ABF-D322-4B8E-8917-A1670017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7A08-33D4-4F67-84B1-89E9D035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036E-5038-4AB7-8261-B39CC7F0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E70E8-E703-499F-BF18-D5B87CE9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DDD57-6D57-4E8A-9F5F-487E865F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A823-99EE-41CB-AF1D-72049E7E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853CB-30F8-4773-8E1B-EED6C71F2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5CD2B-669F-4445-86A6-C75E6692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F21E9-B5BA-4EA1-80B4-6C780E6E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DC8CF-72F9-443F-9BAC-E59809C8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C1D6-E489-4990-B4EF-0C02DD1F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65FAC-FC49-4921-A2DF-61397377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D69F-017E-4684-87C0-D91F0775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D781-561C-4B4F-B7C3-E4C742A3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AED8-2106-43B2-B632-210E5C3708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A345-4466-487C-A70F-0CC8278B4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474C-4DA8-4D63-B0F3-79B080349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3118-F28A-4CC0-B960-E433C854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A54FC2-B7F5-4B17-9669-066079524C68}"/>
              </a:ext>
            </a:extLst>
          </p:cNvPr>
          <p:cNvSpPr/>
          <p:nvPr/>
        </p:nvSpPr>
        <p:spPr>
          <a:xfrm>
            <a:off x="5181600" y="2514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A824E-4A2B-4461-A5B3-6599A66C1272}"/>
              </a:ext>
            </a:extLst>
          </p:cNvPr>
          <p:cNvSpPr/>
          <p:nvPr/>
        </p:nvSpPr>
        <p:spPr>
          <a:xfrm>
            <a:off x="7924800" y="2514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4A331-679D-4598-A1FE-4BA7342186A3}"/>
              </a:ext>
            </a:extLst>
          </p:cNvPr>
          <p:cNvSpPr/>
          <p:nvPr/>
        </p:nvSpPr>
        <p:spPr>
          <a:xfrm>
            <a:off x="7010400" y="2514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E0191-E642-46DD-93AB-B26190FADD2F}"/>
              </a:ext>
            </a:extLst>
          </p:cNvPr>
          <p:cNvSpPr/>
          <p:nvPr/>
        </p:nvSpPr>
        <p:spPr>
          <a:xfrm>
            <a:off x="6096000" y="2514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81DC26-93F6-4B7F-B87E-651D3012045F}"/>
              </a:ext>
            </a:extLst>
          </p:cNvPr>
          <p:cNvSpPr/>
          <p:nvPr/>
        </p:nvSpPr>
        <p:spPr>
          <a:xfrm rot="5400000">
            <a:off x="6900101" y="-377476"/>
            <a:ext cx="258699" cy="3657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24D3BA2-AC41-4126-8487-1FB217687FDA}"/>
              </a:ext>
            </a:extLst>
          </p:cNvPr>
          <p:cNvSpPr/>
          <p:nvPr/>
        </p:nvSpPr>
        <p:spPr>
          <a:xfrm rot="5400000">
            <a:off x="7795449" y="982361"/>
            <a:ext cx="258699" cy="18287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177230B-F7F6-4C64-AEF4-1D13B54D3F88}"/>
              </a:ext>
            </a:extLst>
          </p:cNvPr>
          <p:cNvSpPr/>
          <p:nvPr/>
        </p:nvSpPr>
        <p:spPr>
          <a:xfrm rot="5400000">
            <a:off x="8252644" y="1889950"/>
            <a:ext cx="258699" cy="9144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A4C5B-EFA9-423F-AFA3-F28C96E92259}"/>
              </a:ext>
            </a:extLst>
          </p:cNvPr>
          <p:cNvSpPr txBox="1"/>
          <p:nvPr/>
        </p:nvSpPr>
        <p:spPr>
          <a:xfrm>
            <a:off x="8032378" y="19154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5C568-2931-4520-99FC-FBF5C7309762}"/>
              </a:ext>
            </a:extLst>
          </p:cNvPr>
          <p:cNvSpPr txBox="1"/>
          <p:nvPr/>
        </p:nvSpPr>
        <p:spPr>
          <a:xfrm>
            <a:off x="7575178" y="143410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8193A-E80E-47CE-BD2D-445494717D7C}"/>
              </a:ext>
            </a:extLst>
          </p:cNvPr>
          <p:cNvSpPr txBox="1"/>
          <p:nvPr/>
        </p:nvSpPr>
        <p:spPr>
          <a:xfrm>
            <a:off x="6660784" y="95264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143C437-710C-4A2D-8095-9ACEA516C2AD}"/>
              </a:ext>
            </a:extLst>
          </p:cNvPr>
          <p:cNvSpPr/>
          <p:nvPr/>
        </p:nvSpPr>
        <p:spPr>
          <a:xfrm rot="5400000">
            <a:off x="7796208" y="2681290"/>
            <a:ext cx="257175" cy="1828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94E7A-3A1F-4EBE-9738-F8F3A0A9DA55}"/>
              </a:ext>
            </a:extLst>
          </p:cNvPr>
          <p:cNvSpPr txBox="1"/>
          <p:nvPr/>
        </p:nvSpPr>
        <p:spPr>
          <a:xfrm>
            <a:off x="7705823" y="376237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AB88609-264E-4BE2-9DDA-71B68947F9ED}"/>
              </a:ext>
            </a:extLst>
          </p:cNvPr>
          <p:cNvSpPr/>
          <p:nvPr/>
        </p:nvSpPr>
        <p:spPr>
          <a:xfrm rot="5400000">
            <a:off x="6891338" y="2293381"/>
            <a:ext cx="257175" cy="36766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FEC7CC-B614-4068-A13E-BCD019155743}"/>
              </a:ext>
            </a:extLst>
          </p:cNvPr>
          <p:cNvSpPr txBox="1"/>
          <p:nvPr/>
        </p:nvSpPr>
        <p:spPr>
          <a:xfrm>
            <a:off x="6796711" y="4298394"/>
            <a:ext cx="8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9F4DFC-2CAB-4C24-8829-E7283706790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00651" y="1580674"/>
            <a:ext cx="0" cy="895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07E9F3-E352-4558-9019-781451AE081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10399" y="2026110"/>
            <a:ext cx="0" cy="450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31E600-0018-4146-80C2-7455FB187417}"/>
              </a:ext>
            </a:extLst>
          </p:cNvPr>
          <p:cNvCxnSpPr>
            <a:cxnSpLocks/>
          </p:cNvCxnSpPr>
          <p:nvPr/>
        </p:nvCxnSpPr>
        <p:spPr>
          <a:xfrm>
            <a:off x="7934227" y="2501622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72C77-93BF-4F6C-9CFD-AB97E09098DF}"/>
              </a:ext>
            </a:extLst>
          </p:cNvPr>
          <p:cNvSpPr/>
          <p:nvPr/>
        </p:nvSpPr>
        <p:spPr>
          <a:xfrm>
            <a:off x="5181599" y="2507790"/>
            <a:ext cx="3657583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870C7D-2E4F-42B6-ADB4-DF66BCAB05B4}"/>
              </a:ext>
            </a:extLst>
          </p:cNvPr>
          <p:cNvCxnSpPr>
            <a:cxnSpLocks/>
          </p:cNvCxnSpPr>
          <p:nvPr/>
        </p:nvCxnSpPr>
        <p:spPr>
          <a:xfrm>
            <a:off x="7010300" y="2505075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23CF64-56FF-44B9-930A-94A35FF88726}"/>
              </a:ext>
            </a:extLst>
          </p:cNvPr>
          <p:cNvCxnSpPr>
            <a:cxnSpLocks/>
          </p:cNvCxnSpPr>
          <p:nvPr/>
        </p:nvCxnSpPr>
        <p:spPr>
          <a:xfrm flipV="1">
            <a:off x="390525" y="228601"/>
            <a:ext cx="0" cy="649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8C5CE2-4A52-4829-80E7-BD9838653699}"/>
              </a:ext>
            </a:extLst>
          </p:cNvPr>
          <p:cNvCxnSpPr>
            <a:cxnSpLocks/>
          </p:cNvCxnSpPr>
          <p:nvPr/>
        </p:nvCxnSpPr>
        <p:spPr>
          <a:xfrm>
            <a:off x="238125" y="6600825"/>
            <a:ext cx="11563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FC07FB-F39C-40D6-82D5-7E07209785CF}"/>
              </a:ext>
            </a:extLst>
          </p:cNvPr>
          <p:cNvSpPr txBox="1"/>
          <p:nvPr/>
        </p:nvSpPr>
        <p:spPr>
          <a:xfrm>
            <a:off x="211909" y="-5131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BD3C2-409F-4140-911F-EFEE7C6EC212}"/>
              </a:ext>
            </a:extLst>
          </p:cNvPr>
          <p:cNvSpPr txBox="1"/>
          <p:nvPr/>
        </p:nvSpPr>
        <p:spPr>
          <a:xfrm>
            <a:off x="11788411" y="635531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7C885C-8146-42C7-8207-621B78ADD8E0}"/>
              </a:ext>
            </a:extLst>
          </p:cNvPr>
          <p:cNvSpPr/>
          <p:nvPr/>
        </p:nvSpPr>
        <p:spPr>
          <a:xfrm>
            <a:off x="2124075" y="420052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409E20-9F79-4B17-AB27-3B6DE3232073}"/>
              </a:ext>
            </a:extLst>
          </p:cNvPr>
          <p:cNvSpPr/>
          <p:nvPr/>
        </p:nvSpPr>
        <p:spPr>
          <a:xfrm>
            <a:off x="1304925" y="336232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8AEADA-8A6C-4F17-B504-94D45B9E1AEB}"/>
              </a:ext>
            </a:extLst>
          </p:cNvPr>
          <p:cNvSpPr/>
          <p:nvPr/>
        </p:nvSpPr>
        <p:spPr>
          <a:xfrm>
            <a:off x="790575" y="420052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6E3163-7422-4E0E-94EE-CDCEC693A450}"/>
              </a:ext>
            </a:extLst>
          </p:cNvPr>
          <p:cNvSpPr/>
          <p:nvPr/>
        </p:nvSpPr>
        <p:spPr>
          <a:xfrm>
            <a:off x="1495425" y="524827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62EEAE-68F4-40E8-B46F-33EC0A749F2E}"/>
              </a:ext>
            </a:extLst>
          </p:cNvPr>
          <p:cNvSpPr/>
          <p:nvPr/>
        </p:nvSpPr>
        <p:spPr>
          <a:xfrm>
            <a:off x="2638425" y="503872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AD266D-408A-44D2-B0CD-72175CAA75BD}"/>
              </a:ext>
            </a:extLst>
          </p:cNvPr>
          <p:cNvSpPr/>
          <p:nvPr/>
        </p:nvSpPr>
        <p:spPr>
          <a:xfrm>
            <a:off x="3457575" y="441007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CE22F-F877-42FC-A0E7-2389A6F34F5C}"/>
              </a:ext>
            </a:extLst>
          </p:cNvPr>
          <p:cNvSpPr/>
          <p:nvPr/>
        </p:nvSpPr>
        <p:spPr>
          <a:xfrm>
            <a:off x="2219324" y="3306247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002269-A8C7-4B0F-B9AC-386EC532A0CC}"/>
              </a:ext>
            </a:extLst>
          </p:cNvPr>
          <p:cNvSpPr/>
          <p:nvPr/>
        </p:nvSpPr>
        <p:spPr>
          <a:xfrm>
            <a:off x="685800" y="2791897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8F94B3-2F6C-48FC-9E10-A1451B06560E}"/>
              </a:ext>
            </a:extLst>
          </p:cNvPr>
          <p:cNvSpPr/>
          <p:nvPr/>
        </p:nvSpPr>
        <p:spPr>
          <a:xfrm>
            <a:off x="1609725" y="2590800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D36FC3-5D6F-4D0E-854F-91330504DC8A}"/>
              </a:ext>
            </a:extLst>
          </p:cNvPr>
          <p:cNvSpPr/>
          <p:nvPr/>
        </p:nvSpPr>
        <p:spPr>
          <a:xfrm>
            <a:off x="666750" y="503872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750603-2F64-4FFC-8005-9F2CA4286E2C}"/>
              </a:ext>
            </a:extLst>
          </p:cNvPr>
          <p:cNvSpPr/>
          <p:nvPr/>
        </p:nvSpPr>
        <p:spPr>
          <a:xfrm>
            <a:off x="5210174" y="2277547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871A55-7367-498D-971C-DEC6783710C7}"/>
              </a:ext>
            </a:extLst>
          </p:cNvPr>
          <p:cNvSpPr/>
          <p:nvPr/>
        </p:nvSpPr>
        <p:spPr>
          <a:xfrm>
            <a:off x="5838825" y="3105150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9F241A-51A0-4107-B5E3-731E5B5A97CD}"/>
              </a:ext>
            </a:extLst>
          </p:cNvPr>
          <p:cNvSpPr/>
          <p:nvPr/>
        </p:nvSpPr>
        <p:spPr>
          <a:xfrm>
            <a:off x="6467476" y="3932753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FABB82-1156-4E58-91D3-AD8DA9194D25}"/>
              </a:ext>
            </a:extLst>
          </p:cNvPr>
          <p:cNvSpPr/>
          <p:nvPr/>
        </p:nvSpPr>
        <p:spPr>
          <a:xfrm>
            <a:off x="5648326" y="3839647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951AB3-10C9-41EE-A136-9B591FB53405}"/>
              </a:ext>
            </a:extLst>
          </p:cNvPr>
          <p:cNvSpPr/>
          <p:nvPr/>
        </p:nvSpPr>
        <p:spPr>
          <a:xfrm>
            <a:off x="4829176" y="3638551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22B19E-972F-4DF9-80A0-087DF086C4AD}"/>
              </a:ext>
            </a:extLst>
          </p:cNvPr>
          <p:cNvSpPr/>
          <p:nvPr/>
        </p:nvSpPr>
        <p:spPr>
          <a:xfrm>
            <a:off x="5010152" y="2982398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21B155-0F23-4D6F-83A3-B5F034DDB447}"/>
              </a:ext>
            </a:extLst>
          </p:cNvPr>
          <p:cNvSpPr/>
          <p:nvPr/>
        </p:nvSpPr>
        <p:spPr>
          <a:xfrm>
            <a:off x="5857874" y="2382322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E64A2A-EF7A-4003-BC55-81615449FC6F}"/>
              </a:ext>
            </a:extLst>
          </p:cNvPr>
          <p:cNvSpPr/>
          <p:nvPr/>
        </p:nvSpPr>
        <p:spPr>
          <a:xfrm>
            <a:off x="6591301" y="3171825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793515-47E1-42C8-BFE8-8BB460712E06}"/>
              </a:ext>
            </a:extLst>
          </p:cNvPr>
          <p:cNvSpPr/>
          <p:nvPr/>
        </p:nvSpPr>
        <p:spPr>
          <a:xfrm>
            <a:off x="2762251" y="1382971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E19C1E1-D1D5-4084-A8D7-E54865D4CFEC}"/>
              </a:ext>
            </a:extLst>
          </p:cNvPr>
          <p:cNvSpPr/>
          <p:nvPr/>
        </p:nvSpPr>
        <p:spPr>
          <a:xfrm>
            <a:off x="2381250" y="1987035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845377-40E5-4618-8E5F-98BE1F4C5C9B}"/>
              </a:ext>
            </a:extLst>
          </p:cNvPr>
          <p:cNvSpPr/>
          <p:nvPr/>
        </p:nvSpPr>
        <p:spPr>
          <a:xfrm>
            <a:off x="3457575" y="943274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C03AA8-F0D0-4275-86B7-836D43AEF224}"/>
              </a:ext>
            </a:extLst>
          </p:cNvPr>
          <p:cNvSpPr/>
          <p:nvPr/>
        </p:nvSpPr>
        <p:spPr>
          <a:xfrm>
            <a:off x="4314826" y="1190627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67055D-AEF3-4482-95B1-84680B495D32}"/>
              </a:ext>
            </a:extLst>
          </p:cNvPr>
          <p:cNvSpPr/>
          <p:nvPr/>
        </p:nvSpPr>
        <p:spPr>
          <a:xfrm>
            <a:off x="3629026" y="1654435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F90ACEF-43D9-4A62-9503-EB815769394B}"/>
              </a:ext>
            </a:extLst>
          </p:cNvPr>
          <p:cNvSpPr/>
          <p:nvPr/>
        </p:nvSpPr>
        <p:spPr>
          <a:xfrm>
            <a:off x="2943226" y="2118243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588186-11F7-41A1-B0B0-B4627578C6CB}"/>
              </a:ext>
            </a:extLst>
          </p:cNvPr>
          <p:cNvSpPr/>
          <p:nvPr/>
        </p:nvSpPr>
        <p:spPr>
          <a:xfrm>
            <a:off x="3733800" y="2343687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3B04F1-FDC1-40A6-9CA2-AE00C1F6BFA3}"/>
              </a:ext>
            </a:extLst>
          </p:cNvPr>
          <p:cNvSpPr/>
          <p:nvPr/>
        </p:nvSpPr>
        <p:spPr>
          <a:xfrm>
            <a:off x="2638425" y="723365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771B9FD-A565-4146-93C5-B2E9DC6BECF2}"/>
              </a:ext>
            </a:extLst>
          </p:cNvPr>
          <p:cNvSpPr/>
          <p:nvPr/>
        </p:nvSpPr>
        <p:spPr>
          <a:xfrm>
            <a:off x="4029078" y="488993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877260-81C4-4477-B1A1-26BE9C028A14}"/>
              </a:ext>
            </a:extLst>
          </p:cNvPr>
          <p:cNvSpPr/>
          <p:nvPr/>
        </p:nvSpPr>
        <p:spPr>
          <a:xfrm>
            <a:off x="3114676" y="250480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42D09A4-6BAC-472E-AEAF-6028BC2FE3BE}"/>
              </a:ext>
            </a:extLst>
          </p:cNvPr>
          <p:cNvSpPr/>
          <p:nvPr/>
        </p:nvSpPr>
        <p:spPr>
          <a:xfrm>
            <a:off x="1981200" y="1149372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6F4E69-726F-4A82-8F4B-12FF65BD29E9}"/>
              </a:ext>
            </a:extLst>
          </p:cNvPr>
          <p:cNvSpPr/>
          <p:nvPr/>
        </p:nvSpPr>
        <p:spPr>
          <a:xfrm>
            <a:off x="6962772" y="1569007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6A8F3D-6FE5-4FA9-A218-4147453D6457}"/>
              </a:ext>
            </a:extLst>
          </p:cNvPr>
          <p:cNvSpPr/>
          <p:nvPr/>
        </p:nvSpPr>
        <p:spPr>
          <a:xfrm>
            <a:off x="7658095" y="1797607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948FC-F2AB-46F4-AAB3-851B0287CDDD}"/>
              </a:ext>
            </a:extLst>
          </p:cNvPr>
          <p:cNvSpPr/>
          <p:nvPr/>
        </p:nvSpPr>
        <p:spPr>
          <a:xfrm>
            <a:off x="8048620" y="2321482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4C60546-1466-4EE4-83CD-5581C412AEBF}"/>
              </a:ext>
            </a:extLst>
          </p:cNvPr>
          <p:cNvSpPr/>
          <p:nvPr/>
        </p:nvSpPr>
        <p:spPr>
          <a:xfrm>
            <a:off x="7467596" y="2397682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8DB977E-B125-4DB7-831D-A5EDC67D9D80}"/>
              </a:ext>
            </a:extLst>
          </p:cNvPr>
          <p:cNvSpPr/>
          <p:nvPr/>
        </p:nvSpPr>
        <p:spPr>
          <a:xfrm>
            <a:off x="7896226" y="1197532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B2A2BE-4B6A-4EDE-8410-5C2CCE763398}"/>
              </a:ext>
            </a:extLst>
          </p:cNvPr>
          <p:cNvSpPr/>
          <p:nvPr/>
        </p:nvSpPr>
        <p:spPr>
          <a:xfrm>
            <a:off x="8410576" y="1669019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ED4F2B-19F9-4540-8995-54D9E7EC0FF0}"/>
              </a:ext>
            </a:extLst>
          </p:cNvPr>
          <p:cNvSpPr/>
          <p:nvPr/>
        </p:nvSpPr>
        <p:spPr>
          <a:xfrm>
            <a:off x="8477250" y="4048661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F3A333-CDA0-4C40-8CAF-C2860135AB1E}"/>
              </a:ext>
            </a:extLst>
          </p:cNvPr>
          <p:cNvSpPr/>
          <p:nvPr/>
        </p:nvSpPr>
        <p:spPr>
          <a:xfrm>
            <a:off x="8991600" y="4886861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E0E5E1-B264-4A05-B403-50AEC08EDCEE}"/>
              </a:ext>
            </a:extLst>
          </p:cNvPr>
          <p:cNvSpPr/>
          <p:nvPr/>
        </p:nvSpPr>
        <p:spPr>
          <a:xfrm>
            <a:off x="9810750" y="4258211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831259-0EBC-4583-9745-061B3C008C11}"/>
              </a:ext>
            </a:extLst>
          </p:cNvPr>
          <p:cNvSpPr/>
          <p:nvPr/>
        </p:nvSpPr>
        <p:spPr>
          <a:xfrm>
            <a:off x="9163052" y="4229368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A0223F-F815-4DC7-9C54-E28D6B7DA725}"/>
              </a:ext>
            </a:extLst>
          </p:cNvPr>
          <p:cNvSpPr/>
          <p:nvPr/>
        </p:nvSpPr>
        <p:spPr>
          <a:xfrm>
            <a:off x="9677402" y="5067568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81A71A5-6A48-4727-9797-400331FE2BBF}"/>
              </a:ext>
            </a:extLst>
          </p:cNvPr>
          <p:cNvSpPr/>
          <p:nvPr/>
        </p:nvSpPr>
        <p:spPr>
          <a:xfrm>
            <a:off x="10496552" y="4438918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A89951-3911-48DD-B72C-BB2F25674769}"/>
              </a:ext>
            </a:extLst>
          </p:cNvPr>
          <p:cNvSpPr/>
          <p:nvPr/>
        </p:nvSpPr>
        <p:spPr>
          <a:xfrm>
            <a:off x="8258176" y="4629686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2A2C2E8-5EA8-4B1D-BA9F-AC63E24F577B}"/>
              </a:ext>
            </a:extLst>
          </p:cNvPr>
          <p:cNvSpPr/>
          <p:nvPr/>
        </p:nvSpPr>
        <p:spPr>
          <a:xfrm>
            <a:off x="8772526" y="5467886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C6F977-A4FB-47D7-AEFF-40EDE352D230}"/>
              </a:ext>
            </a:extLst>
          </p:cNvPr>
          <p:cNvSpPr/>
          <p:nvPr/>
        </p:nvSpPr>
        <p:spPr>
          <a:xfrm>
            <a:off x="5324475" y="5202257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861DA3-9C3B-4B5F-8119-4C43767840E0}"/>
              </a:ext>
            </a:extLst>
          </p:cNvPr>
          <p:cNvSpPr/>
          <p:nvPr/>
        </p:nvSpPr>
        <p:spPr>
          <a:xfrm>
            <a:off x="5832293" y="5697022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805E8C-82F1-4BDB-83DD-63184581516A}"/>
              </a:ext>
            </a:extLst>
          </p:cNvPr>
          <p:cNvSpPr/>
          <p:nvPr/>
        </p:nvSpPr>
        <p:spPr>
          <a:xfrm>
            <a:off x="5957890" y="4715411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514CE-9722-4610-82C0-F510FB012FD2}"/>
              </a:ext>
            </a:extLst>
          </p:cNvPr>
          <p:cNvSpPr/>
          <p:nvPr/>
        </p:nvSpPr>
        <p:spPr>
          <a:xfrm>
            <a:off x="3867153" y="5102514"/>
            <a:ext cx="514350" cy="5143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855981-CD80-4915-BDFB-661A1B551C25}"/>
              </a:ext>
            </a:extLst>
          </p:cNvPr>
          <p:cNvCxnSpPr>
            <a:cxnSpLocks/>
            <a:stCxn id="62" idx="0"/>
            <a:endCxn id="20" idx="5"/>
          </p:cNvCxnSpPr>
          <p:nvPr/>
        </p:nvCxnSpPr>
        <p:spPr>
          <a:xfrm flipH="1" flipV="1">
            <a:off x="3896600" y="4849100"/>
            <a:ext cx="227728" cy="253414"/>
          </a:xfrm>
          <a:prstGeom prst="line">
            <a:avLst/>
          </a:prstGeom>
          <a:ln w="127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D6E8D2-E946-44E4-99F9-3ED34ACB33FD}"/>
              </a:ext>
            </a:extLst>
          </p:cNvPr>
          <p:cNvCxnSpPr>
            <a:cxnSpLocks/>
            <a:stCxn id="62" idx="2"/>
            <a:endCxn id="19" idx="6"/>
          </p:cNvCxnSpPr>
          <p:nvPr/>
        </p:nvCxnSpPr>
        <p:spPr>
          <a:xfrm flipH="1" flipV="1">
            <a:off x="3152775" y="5295900"/>
            <a:ext cx="714378" cy="63789"/>
          </a:xfrm>
          <a:prstGeom prst="line">
            <a:avLst/>
          </a:prstGeom>
          <a:ln w="127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AB59E3-DD7A-4FD1-AD92-63ED98C7F8EB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4381503" y="5359689"/>
            <a:ext cx="942972" cy="99743"/>
          </a:xfrm>
          <a:prstGeom prst="line">
            <a:avLst/>
          </a:prstGeom>
          <a:ln w="127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DFF5BEC-BB14-4909-8BC5-268BC4C32005}"/>
              </a:ext>
            </a:extLst>
          </p:cNvPr>
          <p:cNvSpPr/>
          <p:nvPr/>
        </p:nvSpPr>
        <p:spPr>
          <a:xfrm>
            <a:off x="7896226" y="2930546"/>
            <a:ext cx="514350" cy="5143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BE3855C-BA70-4FC5-86ED-8D522AE78687}"/>
              </a:ext>
            </a:extLst>
          </p:cNvPr>
          <p:cNvCxnSpPr>
            <a:cxnSpLocks/>
            <a:stCxn id="46" idx="4"/>
            <a:endCxn id="74" idx="7"/>
          </p:cNvCxnSpPr>
          <p:nvPr/>
        </p:nvCxnSpPr>
        <p:spPr>
          <a:xfrm>
            <a:off x="8305795" y="2835832"/>
            <a:ext cx="29456" cy="170039"/>
          </a:xfrm>
          <a:prstGeom prst="line">
            <a:avLst/>
          </a:prstGeom>
          <a:ln w="127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C69936-8239-4B65-9A92-6B4A92847A47}"/>
              </a:ext>
            </a:extLst>
          </p:cNvPr>
          <p:cNvCxnSpPr>
            <a:cxnSpLocks/>
            <a:stCxn id="47" idx="5"/>
            <a:endCxn id="74" idx="1"/>
          </p:cNvCxnSpPr>
          <p:nvPr/>
        </p:nvCxnSpPr>
        <p:spPr>
          <a:xfrm>
            <a:off x="7906621" y="2836707"/>
            <a:ext cx="64930" cy="169164"/>
          </a:xfrm>
          <a:prstGeom prst="line">
            <a:avLst/>
          </a:prstGeom>
          <a:ln w="127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1773A15-E6FE-478F-BEA6-5A9A89E81E11}"/>
              </a:ext>
            </a:extLst>
          </p:cNvPr>
          <p:cNvCxnSpPr>
            <a:cxnSpLocks/>
            <a:stCxn id="32" idx="6"/>
            <a:endCxn id="74" idx="2"/>
          </p:cNvCxnSpPr>
          <p:nvPr/>
        </p:nvCxnSpPr>
        <p:spPr>
          <a:xfrm flipV="1">
            <a:off x="7105651" y="3187721"/>
            <a:ext cx="790575" cy="241279"/>
          </a:xfrm>
          <a:prstGeom prst="line">
            <a:avLst/>
          </a:prstGeom>
          <a:ln w="127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89F7AF6-564F-4AA8-A339-B01EB38A229E}"/>
              </a:ext>
            </a:extLst>
          </p:cNvPr>
          <p:cNvSpPr/>
          <p:nvPr/>
        </p:nvSpPr>
        <p:spPr>
          <a:xfrm>
            <a:off x="390525" y="2330723"/>
            <a:ext cx="4250110" cy="3584003"/>
          </a:xfrm>
          <a:custGeom>
            <a:avLst/>
            <a:gdLst>
              <a:gd name="connsiteX0" fmla="*/ 0 w 4162427"/>
              <a:gd name="connsiteY0" fmla="*/ 0 h 4099440"/>
              <a:gd name="connsiteX1" fmla="*/ 4162427 w 4162427"/>
              <a:gd name="connsiteY1" fmla="*/ 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362327 w 4162427"/>
              <a:gd name="connsiteY1" fmla="*/ 104775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086102 w 4162427"/>
              <a:gd name="connsiteY1" fmla="*/ 99060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086102 w 4162427"/>
              <a:gd name="connsiteY1" fmla="*/ 99060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170662 h 4270102"/>
              <a:gd name="connsiteX1" fmla="*/ 3086102 w 4162427"/>
              <a:gd name="connsiteY1" fmla="*/ 1161262 h 4270102"/>
              <a:gd name="connsiteX2" fmla="*/ 4162427 w 4162427"/>
              <a:gd name="connsiteY2" fmla="*/ 4270102 h 4270102"/>
              <a:gd name="connsiteX3" fmla="*/ 0 w 4162427"/>
              <a:gd name="connsiteY3" fmla="*/ 4270102 h 4270102"/>
              <a:gd name="connsiteX4" fmla="*/ 0 w 4162427"/>
              <a:gd name="connsiteY4" fmla="*/ 170662 h 4270102"/>
              <a:gd name="connsiteX0" fmla="*/ 0 w 4222135"/>
              <a:gd name="connsiteY0" fmla="*/ 170662 h 4270102"/>
              <a:gd name="connsiteX1" fmla="*/ 3086102 w 4222135"/>
              <a:gd name="connsiteY1" fmla="*/ 1161262 h 4270102"/>
              <a:gd name="connsiteX2" fmla="*/ 4162427 w 4222135"/>
              <a:gd name="connsiteY2" fmla="*/ 4270102 h 4270102"/>
              <a:gd name="connsiteX3" fmla="*/ 0 w 4222135"/>
              <a:gd name="connsiteY3" fmla="*/ 4270102 h 4270102"/>
              <a:gd name="connsiteX4" fmla="*/ 0 w 4222135"/>
              <a:gd name="connsiteY4" fmla="*/ 170662 h 4270102"/>
              <a:gd name="connsiteX0" fmla="*/ 0 w 4250110"/>
              <a:gd name="connsiteY0" fmla="*/ 170662 h 4270102"/>
              <a:gd name="connsiteX1" fmla="*/ 3086102 w 4250110"/>
              <a:gd name="connsiteY1" fmla="*/ 1161262 h 4270102"/>
              <a:gd name="connsiteX2" fmla="*/ 4162427 w 4250110"/>
              <a:gd name="connsiteY2" fmla="*/ 4270102 h 4270102"/>
              <a:gd name="connsiteX3" fmla="*/ 0 w 4250110"/>
              <a:gd name="connsiteY3" fmla="*/ 4270102 h 4270102"/>
              <a:gd name="connsiteX4" fmla="*/ 0 w 4250110"/>
              <a:gd name="connsiteY4" fmla="*/ 170662 h 427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0110" h="4270102">
                <a:moveTo>
                  <a:pt x="0" y="170662"/>
                </a:moveTo>
                <a:cubicBezTo>
                  <a:pt x="1371601" y="34137"/>
                  <a:pt x="1114426" y="-435763"/>
                  <a:pt x="3086102" y="1161262"/>
                </a:cubicBezTo>
                <a:cubicBezTo>
                  <a:pt x="3892552" y="1826067"/>
                  <a:pt x="4479927" y="1566947"/>
                  <a:pt x="4162427" y="4270102"/>
                </a:cubicBezTo>
                <a:lnTo>
                  <a:pt x="0" y="4270102"/>
                </a:lnTo>
                <a:lnTo>
                  <a:pt x="0" y="170662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5">
            <a:extLst>
              <a:ext uri="{FF2B5EF4-FFF2-40B4-BE49-F238E27FC236}">
                <a16:creationId xmlns:a16="http://schemas.microsoft.com/office/drawing/2014/main" id="{CFC9D4D2-23B8-4DEA-9AF0-F1796BE7DE79}"/>
              </a:ext>
            </a:extLst>
          </p:cNvPr>
          <p:cNvSpPr/>
          <p:nvPr/>
        </p:nvSpPr>
        <p:spPr>
          <a:xfrm>
            <a:off x="1380009" y="55190"/>
            <a:ext cx="4161772" cy="3085323"/>
          </a:xfrm>
          <a:custGeom>
            <a:avLst/>
            <a:gdLst>
              <a:gd name="connsiteX0" fmla="*/ 0 w 4162427"/>
              <a:gd name="connsiteY0" fmla="*/ 0 h 4099440"/>
              <a:gd name="connsiteX1" fmla="*/ 4162427 w 4162427"/>
              <a:gd name="connsiteY1" fmla="*/ 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362327 w 4162427"/>
              <a:gd name="connsiteY1" fmla="*/ 104775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086102 w 4162427"/>
              <a:gd name="connsiteY1" fmla="*/ 99060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086102 w 4162427"/>
              <a:gd name="connsiteY1" fmla="*/ 99060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170662 h 4270102"/>
              <a:gd name="connsiteX1" fmla="*/ 3086102 w 4162427"/>
              <a:gd name="connsiteY1" fmla="*/ 1161262 h 4270102"/>
              <a:gd name="connsiteX2" fmla="*/ 4162427 w 4162427"/>
              <a:gd name="connsiteY2" fmla="*/ 4270102 h 4270102"/>
              <a:gd name="connsiteX3" fmla="*/ 0 w 4162427"/>
              <a:gd name="connsiteY3" fmla="*/ 4270102 h 4270102"/>
              <a:gd name="connsiteX4" fmla="*/ 0 w 4162427"/>
              <a:gd name="connsiteY4" fmla="*/ 170662 h 4270102"/>
              <a:gd name="connsiteX0" fmla="*/ 0 w 4222135"/>
              <a:gd name="connsiteY0" fmla="*/ 170662 h 4270102"/>
              <a:gd name="connsiteX1" fmla="*/ 3086102 w 4222135"/>
              <a:gd name="connsiteY1" fmla="*/ 1161262 h 4270102"/>
              <a:gd name="connsiteX2" fmla="*/ 4162427 w 4222135"/>
              <a:gd name="connsiteY2" fmla="*/ 4270102 h 4270102"/>
              <a:gd name="connsiteX3" fmla="*/ 0 w 4222135"/>
              <a:gd name="connsiteY3" fmla="*/ 4270102 h 4270102"/>
              <a:gd name="connsiteX4" fmla="*/ 0 w 4222135"/>
              <a:gd name="connsiteY4" fmla="*/ 170662 h 4270102"/>
              <a:gd name="connsiteX0" fmla="*/ 0 w 4250110"/>
              <a:gd name="connsiteY0" fmla="*/ 170662 h 4270102"/>
              <a:gd name="connsiteX1" fmla="*/ 3086102 w 4250110"/>
              <a:gd name="connsiteY1" fmla="*/ 1161262 h 4270102"/>
              <a:gd name="connsiteX2" fmla="*/ 4162427 w 4250110"/>
              <a:gd name="connsiteY2" fmla="*/ 4270102 h 4270102"/>
              <a:gd name="connsiteX3" fmla="*/ 0 w 4250110"/>
              <a:gd name="connsiteY3" fmla="*/ 4270102 h 4270102"/>
              <a:gd name="connsiteX4" fmla="*/ 0 w 4250110"/>
              <a:gd name="connsiteY4" fmla="*/ 170662 h 4270102"/>
              <a:gd name="connsiteX0" fmla="*/ 0 w 4250110"/>
              <a:gd name="connsiteY0" fmla="*/ 170662 h 4270102"/>
              <a:gd name="connsiteX1" fmla="*/ 3086102 w 4250110"/>
              <a:gd name="connsiteY1" fmla="*/ 1161262 h 4270102"/>
              <a:gd name="connsiteX2" fmla="*/ 4162427 w 4250110"/>
              <a:gd name="connsiteY2" fmla="*/ 4270102 h 4270102"/>
              <a:gd name="connsiteX3" fmla="*/ 237090 w 4250110"/>
              <a:gd name="connsiteY3" fmla="*/ 3562220 h 4270102"/>
              <a:gd name="connsiteX4" fmla="*/ 0 w 4250110"/>
              <a:gd name="connsiteY4" fmla="*/ 170662 h 4270102"/>
              <a:gd name="connsiteX0" fmla="*/ 503772 w 4753882"/>
              <a:gd name="connsiteY0" fmla="*/ 170662 h 4270102"/>
              <a:gd name="connsiteX1" fmla="*/ 3589874 w 4753882"/>
              <a:gd name="connsiteY1" fmla="*/ 1161262 h 4270102"/>
              <a:gd name="connsiteX2" fmla="*/ 4666199 w 4753882"/>
              <a:gd name="connsiteY2" fmla="*/ 4270102 h 4270102"/>
              <a:gd name="connsiteX3" fmla="*/ 740862 w 4753882"/>
              <a:gd name="connsiteY3" fmla="*/ 3562220 h 4270102"/>
              <a:gd name="connsiteX4" fmla="*/ 503772 w 4753882"/>
              <a:gd name="connsiteY4" fmla="*/ 170662 h 4270102"/>
              <a:gd name="connsiteX0" fmla="*/ 779396 w 5029506"/>
              <a:gd name="connsiteY0" fmla="*/ 170662 h 4270102"/>
              <a:gd name="connsiteX1" fmla="*/ 3865498 w 5029506"/>
              <a:gd name="connsiteY1" fmla="*/ 1161262 h 4270102"/>
              <a:gd name="connsiteX2" fmla="*/ 4941823 w 5029506"/>
              <a:gd name="connsiteY2" fmla="*/ 4270102 h 4270102"/>
              <a:gd name="connsiteX3" fmla="*/ 1016486 w 5029506"/>
              <a:gd name="connsiteY3" fmla="*/ 3562220 h 4270102"/>
              <a:gd name="connsiteX4" fmla="*/ 779396 w 5029506"/>
              <a:gd name="connsiteY4" fmla="*/ 170662 h 4270102"/>
              <a:gd name="connsiteX0" fmla="*/ 779396 w 5617660"/>
              <a:gd name="connsiteY0" fmla="*/ 146708 h 4246148"/>
              <a:gd name="connsiteX1" fmla="*/ 5273218 w 5617660"/>
              <a:gd name="connsiteY1" fmla="*/ 1204725 h 4246148"/>
              <a:gd name="connsiteX2" fmla="*/ 4941823 w 5617660"/>
              <a:gd name="connsiteY2" fmla="*/ 4246148 h 4246148"/>
              <a:gd name="connsiteX3" fmla="*/ 1016486 w 5617660"/>
              <a:gd name="connsiteY3" fmla="*/ 3538266 h 4246148"/>
              <a:gd name="connsiteX4" fmla="*/ 779396 w 5617660"/>
              <a:gd name="connsiteY4" fmla="*/ 146708 h 4246148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35687"/>
              <a:gd name="connsiteY0" fmla="*/ 146707 h 4549525"/>
              <a:gd name="connsiteX1" fmla="*/ 5273218 w 5435687"/>
              <a:gd name="connsiteY1" fmla="*/ 1204724 h 4549525"/>
              <a:gd name="connsiteX2" fmla="*/ 4023101 w 5435687"/>
              <a:gd name="connsiteY2" fmla="*/ 4549525 h 4549525"/>
              <a:gd name="connsiteX3" fmla="*/ 1016486 w 5435687"/>
              <a:gd name="connsiteY3" fmla="*/ 3538265 h 4549525"/>
              <a:gd name="connsiteX4" fmla="*/ 779396 w 5435687"/>
              <a:gd name="connsiteY4" fmla="*/ 146707 h 4549525"/>
              <a:gd name="connsiteX0" fmla="*/ 779396 w 5395410"/>
              <a:gd name="connsiteY0" fmla="*/ 146707 h 4549525"/>
              <a:gd name="connsiteX1" fmla="*/ 5273218 w 5395410"/>
              <a:gd name="connsiteY1" fmla="*/ 1204724 h 4549525"/>
              <a:gd name="connsiteX2" fmla="*/ 4023101 w 5395410"/>
              <a:gd name="connsiteY2" fmla="*/ 4549525 h 4549525"/>
              <a:gd name="connsiteX3" fmla="*/ 1016486 w 5395410"/>
              <a:gd name="connsiteY3" fmla="*/ 3538265 h 4549525"/>
              <a:gd name="connsiteX4" fmla="*/ 779396 w 5395410"/>
              <a:gd name="connsiteY4" fmla="*/ 146707 h 454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410" h="4549525">
                <a:moveTo>
                  <a:pt x="779396" y="146707"/>
                </a:moveTo>
                <a:cubicBezTo>
                  <a:pt x="2150997" y="10182"/>
                  <a:pt x="3301542" y="-392301"/>
                  <a:pt x="5273218" y="1204724"/>
                </a:cubicBezTo>
                <a:cubicBezTo>
                  <a:pt x="5946306" y="2965061"/>
                  <a:pt x="3599696" y="2689086"/>
                  <a:pt x="4023101" y="4549525"/>
                </a:cubicBezTo>
                <a:cubicBezTo>
                  <a:pt x="2072538" y="4347273"/>
                  <a:pt x="2537324" y="4583234"/>
                  <a:pt x="1016486" y="3538265"/>
                </a:cubicBezTo>
                <a:cubicBezTo>
                  <a:pt x="-1166715" y="1733573"/>
                  <a:pt x="858426" y="1277226"/>
                  <a:pt x="779396" y="146707"/>
                </a:cubicBezTo>
                <a:close/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5">
            <a:extLst>
              <a:ext uri="{FF2B5EF4-FFF2-40B4-BE49-F238E27FC236}">
                <a16:creationId xmlns:a16="http://schemas.microsoft.com/office/drawing/2014/main" id="{38623700-8AEC-462F-99AC-2BB79BCFDAA7}"/>
              </a:ext>
            </a:extLst>
          </p:cNvPr>
          <p:cNvSpPr/>
          <p:nvPr/>
        </p:nvSpPr>
        <p:spPr>
          <a:xfrm>
            <a:off x="6474426" y="824130"/>
            <a:ext cx="2972101" cy="2877277"/>
          </a:xfrm>
          <a:custGeom>
            <a:avLst/>
            <a:gdLst>
              <a:gd name="connsiteX0" fmla="*/ 0 w 4162427"/>
              <a:gd name="connsiteY0" fmla="*/ 0 h 4099440"/>
              <a:gd name="connsiteX1" fmla="*/ 4162427 w 4162427"/>
              <a:gd name="connsiteY1" fmla="*/ 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362327 w 4162427"/>
              <a:gd name="connsiteY1" fmla="*/ 104775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086102 w 4162427"/>
              <a:gd name="connsiteY1" fmla="*/ 99060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086102 w 4162427"/>
              <a:gd name="connsiteY1" fmla="*/ 99060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170662 h 4270102"/>
              <a:gd name="connsiteX1" fmla="*/ 3086102 w 4162427"/>
              <a:gd name="connsiteY1" fmla="*/ 1161262 h 4270102"/>
              <a:gd name="connsiteX2" fmla="*/ 4162427 w 4162427"/>
              <a:gd name="connsiteY2" fmla="*/ 4270102 h 4270102"/>
              <a:gd name="connsiteX3" fmla="*/ 0 w 4162427"/>
              <a:gd name="connsiteY3" fmla="*/ 4270102 h 4270102"/>
              <a:gd name="connsiteX4" fmla="*/ 0 w 4162427"/>
              <a:gd name="connsiteY4" fmla="*/ 170662 h 4270102"/>
              <a:gd name="connsiteX0" fmla="*/ 0 w 4222135"/>
              <a:gd name="connsiteY0" fmla="*/ 170662 h 4270102"/>
              <a:gd name="connsiteX1" fmla="*/ 3086102 w 4222135"/>
              <a:gd name="connsiteY1" fmla="*/ 1161262 h 4270102"/>
              <a:gd name="connsiteX2" fmla="*/ 4162427 w 4222135"/>
              <a:gd name="connsiteY2" fmla="*/ 4270102 h 4270102"/>
              <a:gd name="connsiteX3" fmla="*/ 0 w 4222135"/>
              <a:gd name="connsiteY3" fmla="*/ 4270102 h 4270102"/>
              <a:gd name="connsiteX4" fmla="*/ 0 w 4222135"/>
              <a:gd name="connsiteY4" fmla="*/ 170662 h 4270102"/>
              <a:gd name="connsiteX0" fmla="*/ 0 w 4250110"/>
              <a:gd name="connsiteY0" fmla="*/ 170662 h 4270102"/>
              <a:gd name="connsiteX1" fmla="*/ 3086102 w 4250110"/>
              <a:gd name="connsiteY1" fmla="*/ 1161262 h 4270102"/>
              <a:gd name="connsiteX2" fmla="*/ 4162427 w 4250110"/>
              <a:gd name="connsiteY2" fmla="*/ 4270102 h 4270102"/>
              <a:gd name="connsiteX3" fmla="*/ 0 w 4250110"/>
              <a:gd name="connsiteY3" fmla="*/ 4270102 h 4270102"/>
              <a:gd name="connsiteX4" fmla="*/ 0 w 4250110"/>
              <a:gd name="connsiteY4" fmla="*/ 170662 h 4270102"/>
              <a:gd name="connsiteX0" fmla="*/ 0 w 4250110"/>
              <a:gd name="connsiteY0" fmla="*/ 170662 h 4270102"/>
              <a:gd name="connsiteX1" fmla="*/ 3086102 w 4250110"/>
              <a:gd name="connsiteY1" fmla="*/ 1161262 h 4270102"/>
              <a:gd name="connsiteX2" fmla="*/ 4162427 w 4250110"/>
              <a:gd name="connsiteY2" fmla="*/ 4270102 h 4270102"/>
              <a:gd name="connsiteX3" fmla="*/ 237090 w 4250110"/>
              <a:gd name="connsiteY3" fmla="*/ 3562220 h 4270102"/>
              <a:gd name="connsiteX4" fmla="*/ 0 w 4250110"/>
              <a:gd name="connsiteY4" fmla="*/ 170662 h 4270102"/>
              <a:gd name="connsiteX0" fmla="*/ 503772 w 4753882"/>
              <a:gd name="connsiteY0" fmla="*/ 170662 h 4270102"/>
              <a:gd name="connsiteX1" fmla="*/ 3589874 w 4753882"/>
              <a:gd name="connsiteY1" fmla="*/ 1161262 h 4270102"/>
              <a:gd name="connsiteX2" fmla="*/ 4666199 w 4753882"/>
              <a:gd name="connsiteY2" fmla="*/ 4270102 h 4270102"/>
              <a:gd name="connsiteX3" fmla="*/ 740862 w 4753882"/>
              <a:gd name="connsiteY3" fmla="*/ 3562220 h 4270102"/>
              <a:gd name="connsiteX4" fmla="*/ 503772 w 4753882"/>
              <a:gd name="connsiteY4" fmla="*/ 170662 h 4270102"/>
              <a:gd name="connsiteX0" fmla="*/ 779396 w 5029506"/>
              <a:gd name="connsiteY0" fmla="*/ 170662 h 4270102"/>
              <a:gd name="connsiteX1" fmla="*/ 3865498 w 5029506"/>
              <a:gd name="connsiteY1" fmla="*/ 1161262 h 4270102"/>
              <a:gd name="connsiteX2" fmla="*/ 4941823 w 5029506"/>
              <a:gd name="connsiteY2" fmla="*/ 4270102 h 4270102"/>
              <a:gd name="connsiteX3" fmla="*/ 1016486 w 5029506"/>
              <a:gd name="connsiteY3" fmla="*/ 3562220 h 4270102"/>
              <a:gd name="connsiteX4" fmla="*/ 779396 w 5029506"/>
              <a:gd name="connsiteY4" fmla="*/ 170662 h 4270102"/>
              <a:gd name="connsiteX0" fmla="*/ 779396 w 5617660"/>
              <a:gd name="connsiteY0" fmla="*/ 146708 h 4246148"/>
              <a:gd name="connsiteX1" fmla="*/ 5273218 w 5617660"/>
              <a:gd name="connsiteY1" fmla="*/ 1204725 h 4246148"/>
              <a:gd name="connsiteX2" fmla="*/ 4941823 w 5617660"/>
              <a:gd name="connsiteY2" fmla="*/ 4246148 h 4246148"/>
              <a:gd name="connsiteX3" fmla="*/ 1016486 w 5617660"/>
              <a:gd name="connsiteY3" fmla="*/ 3538266 h 4246148"/>
              <a:gd name="connsiteX4" fmla="*/ 779396 w 5617660"/>
              <a:gd name="connsiteY4" fmla="*/ 146708 h 4246148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35687"/>
              <a:gd name="connsiteY0" fmla="*/ 146707 h 4549525"/>
              <a:gd name="connsiteX1" fmla="*/ 5273218 w 5435687"/>
              <a:gd name="connsiteY1" fmla="*/ 1204724 h 4549525"/>
              <a:gd name="connsiteX2" fmla="*/ 4023101 w 5435687"/>
              <a:gd name="connsiteY2" fmla="*/ 4549525 h 4549525"/>
              <a:gd name="connsiteX3" fmla="*/ 1016486 w 5435687"/>
              <a:gd name="connsiteY3" fmla="*/ 3538265 h 4549525"/>
              <a:gd name="connsiteX4" fmla="*/ 779396 w 5435687"/>
              <a:gd name="connsiteY4" fmla="*/ 146707 h 4549525"/>
              <a:gd name="connsiteX0" fmla="*/ 779396 w 5395410"/>
              <a:gd name="connsiteY0" fmla="*/ 146707 h 4549525"/>
              <a:gd name="connsiteX1" fmla="*/ 5273218 w 5395410"/>
              <a:gd name="connsiteY1" fmla="*/ 1204724 h 4549525"/>
              <a:gd name="connsiteX2" fmla="*/ 4023101 w 5395410"/>
              <a:gd name="connsiteY2" fmla="*/ 4549525 h 4549525"/>
              <a:gd name="connsiteX3" fmla="*/ 1016486 w 5395410"/>
              <a:gd name="connsiteY3" fmla="*/ 3538265 h 4549525"/>
              <a:gd name="connsiteX4" fmla="*/ 779396 w 5395410"/>
              <a:gd name="connsiteY4" fmla="*/ 146707 h 4549525"/>
              <a:gd name="connsiteX0" fmla="*/ 340257 w 4956271"/>
              <a:gd name="connsiteY0" fmla="*/ 146707 h 4549525"/>
              <a:gd name="connsiteX1" fmla="*/ 4834079 w 4956271"/>
              <a:gd name="connsiteY1" fmla="*/ 1204724 h 4549525"/>
              <a:gd name="connsiteX2" fmla="*/ 3583962 w 4956271"/>
              <a:gd name="connsiteY2" fmla="*/ 4549525 h 4549525"/>
              <a:gd name="connsiteX3" fmla="*/ 577347 w 4956271"/>
              <a:gd name="connsiteY3" fmla="*/ 3538265 h 4549525"/>
              <a:gd name="connsiteX4" fmla="*/ 340257 w 4956271"/>
              <a:gd name="connsiteY4" fmla="*/ 146707 h 4549525"/>
              <a:gd name="connsiteX0" fmla="*/ 456645 w 5072659"/>
              <a:gd name="connsiteY0" fmla="*/ 146707 h 4549525"/>
              <a:gd name="connsiteX1" fmla="*/ 4950467 w 5072659"/>
              <a:gd name="connsiteY1" fmla="*/ 1204724 h 4549525"/>
              <a:gd name="connsiteX2" fmla="*/ 3700350 w 5072659"/>
              <a:gd name="connsiteY2" fmla="*/ 4549525 h 4549525"/>
              <a:gd name="connsiteX3" fmla="*/ 530736 w 5072659"/>
              <a:gd name="connsiteY3" fmla="*/ 3100052 h 4549525"/>
              <a:gd name="connsiteX4" fmla="*/ 456645 w 5072659"/>
              <a:gd name="connsiteY4" fmla="*/ 146707 h 4549525"/>
              <a:gd name="connsiteX0" fmla="*/ 456645 w 5072659"/>
              <a:gd name="connsiteY0" fmla="*/ 146707 h 4589327"/>
              <a:gd name="connsiteX1" fmla="*/ 4950467 w 5072659"/>
              <a:gd name="connsiteY1" fmla="*/ 1204724 h 4589327"/>
              <a:gd name="connsiteX2" fmla="*/ 3700350 w 5072659"/>
              <a:gd name="connsiteY2" fmla="*/ 4549525 h 4589327"/>
              <a:gd name="connsiteX3" fmla="*/ 530736 w 5072659"/>
              <a:gd name="connsiteY3" fmla="*/ 3100052 h 4589327"/>
              <a:gd name="connsiteX4" fmla="*/ 456645 w 5072659"/>
              <a:gd name="connsiteY4" fmla="*/ 146707 h 4589327"/>
              <a:gd name="connsiteX0" fmla="*/ 456645 w 5049360"/>
              <a:gd name="connsiteY0" fmla="*/ 146707 h 4631514"/>
              <a:gd name="connsiteX1" fmla="*/ 4950467 w 5049360"/>
              <a:gd name="connsiteY1" fmla="*/ 1204724 h 4631514"/>
              <a:gd name="connsiteX2" fmla="*/ 3048354 w 5049360"/>
              <a:gd name="connsiteY2" fmla="*/ 4616943 h 4631514"/>
              <a:gd name="connsiteX3" fmla="*/ 530736 w 5049360"/>
              <a:gd name="connsiteY3" fmla="*/ 3100052 h 4631514"/>
              <a:gd name="connsiteX4" fmla="*/ 456645 w 5049360"/>
              <a:gd name="connsiteY4" fmla="*/ 146707 h 4631514"/>
              <a:gd name="connsiteX0" fmla="*/ 456645 w 5049360"/>
              <a:gd name="connsiteY0" fmla="*/ 146707 h 4646069"/>
              <a:gd name="connsiteX1" fmla="*/ 4950467 w 5049360"/>
              <a:gd name="connsiteY1" fmla="*/ 1204724 h 4646069"/>
              <a:gd name="connsiteX2" fmla="*/ 3048354 w 5049360"/>
              <a:gd name="connsiteY2" fmla="*/ 4616943 h 4646069"/>
              <a:gd name="connsiteX3" fmla="*/ 530736 w 5049360"/>
              <a:gd name="connsiteY3" fmla="*/ 3100052 h 4646069"/>
              <a:gd name="connsiteX4" fmla="*/ 456645 w 5049360"/>
              <a:gd name="connsiteY4" fmla="*/ 146707 h 4646069"/>
              <a:gd name="connsiteX0" fmla="*/ 456645 w 3971838"/>
              <a:gd name="connsiteY0" fmla="*/ 130376 h 4629738"/>
              <a:gd name="connsiteX1" fmla="*/ 3824292 w 3971838"/>
              <a:gd name="connsiteY1" fmla="*/ 1238956 h 4629738"/>
              <a:gd name="connsiteX2" fmla="*/ 3048354 w 3971838"/>
              <a:gd name="connsiteY2" fmla="*/ 4600612 h 4629738"/>
              <a:gd name="connsiteX3" fmla="*/ 530736 w 3971838"/>
              <a:gd name="connsiteY3" fmla="*/ 3083721 h 4629738"/>
              <a:gd name="connsiteX4" fmla="*/ 456645 w 3971838"/>
              <a:gd name="connsiteY4" fmla="*/ 130376 h 4629738"/>
              <a:gd name="connsiteX0" fmla="*/ 456645 w 4037870"/>
              <a:gd name="connsiteY0" fmla="*/ 130376 h 4629738"/>
              <a:gd name="connsiteX1" fmla="*/ 3824292 w 4037870"/>
              <a:gd name="connsiteY1" fmla="*/ 1238956 h 4629738"/>
              <a:gd name="connsiteX2" fmla="*/ 3048354 w 4037870"/>
              <a:gd name="connsiteY2" fmla="*/ 4600612 h 4629738"/>
              <a:gd name="connsiteX3" fmla="*/ 530736 w 4037870"/>
              <a:gd name="connsiteY3" fmla="*/ 3083721 h 4629738"/>
              <a:gd name="connsiteX4" fmla="*/ 456645 w 4037870"/>
              <a:gd name="connsiteY4" fmla="*/ 130376 h 4629738"/>
              <a:gd name="connsiteX0" fmla="*/ 456645 w 3764172"/>
              <a:gd name="connsiteY0" fmla="*/ 158377 h 4657739"/>
              <a:gd name="connsiteX1" fmla="*/ 3498294 w 3764172"/>
              <a:gd name="connsiteY1" fmla="*/ 1182685 h 4657739"/>
              <a:gd name="connsiteX2" fmla="*/ 3048354 w 3764172"/>
              <a:gd name="connsiteY2" fmla="*/ 4628613 h 4657739"/>
              <a:gd name="connsiteX3" fmla="*/ 530736 w 3764172"/>
              <a:gd name="connsiteY3" fmla="*/ 3111722 h 4657739"/>
              <a:gd name="connsiteX4" fmla="*/ 456645 w 3764172"/>
              <a:gd name="connsiteY4" fmla="*/ 158377 h 4657739"/>
              <a:gd name="connsiteX0" fmla="*/ 456645 w 3764172"/>
              <a:gd name="connsiteY0" fmla="*/ 77127 h 4576489"/>
              <a:gd name="connsiteX1" fmla="*/ 3498294 w 3764172"/>
              <a:gd name="connsiteY1" fmla="*/ 1101435 h 4576489"/>
              <a:gd name="connsiteX2" fmla="*/ 3048354 w 3764172"/>
              <a:gd name="connsiteY2" fmla="*/ 4547363 h 4576489"/>
              <a:gd name="connsiteX3" fmla="*/ 530736 w 3764172"/>
              <a:gd name="connsiteY3" fmla="*/ 3030472 h 4576489"/>
              <a:gd name="connsiteX4" fmla="*/ 456645 w 3764172"/>
              <a:gd name="connsiteY4" fmla="*/ 77127 h 4576489"/>
              <a:gd name="connsiteX0" fmla="*/ 473720 w 3781247"/>
              <a:gd name="connsiteY0" fmla="*/ 77127 h 4576489"/>
              <a:gd name="connsiteX1" fmla="*/ 3515369 w 3781247"/>
              <a:gd name="connsiteY1" fmla="*/ 1101435 h 4576489"/>
              <a:gd name="connsiteX2" fmla="*/ 3065429 w 3781247"/>
              <a:gd name="connsiteY2" fmla="*/ 4547363 h 4576489"/>
              <a:gd name="connsiteX3" fmla="*/ 547811 w 3781247"/>
              <a:gd name="connsiteY3" fmla="*/ 3030472 h 4576489"/>
              <a:gd name="connsiteX4" fmla="*/ 473720 w 3781247"/>
              <a:gd name="connsiteY4" fmla="*/ 77127 h 4576489"/>
              <a:gd name="connsiteX0" fmla="*/ 640411 w 3725666"/>
              <a:gd name="connsiteY0" fmla="*/ 282724 h 4242747"/>
              <a:gd name="connsiteX1" fmla="*/ 3459788 w 3725666"/>
              <a:gd name="connsiteY1" fmla="*/ 767693 h 4242747"/>
              <a:gd name="connsiteX2" fmla="*/ 3009848 w 3725666"/>
              <a:gd name="connsiteY2" fmla="*/ 4213621 h 4242747"/>
              <a:gd name="connsiteX3" fmla="*/ 492230 w 3725666"/>
              <a:gd name="connsiteY3" fmla="*/ 2696730 h 4242747"/>
              <a:gd name="connsiteX4" fmla="*/ 640411 w 3725666"/>
              <a:gd name="connsiteY4" fmla="*/ 282724 h 4242747"/>
              <a:gd name="connsiteX0" fmla="*/ 767841 w 3853096"/>
              <a:gd name="connsiteY0" fmla="*/ 282724 h 4242747"/>
              <a:gd name="connsiteX1" fmla="*/ 3587218 w 3853096"/>
              <a:gd name="connsiteY1" fmla="*/ 767693 h 4242747"/>
              <a:gd name="connsiteX2" fmla="*/ 3137278 w 3853096"/>
              <a:gd name="connsiteY2" fmla="*/ 4213621 h 4242747"/>
              <a:gd name="connsiteX3" fmla="*/ 619660 w 3853096"/>
              <a:gd name="connsiteY3" fmla="*/ 2696730 h 4242747"/>
              <a:gd name="connsiteX4" fmla="*/ 767841 w 3853096"/>
              <a:gd name="connsiteY4" fmla="*/ 282724 h 424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96" h="4242747">
                <a:moveTo>
                  <a:pt x="767841" y="282724"/>
                </a:moveTo>
                <a:cubicBezTo>
                  <a:pt x="2139442" y="146199"/>
                  <a:pt x="1645178" y="-492245"/>
                  <a:pt x="3587218" y="767693"/>
                </a:cubicBezTo>
                <a:cubicBezTo>
                  <a:pt x="4260306" y="2528030"/>
                  <a:pt x="3484414" y="2252056"/>
                  <a:pt x="3137278" y="4213621"/>
                </a:cubicBezTo>
                <a:cubicBezTo>
                  <a:pt x="1883166" y="4045078"/>
                  <a:pt x="2288679" y="4904648"/>
                  <a:pt x="619660" y="2696730"/>
                </a:cubicBezTo>
                <a:cubicBezTo>
                  <a:pt x="-570729" y="234718"/>
                  <a:pt x="224510" y="890758"/>
                  <a:pt x="767841" y="282724"/>
                </a:cubicBezTo>
                <a:close/>
              </a:path>
            </a:pathLst>
          </a:custGeom>
          <a:solidFill>
            <a:srgbClr val="0083CE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5">
            <a:extLst>
              <a:ext uri="{FF2B5EF4-FFF2-40B4-BE49-F238E27FC236}">
                <a16:creationId xmlns:a16="http://schemas.microsoft.com/office/drawing/2014/main" id="{507032B5-E871-44D7-BE76-3EAEF2559DDC}"/>
              </a:ext>
            </a:extLst>
          </p:cNvPr>
          <p:cNvSpPr/>
          <p:nvPr/>
        </p:nvSpPr>
        <p:spPr>
          <a:xfrm>
            <a:off x="4504087" y="1876266"/>
            <a:ext cx="2917458" cy="4682874"/>
          </a:xfrm>
          <a:custGeom>
            <a:avLst/>
            <a:gdLst>
              <a:gd name="connsiteX0" fmla="*/ 0 w 4162427"/>
              <a:gd name="connsiteY0" fmla="*/ 0 h 4099440"/>
              <a:gd name="connsiteX1" fmla="*/ 4162427 w 4162427"/>
              <a:gd name="connsiteY1" fmla="*/ 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362327 w 4162427"/>
              <a:gd name="connsiteY1" fmla="*/ 104775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086102 w 4162427"/>
              <a:gd name="connsiteY1" fmla="*/ 99060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086102 w 4162427"/>
              <a:gd name="connsiteY1" fmla="*/ 99060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170662 h 4270102"/>
              <a:gd name="connsiteX1" fmla="*/ 3086102 w 4162427"/>
              <a:gd name="connsiteY1" fmla="*/ 1161262 h 4270102"/>
              <a:gd name="connsiteX2" fmla="*/ 4162427 w 4162427"/>
              <a:gd name="connsiteY2" fmla="*/ 4270102 h 4270102"/>
              <a:gd name="connsiteX3" fmla="*/ 0 w 4162427"/>
              <a:gd name="connsiteY3" fmla="*/ 4270102 h 4270102"/>
              <a:gd name="connsiteX4" fmla="*/ 0 w 4162427"/>
              <a:gd name="connsiteY4" fmla="*/ 170662 h 4270102"/>
              <a:gd name="connsiteX0" fmla="*/ 0 w 4222135"/>
              <a:gd name="connsiteY0" fmla="*/ 170662 h 4270102"/>
              <a:gd name="connsiteX1" fmla="*/ 3086102 w 4222135"/>
              <a:gd name="connsiteY1" fmla="*/ 1161262 h 4270102"/>
              <a:gd name="connsiteX2" fmla="*/ 4162427 w 4222135"/>
              <a:gd name="connsiteY2" fmla="*/ 4270102 h 4270102"/>
              <a:gd name="connsiteX3" fmla="*/ 0 w 4222135"/>
              <a:gd name="connsiteY3" fmla="*/ 4270102 h 4270102"/>
              <a:gd name="connsiteX4" fmla="*/ 0 w 4222135"/>
              <a:gd name="connsiteY4" fmla="*/ 170662 h 4270102"/>
              <a:gd name="connsiteX0" fmla="*/ 0 w 4250110"/>
              <a:gd name="connsiteY0" fmla="*/ 170662 h 4270102"/>
              <a:gd name="connsiteX1" fmla="*/ 3086102 w 4250110"/>
              <a:gd name="connsiteY1" fmla="*/ 1161262 h 4270102"/>
              <a:gd name="connsiteX2" fmla="*/ 4162427 w 4250110"/>
              <a:gd name="connsiteY2" fmla="*/ 4270102 h 4270102"/>
              <a:gd name="connsiteX3" fmla="*/ 0 w 4250110"/>
              <a:gd name="connsiteY3" fmla="*/ 4270102 h 4270102"/>
              <a:gd name="connsiteX4" fmla="*/ 0 w 4250110"/>
              <a:gd name="connsiteY4" fmla="*/ 170662 h 4270102"/>
              <a:gd name="connsiteX0" fmla="*/ 0 w 4250110"/>
              <a:gd name="connsiteY0" fmla="*/ 170662 h 4270102"/>
              <a:gd name="connsiteX1" fmla="*/ 3086102 w 4250110"/>
              <a:gd name="connsiteY1" fmla="*/ 1161262 h 4270102"/>
              <a:gd name="connsiteX2" fmla="*/ 4162427 w 4250110"/>
              <a:gd name="connsiteY2" fmla="*/ 4270102 h 4270102"/>
              <a:gd name="connsiteX3" fmla="*/ 237090 w 4250110"/>
              <a:gd name="connsiteY3" fmla="*/ 3562220 h 4270102"/>
              <a:gd name="connsiteX4" fmla="*/ 0 w 4250110"/>
              <a:gd name="connsiteY4" fmla="*/ 170662 h 4270102"/>
              <a:gd name="connsiteX0" fmla="*/ 503772 w 4753882"/>
              <a:gd name="connsiteY0" fmla="*/ 170662 h 4270102"/>
              <a:gd name="connsiteX1" fmla="*/ 3589874 w 4753882"/>
              <a:gd name="connsiteY1" fmla="*/ 1161262 h 4270102"/>
              <a:gd name="connsiteX2" fmla="*/ 4666199 w 4753882"/>
              <a:gd name="connsiteY2" fmla="*/ 4270102 h 4270102"/>
              <a:gd name="connsiteX3" fmla="*/ 740862 w 4753882"/>
              <a:gd name="connsiteY3" fmla="*/ 3562220 h 4270102"/>
              <a:gd name="connsiteX4" fmla="*/ 503772 w 4753882"/>
              <a:gd name="connsiteY4" fmla="*/ 170662 h 4270102"/>
              <a:gd name="connsiteX0" fmla="*/ 779396 w 5029506"/>
              <a:gd name="connsiteY0" fmla="*/ 170662 h 4270102"/>
              <a:gd name="connsiteX1" fmla="*/ 3865498 w 5029506"/>
              <a:gd name="connsiteY1" fmla="*/ 1161262 h 4270102"/>
              <a:gd name="connsiteX2" fmla="*/ 4941823 w 5029506"/>
              <a:gd name="connsiteY2" fmla="*/ 4270102 h 4270102"/>
              <a:gd name="connsiteX3" fmla="*/ 1016486 w 5029506"/>
              <a:gd name="connsiteY3" fmla="*/ 3562220 h 4270102"/>
              <a:gd name="connsiteX4" fmla="*/ 779396 w 5029506"/>
              <a:gd name="connsiteY4" fmla="*/ 170662 h 4270102"/>
              <a:gd name="connsiteX0" fmla="*/ 779396 w 5617660"/>
              <a:gd name="connsiteY0" fmla="*/ 146708 h 4246148"/>
              <a:gd name="connsiteX1" fmla="*/ 5273218 w 5617660"/>
              <a:gd name="connsiteY1" fmla="*/ 1204725 h 4246148"/>
              <a:gd name="connsiteX2" fmla="*/ 4941823 w 5617660"/>
              <a:gd name="connsiteY2" fmla="*/ 4246148 h 4246148"/>
              <a:gd name="connsiteX3" fmla="*/ 1016486 w 5617660"/>
              <a:gd name="connsiteY3" fmla="*/ 3538266 h 4246148"/>
              <a:gd name="connsiteX4" fmla="*/ 779396 w 5617660"/>
              <a:gd name="connsiteY4" fmla="*/ 146708 h 4246148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35687"/>
              <a:gd name="connsiteY0" fmla="*/ 146707 h 4549525"/>
              <a:gd name="connsiteX1" fmla="*/ 5273218 w 5435687"/>
              <a:gd name="connsiteY1" fmla="*/ 1204724 h 4549525"/>
              <a:gd name="connsiteX2" fmla="*/ 4023101 w 5435687"/>
              <a:gd name="connsiteY2" fmla="*/ 4549525 h 4549525"/>
              <a:gd name="connsiteX3" fmla="*/ 1016486 w 5435687"/>
              <a:gd name="connsiteY3" fmla="*/ 3538265 h 4549525"/>
              <a:gd name="connsiteX4" fmla="*/ 779396 w 5435687"/>
              <a:gd name="connsiteY4" fmla="*/ 146707 h 4549525"/>
              <a:gd name="connsiteX0" fmla="*/ 779396 w 5395410"/>
              <a:gd name="connsiteY0" fmla="*/ 146707 h 4549525"/>
              <a:gd name="connsiteX1" fmla="*/ 5273218 w 5395410"/>
              <a:gd name="connsiteY1" fmla="*/ 1204724 h 4549525"/>
              <a:gd name="connsiteX2" fmla="*/ 4023101 w 5395410"/>
              <a:gd name="connsiteY2" fmla="*/ 4549525 h 4549525"/>
              <a:gd name="connsiteX3" fmla="*/ 1016486 w 5395410"/>
              <a:gd name="connsiteY3" fmla="*/ 3538265 h 4549525"/>
              <a:gd name="connsiteX4" fmla="*/ 779396 w 5395410"/>
              <a:gd name="connsiteY4" fmla="*/ 146707 h 4549525"/>
              <a:gd name="connsiteX0" fmla="*/ 340257 w 4956271"/>
              <a:gd name="connsiteY0" fmla="*/ 146707 h 4549525"/>
              <a:gd name="connsiteX1" fmla="*/ 4834079 w 4956271"/>
              <a:gd name="connsiteY1" fmla="*/ 1204724 h 4549525"/>
              <a:gd name="connsiteX2" fmla="*/ 3583962 w 4956271"/>
              <a:gd name="connsiteY2" fmla="*/ 4549525 h 4549525"/>
              <a:gd name="connsiteX3" fmla="*/ 577347 w 4956271"/>
              <a:gd name="connsiteY3" fmla="*/ 3538265 h 4549525"/>
              <a:gd name="connsiteX4" fmla="*/ 340257 w 4956271"/>
              <a:gd name="connsiteY4" fmla="*/ 146707 h 4549525"/>
              <a:gd name="connsiteX0" fmla="*/ 456645 w 5072659"/>
              <a:gd name="connsiteY0" fmla="*/ 146707 h 4549525"/>
              <a:gd name="connsiteX1" fmla="*/ 4950467 w 5072659"/>
              <a:gd name="connsiteY1" fmla="*/ 1204724 h 4549525"/>
              <a:gd name="connsiteX2" fmla="*/ 3700350 w 5072659"/>
              <a:gd name="connsiteY2" fmla="*/ 4549525 h 4549525"/>
              <a:gd name="connsiteX3" fmla="*/ 530736 w 5072659"/>
              <a:gd name="connsiteY3" fmla="*/ 3100052 h 4549525"/>
              <a:gd name="connsiteX4" fmla="*/ 456645 w 5072659"/>
              <a:gd name="connsiteY4" fmla="*/ 146707 h 4549525"/>
              <a:gd name="connsiteX0" fmla="*/ 456645 w 5072659"/>
              <a:gd name="connsiteY0" fmla="*/ 146707 h 4589327"/>
              <a:gd name="connsiteX1" fmla="*/ 4950467 w 5072659"/>
              <a:gd name="connsiteY1" fmla="*/ 1204724 h 4589327"/>
              <a:gd name="connsiteX2" fmla="*/ 3700350 w 5072659"/>
              <a:gd name="connsiteY2" fmla="*/ 4549525 h 4589327"/>
              <a:gd name="connsiteX3" fmla="*/ 530736 w 5072659"/>
              <a:gd name="connsiteY3" fmla="*/ 3100052 h 4589327"/>
              <a:gd name="connsiteX4" fmla="*/ 456645 w 5072659"/>
              <a:gd name="connsiteY4" fmla="*/ 146707 h 4589327"/>
              <a:gd name="connsiteX0" fmla="*/ 456645 w 5049360"/>
              <a:gd name="connsiteY0" fmla="*/ 146707 h 4631514"/>
              <a:gd name="connsiteX1" fmla="*/ 4950467 w 5049360"/>
              <a:gd name="connsiteY1" fmla="*/ 1204724 h 4631514"/>
              <a:gd name="connsiteX2" fmla="*/ 3048354 w 5049360"/>
              <a:gd name="connsiteY2" fmla="*/ 4616943 h 4631514"/>
              <a:gd name="connsiteX3" fmla="*/ 530736 w 5049360"/>
              <a:gd name="connsiteY3" fmla="*/ 3100052 h 4631514"/>
              <a:gd name="connsiteX4" fmla="*/ 456645 w 5049360"/>
              <a:gd name="connsiteY4" fmla="*/ 146707 h 4631514"/>
              <a:gd name="connsiteX0" fmla="*/ 456645 w 5049360"/>
              <a:gd name="connsiteY0" fmla="*/ 146707 h 4646069"/>
              <a:gd name="connsiteX1" fmla="*/ 4950467 w 5049360"/>
              <a:gd name="connsiteY1" fmla="*/ 1204724 h 4646069"/>
              <a:gd name="connsiteX2" fmla="*/ 3048354 w 5049360"/>
              <a:gd name="connsiteY2" fmla="*/ 4616943 h 4646069"/>
              <a:gd name="connsiteX3" fmla="*/ 530736 w 5049360"/>
              <a:gd name="connsiteY3" fmla="*/ 3100052 h 4646069"/>
              <a:gd name="connsiteX4" fmla="*/ 456645 w 5049360"/>
              <a:gd name="connsiteY4" fmla="*/ 146707 h 4646069"/>
              <a:gd name="connsiteX0" fmla="*/ 456645 w 3971838"/>
              <a:gd name="connsiteY0" fmla="*/ 130376 h 4629738"/>
              <a:gd name="connsiteX1" fmla="*/ 3824292 w 3971838"/>
              <a:gd name="connsiteY1" fmla="*/ 1238956 h 4629738"/>
              <a:gd name="connsiteX2" fmla="*/ 3048354 w 3971838"/>
              <a:gd name="connsiteY2" fmla="*/ 4600612 h 4629738"/>
              <a:gd name="connsiteX3" fmla="*/ 530736 w 3971838"/>
              <a:gd name="connsiteY3" fmla="*/ 3083721 h 4629738"/>
              <a:gd name="connsiteX4" fmla="*/ 456645 w 3971838"/>
              <a:gd name="connsiteY4" fmla="*/ 130376 h 4629738"/>
              <a:gd name="connsiteX0" fmla="*/ 456645 w 4037870"/>
              <a:gd name="connsiteY0" fmla="*/ 130376 h 4629738"/>
              <a:gd name="connsiteX1" fmla="*/ 3824292 w 4037870"/>
              <a:gd name="connsiteY1" fmla="*/ 1238956 h 4629738"/>
              <a:gd name="connsiteX2" fmla="*/ 3048354 w 4037870"/>
              <a:gd name="connsiteY2" fmla="*/ 4600612 h 4629738"/>
              <a:gd name="connsiteX3" fmla="*/ 530736 w 4037870"/>
              <a:gd name="connsiteY3" fmla="*/ 3083721 h 4629738"/>
              <a:gd name="connsiteX4" fmla="*/ 456645 w 4037870"/>
              <a:gd name="connsiteY4" fmla="*/ 130376 h 4629738"/>
              <a:gd name="connsiteX0" fmla="*/ 456645 w 3764172"/>
              <a:gd name="connsiteY0" fmla="*/ 158377 h 4657739"/>
              <a:gd name="connsiteX1" fmla="*/ 3498294 w 3764172"/>
              <a:gd name="connsiteY1" fmla="*/ 1182685 h 4657739"/>
              <a:gd name="connsiteX2" fmla="*/ 3048354 w 3764172"/>
              <a:gd name="connsiteY2" fmla="*/ 4628613 h 4657739"/>
              <a:gd name="connsiteX3" fmla="*/ 530736 w 3764172"/>
              <a:gd name="connsiteY3" fmla="*/ 3111722 h 4657739"/>
              <a:gd name="connsiteX4" fmla="*/ 456645 w 3764172"/>
              <a:gd name="connsiteY4" fmla="*/ 158377 h 4657739"/>
              <a:gd name="connsiteX0" fmla="*/ 456645 w 3764172"/>
              <a:gd name="connsiteY0" fmla="*/ 77127 h 4576489"/>
              <a:gd name="connsiteX1" fmla="*/ 3498294 w 3764172"/>
              <a:gd name="connsiteY1" fmla="*/ 1101435 h 4576489"/>
              <a:gd name="connsiteX2" fmla="*/ 3048354 w 3764172"/>
              <a:gd name="connsiteY2" fmla="*/ 4547363 h 4576489"/>
              <a:gd name="connsiteX3" fmla="*/ 530736 w 3764172"/>
              <a:gd name="connsiteY3" fmla="*/ 3030472 h 4576489"/>
              <a:gd name="connsiteX4" fmla="*/ 456645 w 3764172"/>
              <a:gd name="connsiteY4" fmla="*/ 77127 h 4576489"/>
              <a:gd name="connsiteX0" fmla="*/ 473720 w 3781247"/>
              <a:gd name="connsiteY0" fmla="*/ 77127 h 4576489"/>
              <a:gd name="connsiteX1" fmla="*/ 3515369 w 3781247"/>
              <a:gd name="connsiteY1" fmla="*/ 1101435 h 4576489"/>
              <a:gd name="connsiteX2" fmla="*/ 3065429 w 3781247"/>
              <a:gd name="connsiteY2" fmla="*/ 4547363 h 4576489"/>
              <a:gd name="connsiteX3" fmla="*/ 547811 w 3781247"/>
              <a:gd name="connsiteY3" fmla="*/ 3030472 h 4576489"/>
              <a:gd name="connsiteX4" fmla="*/ 473720 w 3781247"/>
              <a:gd name="connsiteY4" fmla="*/ 77127 h 4576489"/>
              <a:gd name="connsiteX0" fmla="*/ 640411 w 3725666"/>
              <a:gd name="connsiteY0" fmla="*/ 282724 h 4242747"/>
              <a:gd name="connsiteX1" fmla="*/ 3459788 w 3725666"/>
              <a:gd name="connsiteY1" fmla="*/ 767693 h 4242747"/>
              <a:gd name="connsiteX2" fmla="*/ 3009848 w 3725666"/>
              <a:gd name="connsiteY2" fmla="*/ 4213621 h 4242747"/>
              <a:gd name="connsiteX3" fmla="*/ 492230 w 3725666"/>
              <a:gd name="connsiteY3" fmla="*/ 2696730 h 4242747"/>
              <a:gd name="connsiteX4" fmla="*/ 640411 w 3725666"/>
              <a:gd name="connsiteY4" fmla="*/ 282724 h 4242747"/>
              <a:gd name="connsiteX0" fmla="*/ 767841 w 3853096"/>
              <a:gd name="connsiteY0" fmla="*/ 282724 h 4242747"/>
              <a:gd name="connsiteX1" fmla="*/ 3587218 w 3853096"/>
              <a:gd name="connsiteY1" fmla="*/ 767693 h 4242747"/>
              <a:gd name="connsiteX2" fmla="*/ 3137278 w 3853096"/>
              <a:gd name="connsiteY2" fmla="*/ 4213621 h 4242747"/>
              <a:gd name="connsiteX3" fmla="*/ 619660 w 3853096"/>
              <a:gd name="connsiteY3" fmla="*/ 2696730 h 4242747"/>
              <a:gd name="connsiteX4" fmla="*/ 767841 w 3853096"/>
              <a:gd name="connsiteY4" fmla="*/ 282724 h 4242747"/>
              <a:gd name="connsiteX0" fmla="*/ 1185915 w 3708083"/>
              <a:gd name="connsiteY0" fmla="*/ 7858 h 6276925"/>
              <a:gd name="connsiteX1" fmla="*/ 3442205 w 3708083"/>
              <a:gd name="connsiteY1" fmla="*/ 2801871 h 6276925"/>
              <a:gd name="connsiteX2" fmla="*/ 2992265 w 3708083"/>
              <a:gd name="connsiteY2" fmla="*/ 6247799 h 6276925"/>
              <a:gd name="connsiteX3" fmla="*/ 474647 w 3708083"/>
              <a:gd name="connsiteY3" fmla="*/ 4730908 h 6276925"/>
              <a:gd name="connsiteX4" fmla="*/ 1185915 w 3708083"/>
              <a:gd name="connsiteY4" fmla="*/ 7858 h 6276925"/>
              <a:gd name="connsiteX0" fmla="*/ 1001530 w 3523698"/>
              <a:gd name="connsiteY0" fmla="*/ 7859 h 6276926"/>
              <a:gd name="connsiteX1" fmla="*/ 3257820 w 3523698"/>
              <a:gd name="connsiteY1" fmla="*/ 2801872 h 6276926"/>
              <a:gd name="connsiteX2" fmla="*/ 2807880 w 3523698"/>
              <a:gd name="connsiteY2" fmla="*/ 6247800 h 6276926"/>
              <a:gd name="connsiteX3" fmla="*/ 527352 w 3523698"/>
              <a:gd name="connsiteY3" fmla="*/ 4730909 h 6276926"/>
              <a:gd name="connsiteX4" fmla="*/ 1001530 w 3523698"/>
              <a:gd name="connsiteY4" fmla="*/ 7859 h 6276926"/>
              <a:gd name="connsiteX0" fmla="*/ 1001530 w 3695427"/>
              <a:gd name="connsiteY0" fmla="*/ 21574 h 6290641"/>
              <a:gd name="connsiteX1" fmla="*/ 3465273 w 3695427"/>
              <a:gd name="connsiteY1" fmla="*/ 1652638 h 6290641"/>
              <a:gd name="connsiteX2" fmla="*/ 2807880 w 3695427"/>
              <a:gd name="connsiteY2" fmla="*/ 6261515 h 6290641"/>
              <a:gd name="connsiteX3" fmla="*/ 527352 w 3695427"/>
              <a:gd name="connsiteY3" fmla="*/ 4744624 h 6290641"/>
              <a:gd name="connsiteX4" fmla="*/ 1001530 w 3695427"/>
              <a:gd name="connsiteY4" fmla="*/ 21574 h 6290641"/>
              <a:gd name="connsiteX0" fmla="*/ 1001530 w 3695427"/>
              <a:gd name="connsiteY0" fmla="*/ 109191 h 6378258"/>
              <a:gd name="connsiteX1" fmla="*/ 3465273 w 3695427"/>
              <a:gd name="connsiteY1" fmla="*/ 1740255 h 6378258"/>
              <a:gd name="connsiteX2" fmla="*/ 2807880 w 3695427"/>
              <a:gd name="connsiteY2" fmla="*/ 6349132 h 6378258"/>
              <a:gd name="connsiteX3" fmla="*/ 527352 w 3695427"/>
              <a:gd name="connsiteY3" fmla="*/ 4832241 h 6378258"/>
              <a:gd name="connsiteX4" fmla="*/ 1001530 w 3695427"/>
              <a:gd name="connsiteY4" fmla="*/ 109191 h 6378258"/>
              <a:gd name="connsiteX0" fmla="*/ 860208 w 3746741"/>
              <a:gd name="connsiteY0" fmla="*/ 53197 h 6642497"/>
              <a:gd name="connsiteX1" fmla="*/ 3516587 w 3746741"/>
              <a:gd name="connsiteY1" fmla="*/ 2004494 h 6642497"/>
              <a:gd name="connsiteX2" fmla="*/ 2859194 w 3746741"/>
              <a:gd name="connsiteY2" fmla="*/ 6613371 h 6642497"/>
              <a:gd name="connsiteX3" fmla="*/ 578666 w 3746741"/>
              <a:gd name="connsiteY3" fmla="*/ 5096480 h 6642497"/>
              <a:gd name="connsiteX4" fmla="*/ 860208 w 3746741"/>
              <a:gd name="connsiteY4" fmla="*/ 53197 h 6642497"/>
              <a:gd name="connsiteX0" fmla="*/ 921959 w 3808492"/>
              <a:gd name="connsiteY0" fmla="*/ 53197 h 6642497"/>
              <a:gd name="connsiteX1" fmla="*/ 3578338 w 3808492"/>
              <a:gd name="connsiteY1" fmla="*/ 2004494 h 6642497"/>
              <a:gd name="connsiteX2" fmla="*/ 2920945 w 3808492"/>
              <a:gd name="connsiteY2" fmla="*/ 6613371 h 6642497"/>
              <a:gd name="connsiteX3" fmla="*/ 640417 w 3808492"/>
              <a:gd name="connsiteY3" fmla="*/ 5096480 h 6642497"/>
              <a:gd name="connsiteX4" fmla="*/ 921959 w 3808492"/>
              <a:gd name="connsiteY4" fmla="*/ 53197 h 6642497"/>
              <a:gd name="connsiteX0" fmla="*/ 931847 w 3818380"/>
              <a:gd name="connsiteY0" fmla="*/ 53197 h 6620221"/>
              <a:gd name="connsiteX1" fmla="*/ 3588226 w 3818380"/>
              <a:gd name="connsiteY1" fmla="*/ 2004494 h 6620221"/>
              <a:gd name="connsiteX2" fmla="*/ 2930833 w 3818380"/>
              <a:gd name="connsiteY2" fmla="*/ 6613371 h 6620221"/>
              <a:gd name="connsiteX3" fmla="*/ 635487 w 3818380"/>
              <a:gd name="connsiteY3" fmla="*/ 5029062 h 6620221"/>
              <a:gd name="connsiteX4" fmla="*/ 931847 w 3818380"/>
              <a:gd name="connsiteY4" fmla="*/ 53197 h 6620221"/>
              <a:gd name="connsiteX0" fmla="*/ 949025 w 3835558"/>
              <a:gd name="connsiteY0" fmla="*/ 53197 h 6620221"/>
              <a:gd name="connsiteX1" fmla="*/ 3605404 w 3835558"/>
              <a:gd name="connsiteY1" fmla="*/ 2004494 h 6620221"/>
              <a:gd name="connsiteX2" fmla="*/ 2948011 w 3835558"/>
              <a:gd name="connsiteY2" fmla="*/ 6613371 h 6620221"/>
              <a:gd name="connsiteX3" fmla="*/ 652665 w 3835558"/>
              <a:gd name="connsiteY3" fmla="*/ 5029062 h 6620221"/>
              <a:gd name="connsiteX4" fmla="*/ 7171 w 3835558"/>
              <a:gd name="connsiteY4" fmla="*/ 3015205 h 6620221"/>
              <a:gd name="connsiteX5" fmla="*/ 949025 w 3835558"/>
              <a:gd name="connsiteY5" fmla="*/ 53197 h 6620221"/>
              <a:gd name="connsiteX0" fmla="*/ 696839 w 3583372"/>
              <a:gd name="connsiteY0" fmla="*/ 53197 h 6620221"/>
              <a:gd name="connsiteX1" fmla="*/ 3353218 w 3583372"/>
              <a:gd name="connsiteY1" fmla="*/ 2004494 h 6620221"/>
              <a:gd name="connsiteX2" fmla="*/ 2695825 w 3583372"/>
              <a:gd name="connsiteY2" fmla="*/ 6613371 h 6620221"/>
              <a:gd name="connsiteX3" fmla="*/ 400479 w 3583372"/>
              <a:gd name="connsiteY3" fmla="*/ 5029062 h 6620221"/>
              <a:gd name="connsiteX4" fmla="*/ 36528 w 3583372"/>
              <a:gd name="connsiteY4" fmla="*/ 2897225 h 6620221"/>
              <a:gd name="connsiteX5" fmla="*/ 696839 w 3583372"/>
              <a:gd name="connsiteY5" fmla="*/ 53197 h 6620221"/>
              <a:gd name="connsiteX0" fmla="*/ 661964 w 3548497"/>
              <a:gd name="connsiteY0" fmla="*/ 53197 h 6620221"/>
              <a:gd name="connsiteX1" fmla="*/ 3318343 w 3548497"/>
              <a:gd name="connsiteY1" fmla="*/ 2004494 h 6620221"/>
              <a:gd name="connsiteX2" fmla="*/ 2660950 w 3548497"/>
              <a:gd name="connsiteY2" fmla="*/ 6613371 h 6620221"/>
              <a:gd name="connsiteX3" fmla="*/ 365604 w 3548497"/>
              <a:gd name="connsiteY3" fmla="*/ 5029062 h 6620221"/>
              <a:gd name="connsiteX4" fmla="*/ 1653 w 3548497"/>
              <a:gd name="connsiteY4" fmla="*/ 2897225 h 6620221"/>
              <a:gd name="connsiteX5" fmla="*/ 661964 w 3548497"/>
              <a:gd name="connsiteY5" fmla="*/ 53197 h 6620221"/>
              <a:gd name="connsiteX0" fmla="*/ 869156 w 3755689"/>
              <a:gd name="connsiteY0" fmla="*/ 53197 h 6620221"/>
              <a:gd name="connsiteX1" fmla="*/ 3525535 w 3755689"/>
              <a:gd name="connsiteY1" fmla="*/ 2004494 h 6620221"/>
              <a:gd name="connsiteX2" fmla="*/ 2868142 w 3755689"/>
              <a:gd name="connsiteY2" fmla="*/ 6613371 h 6620221"/>
              <a:gd name="connsiteX3" fmla="*/ 572796 w 3755689"/>
              <a:gd name="connsiteY3" fmla="*/ 5029062 h 6620221"/>
              <a:gd name="connsiteX4" fmla="*/ 1392 w 3755689"/>
              <a:gd name="connsiteY4" fmla="*/ 2846662 h 6620221"/>
              <a:gd name="connsiteX5" fmla="*/ 869156 w 3755689"/>
              <a:gd name="connsiteY5" fmla="*/ 53197 h 6620221"/>
              <a:gd name="connsiteX0" fmla="*/ 869156 w 3755689"/>
              <a:gd name="connsiteY0" fmla="*/ 53197 h 6613372"/>
              <a:gd name="connsiteX1" fmla="*/ 3525535 w 3755689"/>
              <a:gd name="connsiteY1" fmla="*/ 2004494 h 6613372"/>
              <a:gd name="connsiteX2" fmla="*/ 2868142 w 3755689"/>
              <a:gd name="connsiteY2" fmla="*/ 6613371 h 6613372"/>
              <a:gd name="connsiteX3" fmla="*/ 572796 w 3755689"/>
              <a:gd name="connsiteY3" fmla="*/ 5029062 h 6613372"/>
              <a:gd name="connsiteX4" fmla="*/ 1392 w 3755689"/>
              <a:gd name="connsiteY4" fmla="*/ 2846662 h 6613372"/>
              <a:gd name="connsiteX5" fmla="*/ 869156 w 3755689"/>
              <a:gd name="connsiteY5" fmla="*/ 53197 h 6613372"/>
              <a:gd name="connsiteX0" fmla="*/ 869156 w 3755689"/>
              <a:gd name="connsiteY0" fmla="*/ 53197 h 6889224"/>
              <a:gd name="connsiteX1" fmla="*/ 3525535 w 3755689"/>
              <a:gd name="connsiteY1" fmla="*/ 2004494 h 6889224"/>
              <a:gd name="connsiteX2" fmla="*/ 2868142 w 3755689"/>
              <a:gd name="connsiteY2" fmla="*/ 6613371 h 6889224"/>
              <a:gd name="connsiteX3" fmla="*/ 572796 w 3755689"/>
              <a:gd name="connsiteY3" fmla="*/ 5029062 h 6889224"/>
              <a:gd name="connsiteX4" fmla="*/ 1392 w 3755689"/>
              <a:gd name="connsiteY4" fmla="*/ 2846662 h 6889224"/>
              <a:gd name="connsiteX5" fmla="*/ 869156 w 3755689"/>
              <a:gd name="connsiteY5" fmla="*/ 53197 h 6889224"/>
              <a:gd name="connsiteX0" fmla="*/ 869156 w 3687416"/>
              <a:gd name="connsiteY0" fmla="*/ 53197 h 6889225"/>
              <a:gd name="connsiteX1" fmla="*/ 3525535 w 3687416"/>
              <a:gd name="connsiteY1" fmla="*/ 2004494 h 6889225"/>
              <a:gd name="connsiteX2" fmla="*/ 2868142 w 3687416"/>
              <a:gd name="connsiteY2" fmla="*/ 6613371 h 6889225"/>
              <a:gd name="connsiteX3" fmla="*/ 572796 w 3687416"/>
              <a:gd name="connsiteY3" fmla="*/ 5029062 h 6889225"/>
              <a:gd name="connsiteX4" fmla="*/ 1392 w 3687416"/>
              <a:gd name="connsiteY4" fmla="*/ 2846662 h 6889225"/>
              <a:gd name="connsiteX5" fmla="*/ 869156 w 3687416"/>
              <a:gd name="connsiteY5" fmla="*/ 53197 h 6889225"/>
              <a:gd name="connsiteX0" fmla="*/ 869156 w 3769693"/>
              <a:gd name="connsiteY0" fmla="*/ 69198 h 6905226"/>
              <a:gd name="connsiteX1" fmla="*/ 3614444 w 3769693"/>
              <a:gd name="connsiteY1" fmla="*/ 1902514 h 6905226"/>
              <a:gd name="connsiteX2" fmla="*/ 2868142 w 3769693"/>
              <a:gd name="connsiteY2" fmla="*/ 6629372 h 6905226"/>
              <a:gd name="connsiteX3" fmla="*/ 572796 w 3769693"/>
              <a:gd name="connsiteY3" fmla="*/ 5045063 h 6905226"/>
              <a:gd name="connsiteX4" fmla="*/ 1392 w 3769693"/>
              <a:gd name="connsiteY4" fmla="*/ 2862663 h 6905226"/>
              <a:gd name="connsiteX5" fmla="*/ 869156 w 3769693"/>
              <a:gd name="connsiteY5" fmla="*/ 69198 h 6905226"/>
              <a:gd name="connsiteX0" fmla="*/ 869156 w 3769693"/>
              <a:gd name="connsiteY0" fmla="*/ 69198 h 6905226"/>
              <a:gd name="connsiteX1" fmla="*/ 3614444 w 3769693"/>
              <a:gd name="connsiteY1" fmla="*/ 1902514 h 6905226"/>
              <a:gd name="connsiteX2" fmla="*/ 2868142 w 3769693"/>
              <a:gd name="connsiteY2" fmla="*/ 6629372 h 6905226"/>
              <a:gd name="connsiteX3" fmla="*/ 572796 w 3769693"/>
              <a:gd name="connsiteY3" fmla="*/ 5045063 h 6905226"/>
              <a:gd name="connsiteX4" fmla="*/ 1392 w 3769693"/>
              <a:gd name="connsiteY4" fmla="*/ 2862663 h 6905226"/>
              <a:gd name="connsiteX5" fmla="*/ 869156 w 3769693"/>
              <a:gd name="connsiteY5" fmla="*/ 69198 h 6905226"/>
              <a:gd name="connsiteX0" fmla="*/ 881720 w 3782257"/>
              <a:gd name="connsiteY0" fmla="*/ 69198 h 6905226"/>
              <a:gd name="connsiteX1" fmla="*/ 3627008 w 3782257"/>
              <a:gd name="connsiteY1" fmla="*/ 1902514 h 6905226"/>
              <a:gd name="connsiteX2" fmla="*/ 2880706 w 3782257"/>
              <a:gd name="connsiteY2" fmla="*/ 6629372 h 6905226"/>
              <a:gd name="connsiteX3" fmla="*/ 585360 w 3782257"/>
              <a:gd name="connsiteY3" fmla="*/ 5045063 h 6905226"/>
              <a:gd name="connsiteX4" fmla="*/ 13956 w 3782257"/>
              <a:gd name="connsiteY4" fmla="*/ 2862663 h 6905226"/>
              <a:gd name="connsiteX5" fmla="*/ 881720 w 3782257"/>
              <a:gd name="connsiteY5" fmla="*/ 69198 h 69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2257" h="6905226">
                <a:moveTo>
                  <a:pt x="881720" y="69198"/>
                </a:moveTo>
                <a:cubicBezTo>
                  <a:pt x="2253321" y="-67327"/>
                  <a:pt x="2203601" y="-216995"/>
                  <a:pt x="3627008" y="1902514"/>
                </a:cubicBezTo>
                <a:cubicBezTo>
                  <a:pt x="4300096" y="3662851"/>
                  <a:pt x="2546209" y="4212740"/>
                  <a:pt x="2880706" y="6629372"/>
                </a:cubicBezTo>
                <a:cubicBezTo>
                  <a:pt x="1848865" y="7236129"/>
                  <a:pt x="283572" y="6899041"/>
                  <a:pt x="585360" y="5045063"/>
                </a:cubicBezTo>
                <a:cubicBezTo>
                  <a:pt x="1251032" y="4040865"/>
                  <a:pt x="-35437" y="3691974"/>
                  <a:pt x="13956" y="2862663"/>
                </a:cubicBezTo>
                <a:cubicBezTo>
                  <a:pt x="-10742" y="1426596"/>
                  <a:pt x="-103256" y="827552"/>
                  <a:pt x="881720" y="69198"/>
                </a:cubicBezTo>
                <a:close/>
              </a:path>
            </a:pathLst>
          </a:custGeom>
          <a:solidFill>
            <a:srgbClr val="00B05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5">
            <a:extLst>
              <a:ext uri="{FF2B5EF4-FFF2-40B4-BE49-F238E27FC236}">
                <a16:creationId xmlns:a16="http://schemas.microsoft.com/office/drawing/2014/main" id="{3654CBFF-05B4-4AA6-AE2A-2F833C50DCC6}"/>
              </a:ext>
            </a:extLst>
          </p:cNvPr>
          <p:cNvSpPr/>
          <p:nvPr/>
        </p:nvSpPr>
        <p:spPr>
          <a:xfrm>
            <a:off x="7717994" y="3739783"/>
            <a:ext cx="3836081" cy="2595327"/>
          </a:xfrm>
          <a:custGeom>
            <a:avLst/>
            <a:gdLst>
              <a:gd name="connsiteX0" fmla="*/ 0 w 4162427"/>
              <a:gd name="connsiteY0" fmla="*/ 0 h 4099440"/>
              <a:gd name="connsiteX1" fmla="*/ 4162427 w 4162427"/>
              <a:gd name="connsiteY1" fmla="*/ 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362327 w 4162427"/>
              <a:gd name="connsiteY1" fmla="*/ 104775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086102 w 4162427"/>
              <a:gd name="connsiteY1" fmla="*/ 99060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0 h 4099440"/>
              <a:gd name="connsiteX1" fmla="*/ 3086102 w 4162427"/>
              <a:gd name="connsiteY1" fmla="*/ 990600 h 4099440"/>
              <a:gd name="connsiteX2" fmla="*/ 4162427 w 4162427"/>
              <a:gd name="connsiteY2" fmla="*/ 4099440 h 4099440"/>
              <a:gd name="connsiteX3" fmla="*/ 0 w 4162427"/>
              <a:gd name="connsiteY3" fmla="*/ 4099440 h 4099440"/>
              <a:gd name="connsiteX4" fmla="*/ 0 w 4162427"/>
              <a:gd name="connsiteY4" fmla="*/ 0 h 4099440"/>
              <a:gd name="connsiteX0" fmla="*/ 0 w 4162427"/>
              <a:gd name="connsiteY0" fmla="*/ 170662 h 4270102"/>
              <a:gd name="connsiteX1" fmla="*/ 3086102 w 4162427"/>
              <a:gd name="connsiteY1" fmla="*/ 1161262 h 4270102"/>
              <a:gd name="connsiteX2" fmla="*/ 4162427 w 4162427"/>
              <a:gd name="connsiteY2" fmla="*/ 4270102 h 4270102"/>
              <a:gd name="connsiteX3" fmla="*/ 0 w 4162427"/>
              <a:gd name="connsiteY3" fmla="*/ 4270102 h 4270102"/>
              <a:gd name="connsiteX4" fmla="*/ 0 w 4162427"/>
              <a:gd name="connsiteY4" fmla="*/ 170662 h 4270102"/>
              <a:gd name="connsiteX0" fmla="*/ 0 w 4222135"/>
              <a:gd name="connsiteY0" fmla="*/ 170662 h 4270102"/>
              <a:gd name="connsiteX1" fmla="*/ 3086102 w 4222135"/>
              <a:gd name="connsiteY1" fmla="*/ 1161262 h 4270102"/>
              <a:gd name="connsiteX2" fmla="*/ 4162427 w 4222135"/>
              <a:gd name="connsiteY2" fmla="*/ 4270102 h 4270102"/>
              <a:gd name="connsiteX3" fmla="*/ 0 w 4222135"/>
              <a:gd name="connsiteY3" fmla="*/ 4270102 h 4270102"/>
              <a:gd name="connsiteX4" fmla="*/ 0 w 4222135"/>
              <a:gd name="connsiteY4" fmla="*/ 170662 h 4270102"/>
              <a:gd name="connsiteX0" fmla="*/ 0 w 4250110"/>
              <a:gd name="connsiteY0" fmla="*/ 170662 h 4270102"/>
              <a:gd name="connsiteX1" fmla="*/ 3086102 w 4250110"/>
              <a:gd name="connsiteY1" fmla="*/ 1161262 h 4270102"/>
              <a:gd name="connsiteX2" fmla="*/ 4162427 w 4250110"/>
              <a:gd name="connsiteY2" fmla="*/ 4270102 h 4270102"/>
              <a:gd name="connsiteX3" fmla="*/ 0 w 4250110"/>
              <a:gd name="connsiteY3" fmla="*/ 4270102 h 4270102"/>
              <a:gd name="connsiteX4" fmla="*/ 0 w 4250110"/>
              <a:gd name="connsiteY4" fmla="*/ 170662 h 4270102"/>
              <a:gd name="connsiteX0" fmla="*/ 0 w 4250110"/>
              <a:gd name="connsiteY0" fmla="*/ 170662 h 4270102"/>
              <a:gd name="connsiteX1" fmla="*/ 3086102 w 4250110"/>
              <a:gd name="connsiteY1" fmla="*/ 1161262 h 4270102"/>
              <a:gd name="connsiteX2" fmla="*/ 4162427 w 4250110"/>
              <a:gd name="connsiteY2" fmla="*/ 4270102 h 4270102"/>
              <a:gd name="connsiteX3" fmla="*/ 237090 w 4250110"/>
              <a:gd name="connsiteY3" fmla="*/ 3562220 h 4270102"/>
              <a:gd name="connsiteX4" fmla="*/ 0 w 4250110"/>
              <a:gd name="connsiteY4" fmla="*/ 170662 h 4270102"/>
              <a:gd name="connsiteX0" fmla="*/ 503772 w 4753882"/>
              <a:gd name="connsiteY0" fmla="*/ 170662 h 4270102"/>
              <a:gd name="connsiteX1" fmla="*/ 3589874 w 4753882"/>
              <a:gd name="connsiteY1" fmla="*/ 1161262 h 4270102"/>
              <a:gd name="connsiteX2" fmla="*/ 4666199 w 4753882"/>
              <a:gd name="connsiteY2" fmla="*/ 4270102 h 4270102"/>
              <a:gd name="connsiteX3" fmla="*/ 740862 w 4753882"/>
              <a:gd name="connsiteY3" fmla="*/ 3562220 h 4270102"/>
              <a:gd name="connsiteX4" fmla="*/ 503772 w 4753882"/>
              <a:gd name="connsiteY4" fmla="*/ 170662 h 4270102"/>
              <a:gd name="connsiteX0" fmla="*/ 779396 w 5029506"/>
              <a:gd name="connsiteY0" fmla="*/ 170662 h 4270102"/>
              <a:gd name="connsiteX1" fmla="*/ 3865498 w 5029506"/>
              <a:gd name="connsiteY1" fmla="*/ 1161262 h 4270102"/>
              <a:gd name="connsiteX2" fmla="*/ 4941823 w 5029506"/>
              <a:gd name="connsiteY2" fmla="*/ 4270102 h 4270102"/>
              <a:gd name="connsiteX3" fmla="*/ 1016486 w 5029506"/>
              <a:gd name="connsiteY3" fmla="*/ 3562220 h 4270102"/>
              <a:gd name="connsiteX4" fmla="*/ 779396 w 5029506"/>
              <a:gd name="connsiteY4" fmla="*/ 170662 h 4270102"/>
              <a:gd name="connsiteX0" fmla="*/ 779396 w 5617660"/>
              <a:gd name="connsiteY0" fmla="*/ 146708 h 4246148"/>
              <a:gd name="connsiteX1" fmla="*/ 5273218 w 5617660"/>
              <a:gd name="connsiteY1" fmla="*/ 1204725 h 4246148"/>
              <a:gd name="connsiteX2" fmla="*/ 4941823 w 5617660"/>
              <a:gd name="connsiteY2" fmla="*/ 4246148 h 4246148"/>
              <a:gd name="connsiteX3" fmla="*/ 1016486 w 5617660"/>
              <a:gd name="connsiteY3" fmla="*/ 3538266 h 4246148"/>
              <a:gd name="connsiteX4" fmla="*/ 779396 w 5617660"/>
              <a:gd name="connsiteY4" fmla="*/ 146708 h 4246148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84554"/>
              <a:gd name="connsiteY0" fmla="*/ 146707 h 4549525"/>
              <a:gd name="connsiteX1" fmla="*/ 5273218 w 5484554"/>
              <a:gd name="connsiteY1" fmla="*/ 1204724 h 4549525"/>
              <a:gd name="connsiteX2" fmla="*/ 4023101 w 5484554"/>
              <a:gd name="connsiteY2" fmla="*/ 4549525 h 4549525"/>
              <a:gd name="connsiteX3" fmla="*/ 1016486 w 5484554"/>
              <a:gd name="connsiteY3" fmla="*/ 3538265 h 4549525"/>
              <a:gd name="connsiteX4" fmla="*/ 779396 w 5484554"/>
              <a:gd name="connsiteY4" fmla="*/ 146707 h 4549525"/>
              <a:gd name="connsiteX0" fmla="*/ 779396 w 5435687"/>
              <a:gd name="connsiteY0" fmla="*/ 146707 h 4549525"/>
              <a:gd name="connsiteX1" fmla="*/ 5273218 w 5435687"/>
              <a:gd name="connsiteY1" fmla="*/ 1204724 h 4549525"/>
              <a:gd name="connsiteX2" fmla="*/ 4023101 w 5435687"/>
              <a:gd name="connsiteY2" fmla="*/ 4549525 h 4549525"/>
              <a:gd name="connsiteX3" fmla="*/ 1016486 w 5435687"/>
              <a:gd name="connsiteY3" fmla="*/ 3538265 h 4549525"/>
              <a:gd name="connsiteX4" fmla="*/ 779396 w 5435687"/>
              <a:gd name="connsiteY4" fmla="*/ 146707 h 4549525"/>
              <a:gd name="connsiteX0" fmla="*/ 779396 w 5395410"/>
              <a:gd name="connsiteY0" fmla="*/ 146707 h 4549525"/>
              <a:gd name="connsiteX1" fmla="*/ 5273218 w 5395410"/>
              <a:gd name="connsiteY1" fmla="*/ 1204724 h 4549525"/>
              <a:gd name="connsiteX2" fmla="*/ 4023101 w 5395410"/>
              <a:gd name="connsiteY2" fmla="*/ 4549525 h 4549525"/>
              <a:gd name="connsiteX3" fmla="*/ 1016486 w 5395410"/>
              <a:gd name="connsiteY3" fmla="*/ 3538265 h 4549525"/>
              <a:gd name="connsiteX4" fmla="*/ 779396 w 5395410"/>
              <a:gd name="connsiteY4" fmla="*/ 146707 h 4549525"/>
              <a:gd name="connsiteX0" fmla="*/ 340257 w 4956271"/>
              <a:gd name="connsiteY0" fmla="*/ 146707 h 4549525"/>
              <a:gd name="connsiteX1" fmla="*/ 4834079 w 4956271"/>
              <a:gd name="connsiteY1" fmla="*/ 1204724 h 4549525"/>
              <a:gd name="connsiteX2" fmla="*/ 3583962 w 4956271"/>
              <a:gd name="connsiteY2" fmla="*/ 4549525 h 4549525"/>
              <a:gd name="connsiteX3" fmla="*/ 577347 w 4956271"/>
              <a:gd name="connsiteY3" fmla="*/ 3538265 h 4549525"/>
              <a:gd name="connsiteX4" fmla="*/ 340257 w 4956271"/>
              <a:gd name="connsiteY4" fmla="*/ 146707 h 4549525"/>
              <a:gd name="connsiteX0" fmla="*/ 456645 w 5072659"/>
              <a:gd name="connsiteY0" fmla="*/ 146707 h 4549525"/>
              <a:gd name="connsiteX1" fmla="*/ 4950467 w 5072659"/>
              <a:gd name="connsiteY1" fmla="*/ 1204724 h 4549525"/>
              <a:gd name="connsiteX2" fmla="*/ 3700350 w 5072659"/>
              <a:gd name="connsiteY2" fmla="*/ 4549525 h 4549525"/>
              <a:gd name="connsiteX3" fmla="*/ 530736 w 5072659"/>
              <a:gd name="connsiteY3" fmla="*/ 3100052 h 4549525"/>
              <a:gd name="connsiteX4" fmla="*/ 456645 w 5072659"/>
              <a:gd name="connsiteY4" fmla="*/ 146707 h 4549525"/>
              <a:gd name="connsiteX0" fmla="*/ 456645 w 5072659"/>
              <a:gd name="connsiteY0" fmla="*/ 146707 h 4589327"/>
              <a:gd name="connsiteX1" fmla="*/ 4950467 w 5072659"/>
              <a:gd name="connsiteY1" fmla="*/ 1204724 h 4589327"/>
              <a:gd name="connsiteX2" fmla="*/ 3700350 w 5072659"/>
              <a:gd name="connsiteY2" fmla="*/ 4549525 h 4589327"/>
              <a:gd name="connsiteX3" fmla="*/ 530736 w 5072659"/>
              <a:gd name="connsiteY3" fmla="*/ 3100052 h 4589327"/>
              <a:gd name="connsiteX4" fmla="*/ 456645 w 5072659"/>
              <a:gd name="connsiteY4" fmla="*/ 146707 h 4589327"/>
              <a:gd name="connsiteX0" fmla="*/ 456645 w 5049360"/>
              <a:gd name="connsiteY0" fmla="*/ 146707 h 4631514"/>
              <a:gd name="connsiteX1" fmla="*/ 4950467 w 5049360"/>
              <a:gd name="connsiteY1" fmla="*/ 1204724 h 4631514"/>
              <a:gd name="connsiteX2" fmla="*/ 3048354 w 5049360"/>
              <a:gd name="connsiteY2" fmla="*/ 4616943 h 4631514"/>
              <a:gd name="connsiteX3" fmla="*/ 530736 w 5049360"/>
              <a:gd name="connsiteY3" fmla="*/ 3100052 h 4631514"/>
              <a:gd name="connsiteX4" fmla="*/ 456645 w 5049360"/>
              <a:gd name="connsiteY4" fmla="*/ 146707 h 4631514"/>
              <a:gd name="connsiteX0" fmla="*/ 456645 w 5049360"/>
              <a:gd name="connsiteY0" fmla="*/ 146707 h 4646069"/>
              <a:gd name="connsiteX1" fmla="*/ 4950467 w 5049360"/>
              <a:gd name="connsiteY1" fmla="*/ 1204724 h 4646069"/>
              <a:gd name="connsiteX2" fmla="*/ 3048354 w 5049360"/>
              <a:gd name="connsiteY2" fmla="*/ 4616943 h 4646069"/>
              <a:gd name="connsiteX3" fmla="*/ 530736 w 5049360"/>
              <a:gd name="connsiteY3" fmla="*/ 3100052 h 4646069"/>
              <a:gd name="connsiteX4" fmla="*/ 456645 w 5049360"/>
              <a:gd name="connsiteY4" fmla="*/ 146707 h 4646069"/>
              <a:gd name="connsiteX0" fmla="*/ 456645 w 3971838"/>
              <a:gd name="connsiteY0" fmla="*/ 130376 h 4629738"/>
              <a:gd name="connsiteX1" fmla="*/ 3824292 w 3971838"/>
              <a:gd name="connsiteY1" fmla="*/ 1238956 h 4629738"/>
              <a:gd name="connsiteX2" fmla="*/ 3048354 w 3971838"/>
              <a:gd name="connsiteY2" fmla="*/ 4600612 h 4629738"/>
              <a:gd name="connsiteX3" fmla="*/ 530736 w 3971838"/>
              <a:gd name="connsiteY3" fmla="*/ 3083721 h 4629738"/>
              <a:gd name="connsiteX4" fmla="*/ 456645 w 3971838"/>
              <a:gd name="connsiteY4" fmla="*/ 130376 h 4629738"/>
              <a:gd name="connsiteX0" fmla="*/ 456645 w 4037870"/>
              <a:gd name="connsiteY0" fmla="*/ 130376 h 4629738"/>
              <a:gd name="connsiteX1" fmla="*/ 3824292 w 4037870"/>
              <a:gd name="connsiteY1" fmla="*/ 1238956 h 4629738"/>
              <a:gd name="connsiteX2" fmla="*/ 3048354 w 4037870"/>
              <a:gd name="connsiteY2" fmla="*/ 4600612 h 4629738"/>
              <a:gd name="connsiteX3" fmla="*/ 530736 w 4037870"/>
              <a:gd name="connsiteY3" fmla="*/ 3083721 h 4629738"/>
              <a:gd name="connsiteX4" fmla="*/ 456645 w 4037870"/>
              <a:gd name="connsiteY4" fmla="*/ 130376 h 4629738"/>
              <a:gd name="connsiteX0" fmla="*/ 456645 w 3764172"/>
              <a:gd name="connsiteY0" fmla="*/ 158377 h 4657739"/>
              <a:gd name="connsiteX1" fmla="*/ 3498294 w 3764172"/>
              <a:gd name="connsiteY1" fmla="*/ 1182685 h 4657739"/>
              <a:gd name="connsiteX2" fmla="*/ 3048354 w 3764172"/>
              <a:gd name="connsiteY2" fmla="*/ 4628613 h 4657739"/>
              <a:gd name="connsiteX3" fmla="*/ 530736 w 3764172"/>
              <a:gd name="connsiteY3" fmla="*/ 3111722 h 4657739"/>
              <a:gd name="connsiteX4" fmla="*/ 456645 w 3764172"/>
              <a:gd name="connsiteY4" fmla="*/ 158377 h 4657739"/>
              <a:gd name="connsiteX0" fmla="*/ 456645 w 3764172"/>
              <a:gd name="connsiteY0" fmla="*/ 77127 h 4576489"/>
              <a:gd name="connsiteX1" fmla="*/ 3498294 w 3764172"/>
              <a:gd name="connsiteY1" fmla="*/ 1101435 h 4576489"/>
              <a:gd name="connsiteX2" fmla="*/ 3048354 w 3764172"/>
              <a:gd name="connsiteY2" fmla="*/ 4547363 h 4576489"/>
              <a:gd name="connsiteX3" fmla="*/ 530736 w 3764172"/>
              <a:gd name="connsiteY3" fmla="*/ 3030472 h 4576489"/>
              <a:gd name="connsiteX4" fmla="*/ 456645 w 3764172"/>
              <a:gd name="connsiteY4" fmla="*/ 77127 h 4576489"/>
              <a:gd name="connsiteX0" fmla="*/ 473720 w 3781247"/>
              <a:gd name="connsiteY0" fmla="*/ 77127 h 4576489"/>
              <a:gd name="connsiteX1" fmla="*/ 3515369 w 3781247"/>
              <a:gd name="connsiteY1" fmla="*/ 1101435 h 4576489"/>
              <a:gd name="connsiteX2" fmla="*/ 3065429 w 3781247"/>
              <a:gd name="connsiteY2" fmla="*/ 4547363 h 4576489"/>
              <a:gd name="connsiteX3" fmla="*/ 547811 w 3781247"/>
              <a:gd name="connsiteY3" fmla="*/ 3030472 h 4576489"/>
              <a:gd name="connsiteX4" fmla="*/ 473720 w 3781247"/>
              <a:gd name="connsiteY4" fmla="*/ 77127 h 4576489"/>
              <a:gd name="connsiteX0" fmla="*/ 640411 w 3725666"/>
              <a:gd name="connsiteY0" fmla="*/ 282724 h 4242747"/>
              <a:gd name="connsiteX1" fmla="*/ 3459788 w 3725666"/>
              <a:gd name="connsiteY1" fmla="*/ 767693 h 4242747"/>
              <a:gd name="connsiteX2" fmla="*/ 3009848 w 3725666"/>
              <a:gd name="connsiteY2" fmla="*/ 4213621 h 4242747"/>
              <a:gd name="connsiteX3" fmla="*/ 492230 w 3725666"/>
              <a:gd name="connsiteY3" fmla="*/ 2696730 h 4242747"/>
              <a:gd name="connsiteX4" fmla="*/ 640411 w 3725666"/>
              <a:gd name="connsiteY4" fmla="*/ 282724 h 4242747"/>
              <a:gd name="connsiteX0" fmla="*/ 767841 w 3853096"/>
              <a:gd name="connsiteY0" fmla="*/ 282724 h 4242747"/>
              <a:gd name="connsiteX1" fmla="*/ 3587218 w 3853096"/>
              <a:gd name="connsiteY1" fmla="*/ 767693 h 4242747"/>
              <a:gd name="connsiteX2" fmla="*/ 3137278 w 3853096"/>
              <a:gd name="connsiteY2" fmla="*/ 4213621 h 4242747"/>
              <a:gd name="connsiteX3" fmla="*/ 619660 w 3853096"/>
              <a:gd name="connsiteY3" fmla="*/ 2696730 h 4242747"/>
              <a:gd name="connsiteX4" fmla="*/ 767841 w 3853096"/>
              <a:gd name="connsiteY4" fmla="*/ 282724 h 4242747"/>
              <a:gd name="connsiteX0" fmla="*/ 1185915 w 3708083"/>
              <a:gd name="connsiteY0" fmla="*/ 7858 h 6276925"/>
              <a:gd name="connsiteX1" fmla="*/ 3442205 w 3708083"/>
              <a:gd name="connsiteY1" fmla="*/ 2801871 h 6276925"/>
              <a:gd name="connsiteX2" fmla="*/ 2992265 w 3708083"/>
              <a:gd name="connsiteY2" fmla="*/ 6247799 h 6276925"/>
              <a:gd name="connsiteX3" fmla="*/ 474647 w 3708083"/>
              <a:gd name="connsiteY3" fmla="*/ 4730908 h 6276925"/>
              <a:gd name="connsiteX4" fmla="*/ 1185915 w 3708083"/>
              <a:gd name="connsiteY4" fmla="*/ 7858 h 6276925"/>
              <a:gd name="connsiteX0" fmla="*/ 1001530 w 3523698"/>
              <a:gd name="connsiteY0" fmla="*/ 7859 h 6276926"/>
              <a:gd name="connsiteX1" fmla="*/ 3257820 w 3523698"/>
              <a:gd name="connsiteY1" fmla="*/ 2801872 h 6276926"/>
              <a:gd name="connsiteX2" fmla="*/ 2807880 w 3523698"/>
              <a:gd name="connsiteY2" fmla="*/ 6247800 h 6276926"/>
              <a:gd name="connsiteX3" fmla="*/ 527352 w 3523698"/>
              <a:gd name="connsiteY3" fmla="*/ 4730909 h 6276926"/>
              <a:gd name="connsiteX4" fmla="*/ 1001530 w 3523698"/>
              <a:gd name="connsiteY4" fmla="*/ 7859 h 6276926"/>
              <a:gd name="connsiteX0" fmla="*/ 1001530 w 3695427"/>
              <a:gd name="connsiteY0" fmla="*/ 21574 h 6290641"/>
              <a:gd name="connsiteX1" fmla="*/ 3465273 w 3695427"/>
              <a:gd name="connsiteY1" fmla="*/ 1652638 h 6290641"/>
              <a:gd name="connsiteX2" fmla="*/ 2807880 w 3695427"/>
              <a:gd name="connsiteY2" fmla="*/ 6261515 h 6290641"/>
              <a:gd name="connsiteX3" fmla="*/ 527352 w 3695427"/>
              <a:gd name="connsiteY3" fmla="*/ 4744624 h 6290641"/>
              <a:gd name="connsiteX4" fmla="*/ 1001530 w 3695427"/>
              <a:gd name="connsiteY4" fmla="*/ 21574 h 6290641"/>
              <a:gd name="connsiteX0" fmla="*/ 1001530 w 3695427"/>
              <a:gd name="connsiteY0" fmla="*/ 109191 h 6378258"/>
              <a:gd name="connsiteX1" fmla="*/ 3465273 w 3695427"/>
              <a:gd name="connsiteY1" fmla="*/ 1740255 h 6378258"/>
              <a:gd name="connsiteX2" fmla="*/ 2807880 w 3695427"/>
              <a:gd name="connsiteY2" fmla="*/ 6349132 h 6378258"/>
              <a:gd name="connsiteX3" fmla="*/ 527352 w 3695427"/>
              <a:gd name="connsiteY3" fmla="*/ 4832241 h 6378258"/>
              <a:gd name="connsiteX4" fmla="*/ 1001530 w 3695427"/>
              <a:gd name="connsiteY4" fmla="*/ 109191 h 6378258"/>
              <a:gd name="connsiteX0" fmla="*/ 860208 w 3746741"/>
              <a:gd name="connsiteY0" fmla="*/ 53197 h 6642497"/>
              <a:gd name="connsiteX1" fmla="*/ 3516587 w 3746741"/>
              <a:gd name="connsiteY1" fmla="*/ 2004494 h 6642497"/>
              <a:gd name="connsiteX2" fmla="*/ 2859194 w 3746741"/>
              <a:gd name="connsiteY2" fmla="*/ 6613371 h 6642497"/>
              <a:gd name="connsiteX3" fmla="*/ 578666 w 3746741"/>
              <a:gd name="connsiteY3" fmla="*/ 5096480 h 6642497"/>
              <a:gd name="connsiteX4" fmla="*/ 860208 w 3746741"/>
              <a:gd name="connsiteY4" fmla="*/ 53197 h 6642497"/>
              <a:gd name="connsiteX0" fmla="*/ 921959 w 3808492"/>
              <a:gd name="connsiteY0" fmla="*/ 53197 h 6642497"/>
              <a:gd name="connsiteX1" fmla="*/ 3578338 w 3808492"/>
              <a:gd name="connsiteY1" fmla="*/ 2004494 h 6642497"/>
              <a:gd name="connsiteX2" fmla="*/ 2920945 w 3808492"/>
              <a:gd name="connsiteY2" fmla="*/ 6613371 h 6642497"/>
              <a:gd name="connsiteX3" fmla="*/ 640417 w 3808492"/>
              <a:gd name="connsiteY3" fmla="*/ 5096480 h 6642497"/>
              <a:gd name="connsiteX4" fmla="*/ 921959 w 3808492"/>
              <a:gd name="connsiteY4" fmla="*/ 53197 h 6642497"/>
              <a:gd name="connsiteX0" fmla="*/ 931847 w 3818380"/>
              <a:gd name="connsiteY0" fmla="*/ 53197 h 6620221"/>
              <a:gd name="connsiteX1" fmla="*/ 3588226 w 3818380"/>
              <a:gd name="connsiteY1" fmla="*/ 2004494 h 6620221"/>
              <a:gd name="connsiteX2" fmla="*/ 2930833 w 3818380"/>
              <a:gd name="connsiteY2" fmla="*/ 6613371 h 6620221"/>
              <a:gd name="connsiteX3" fmla="*/ 635487 w 3818380"/>
              <a:gd name="connsiteY3" fmla="*/ 5029062 h 6620221"/>
              <a:gd name="connsiteX4" fmla="*/ 931847 w 3818380"/>
              <a:gd name="connsiteY4" fmla="*/ 53197 h 6620221"/>
              <a:gd name="connsiteX0" fmla="*/ 949025 w 3835558"/>
              <a:gd name="connsiteY0" fmla="*/ 53197 h 6620221"/>
              <a:gd name="connsiteX1" fmla="*/ 3605404 w 3835558"/>
              <a:gd name="connsiteY1" fmla="*/ 2004494 h 6620221"/>
              <a:gd name="connsiteX2" fmla="*/ 2948011 w 3835558"/>
              <a:gd name="connsiteY2" fmla="*/ 6613371 h 6620221"/>
              <a:gd name="connsiteX3" fmla="*/ 652665 w 3835558"/>
              <a:gd name="connsiteY3" fmla="*/ 5029062 h 6620221"/>
              <a:gd name="connsiteX4" fmla="*/ 7171 w 3835558"/>
              <a:gd name="connsiteY4" fmla="*/ 3015205 h 6620221"/>
              <a:gd name="connsiteX5" fmla="*/ 949025 w 3835558"/>
              <a:gd name="connsiteY5" fmla="*/ 53197 h 6620221"/>
              <a:gd name="connsiteX0" fmla="*/ 696839 w 3583372"/>
              <a:gd name="connsiteY0" fmla="*/ 53197 h 6620221"/>
              <a:gd name="connsiteX1" fmla="*/ 3353218 w 3583372"/>
              <a:gd name="connsiteY1" fmla="*/ 2004494 h 6620221"/>
              <a:gd name="connsiteX2" fmla="*/ 2695825 w 3583372"/>
              <a:gd name="connsiteY2" fmla="*/ 6613371 h 6620221"/>
              <a:gd name="connsiteX3" fmla="*/ 400479 w 3583372"/>
              <a:gd name="connsiteY3" fmla="*/ 5029062 h 6620221"/>
              <a:gd name="connsiteX4" fmla="*/ 36528 w 3583372"/>
              <a:gd name="connsiteY4" fmla="*/ 2897225 h 6620221"/>
              <a:gd name="connsiteX5" fmla="*/ 696839 w 3583372"/>
              <a:gd name="connsiteY5" fmla="*/ 53197 h 6620221"/>
              <a:gd name="connsiteX0" fmla="*/ 661964 w 3548497"/>
              <a:gd name="connsiteY0" fmla="*/ 53197 h 6620221"/>
              <a:gd name="connsiteX1" fmla="*/ 3318343 w 3548497"/>
              <a:gd name="connsiteY1" fmla="*/ 2004494 h 6620221"/>
              <a:gd name="connsiteX2" fmla="*/ 2660950 w 3548497"/>
              <a:gd name="connsiteY2" fmla="*/ 6613371 h 6620221"/>
              <a:gd name="connsiteX3" fmla="*/ 365604 w 3548497"/>
              <a:gd name="connsiteY3" fmla="*/ 5029062 h 6620221"/>
              <a:gd name="connsiteX4" fmla="*/ 1653 w 3548497"/>
              <a:gd name="connsiteY4" fmla="*/ 2897225 h 6620221"/>
              <a:gd name="connsiteX5" fmla="*/ 661964 w 3548497"/>
              <a:gd name="connsiteY5" fmla="*/ 53197 h 6620221"/>
              <a:gd name="connsiteX0" fmla="*/ 869156 w 3755689"/>
              <a:gd name="connsiteY0" fmla="*/ 53197 h 6620221"/>
              <a:gd name="connsiteX1" fmla="*/ 3525535 w 3755689"/>
              <a:gd name="connsiteY1" fmla="*/ 2004494 h 6620221"/>
              <a:gd name="connsiteX2" fmla="*/ 2868142 w 3755689"/>
              <a:gd name="connsiteY2" fmla="*/ 6613371 h 6620221"/>
              <a:gd name="connsiteX3" fmla="*/ 572796 w 3755689"/>
              <a:gd name="connsiteY3" fmla="*/ 5029062 h 6620221"/>
              <a:gd name="connsiteX4" fmla="*/ 1392 w 3755689"/>
              <a:gd name="connsiteY4" fmla="*/ 2846662 h 6620221"/>
              <a:gd name="connsiteX5" fmla="*/ 869156 w 3755689"/>
              <a:gd name="connsiteY5" fmla="*/ 53197 h 6620221"/>
              <a:gd name="connsiteX0" fmla="*/ 869156 w 3755689"/>
              <a:gd name="connsiteY0" fmla="*/ 53197 h 6613372"/>
              <a:gd name="connsiteX1" fmla="*/ 3525535 w 3755689"/>
              <a:gd name="connsiteY1" fmla="*/ 2004494 h 6613372"/>
              <a:gd name="connsiteX2" fmla="*/ 2868142 w 3755689"/>
              <a:gd name="connsiteY2" fmla="*/ 6613371 h 6613372"/>
              <a:gd name="connsiteX3" fmla="*/ 572796 w 3755689"/>
              <a:gd name="connsiteY3" fmla="*/ 5029062 h 6613372"/>
              <a:gd name="connsiteX4" fmla="*/ 1392 w 3755689"/>
              <a:gd name="connsiteY4" fmla="*/ 2846662 h 6613372"/>
              <a:gd name="connsiteX5" fmla="*/ 869156 w 3755689"/>
              <a:gd name="connsiteY5" fmla="*/ 53197 h 6613372"/>
              <a:gd name="connsiteX0" fmla="*/ 869156 w 3755689"/>
              <a:gd name="connsiteY0" fmla="*/ 53197 h 6889224"/>
              <a:gd name="connsiteX1" fmla="*/ 3525535 w 3755689"/>
              <a:gd name="connsiteY1" fmla="*/ 2004494 h 6889224"/>
              <a:gd name="connsiteX2" fmla="*/ 2868142 w 3755689"/>
              <a:gd name="connsiteY2" fmla="*/ 6613371 h 6889224"/>
              <a:gd name="connsiteX3" fmla="*/ 572796 w 3755689"/>
              <a:gd name="connsiteY3" fmla="*/ 5029062 h 6889224"/>
              <a:gd name="connsiteX4" fmla="*/ 1392 w 3755689"/>
              <a:gd name="connsiteY4" fmla="*/ 2846662 h 6889224"/>
              <a:gd name="connsiteX5" fmla="*/ 869156 w 3755689"/>
              <a:gd name="connsiteY5" fmla="*/ 53197 h 6889224"/>
              <a:gd name="connsiteX0" fmla="*/ 869156 w 3687416"/>
              <a:gd name="connsiteY0" fmla="*/ 53197 h 6889225"/>
              <a:gd name="connsiteX1" fmla="*/ 3525535 w 3687416"/>
              <a:gd name="connsiteY1" fmla="*/ 2004494 h 6889225"/>
              <a:gd name="connsiteX2" fmla="*/ 2868142 w 3687416"/>
              <a:gd name="connsiteY2" fmla="*/ 6613371 h 6889225"/>
              <a:gd name="connsiteX3" fmla="*/ 572796 w 3687416"/>
              <a:gd name="connsiteY3" fmla="*/ 5029062 h 6889225"/>
              <a:gd name="connsiteX4" fmla="*/ 1392 w 3687416"/>
              <a:gd name="connsiteY4" fmla="*/ 2846662 h 6889225"/>
              <a:gd name="connsiteX5" fmla="*/ 869156 w 3687416"/>
              <a:gd name="connsiteY5" fmla="*/ 53197 h 6889225"/>
              <a:gd name="connsiteX0" fmla="*/ 869156 w 3769693"/>
              <a:gd name="connsiteY0" fmla="*/ 69198 h 6905226"/>
              <a:gd name="connsiteX1" fmla="*/ 3614444 w 3769693"/>
              <a:gd name="connsiteY1" fmla="*/ 1902514 h 6905226"/>
              <a:gd name="connsiteX2" fmla="*/ 2868142 w 3769693"/>
              <a:gd name="connsiteY2" fmla="*/ 6629372 h 6905226"/>
              <a:gd name="connsiteX3" fmla="*/ 572796 w 3769693"/>
              <a:gd name="connsiteY3" fmla="*/ 5045063 h 6905226"/>
              <a:gd name="connsiteX4" fmla="*/ 1392 w 3769693"/>
              <a:gd name="connsiteY4" fmla="*/ 2862663 h 6905226"/>
              <a:gd name="connsiteX5" fmla="*/ 869156 w 3769693"/>
              <a:gd name="connsiteY5" fmla="*/ 69198 h 6905226"/>
              <a:gd name="connsiteX0" fmla="*/ 869156 w 3769693"/>
              <a:gd name="connsiteY0" fmla="*/ 69198 h 6905226"/>
              <a:gd name="connsiteX1" fmla="*/ 3614444 w 3769693"/>
              <a:gd name="connsiteY1" fmla="*/ 1902514 h 6905226"/>
              <a:gd name="connsiteX2" fmla="*/ 2868142 w 3769693"/>
              <a:gd name="connsiteY2" fmla="*/ 6629372 h 6905226"/>
              <a:gd name="connsiteX3" fmla="*/ 572796 w 3769693"/>
              <a:gd name="connsiteY3" fmla="*/ 5045063 h 6905226"/>
              <a:gd name="connsiteX4" fmla="*/ 1392 w 3769693"/>
              <a:gd name="connsiteY4" fmla="*/ 2862663 h 6905226"/>
              <a:gd name="connsiteX5" fmla="*/ 869156 w 3769693"/>
              <a:gd name="connsiteY5" fmla="*/ 69198 h 6905226"/>
              <a:gd name="connsiteX0" fmla="*/ 881720 w 3782257"/>
              <a:gd name="connsiteY0" fmla="*/ 69198 h 6905226"/>
              <a:gd name="connsiteX1" fmla="*/ 3627008 w 3782257"/>
              <a:gd name="connsiteY1" fmla="*/ 1902514 h 6905226"/>
              <a:gd name="connsiteX2" fmla="*/ 2880706 w 3782257"/>
              <a:gd name="connsiteY2" fmla="*/ 6629372 h 6905226"/>
              <a:gd name="connsiteX3" fmla="*/ 585360 w 3782257"/>
              <a:gd name="connsiteY3" fmla="*/ 5045063 h 6905226"/>
              <a:gd name="connsiteX4" fmla="*/ 13956 w 3782257"/>
              <a:gd name="connsiteY4" fmla="*/ 2862663 h 6905226"/>
              <a:gd name="connsiteX5" fmla="*/ 881720 w 3782257"/>
              <a:gd name="connsiteY5" fmla="*/ 69198 h 6905226"/>
              <a:gd name="connsiteX0" fmla="*/ 913751 w 3778499"/>
              <a:gd name="connsiteY0" fmla="*/ 26302 h 7352549"/>
              <a:gd name="connsiteX1" fmla="*/ 3623250 w 3778499"/>
              <a:gd name="connsiteY1" fmla="*/ 2349837 h 7352549"/>
              <a:gd name="connsiteX2" fmla="*/ 2876948 w 3778499"/>
              <a:gd name="connsiteY2" fmla="*/ 7076695 h 7352549"/>
              <a:gd name="connsiteX3" fmla="*/ 581602 w 3778499"/>
              <a:gd name="connsiteY3" fmla="*/ 5492386 h 7352549"/>
              <a:gd name="connsiteX4" fmla="*/ 10198 w 3778499"/>
              <a:gd name="connsiteY4" fmla="*/ 3309986 h 7352549"/>
              <a:gd name="connsiteX5" fmla="*/ 913751 w 3778499"/>
              <a:gd name="connsiteY5" fmla="*/ 26302 h 7352549"/>
              <a:gd name="connsiteX0" fmla="*/ 913751 w 3968048"/>
              <a:gd name="connsiteY0" fmla="*/ 91380 h 7417627"/>
              <a:gd name="connsiteX1" fmla="*/ 3826050 w 3968048"/>
              <a:gd name="connsiteY1" fmla="*/ 1802141 h 7417627"/>
              <a:gd name="connsiteX2" fmla="*/ 2876948 w 3968048"/>
              <a:gd name="connsiteY2" fmla="*/ 7141773 h 7417627"/>
              <a:gd name="connsiteX3" fmla="*/ 581602 w 3968048"/>
              <a:gd name="connsiteY3" fmla="*/ 5557464 h 7417627"/>
              <a:gd name="connsiteX4" fmla="*/ 10198 w 3968048"/>
              <a:gd name="connsiteY4" fmla="*/ 3375064 h 7417627"/>
              <a:gd name="connsiteX5" fmla="*/ 913751 w 3968048"/>
              <a:gd name="connsiteY5" fmla="*/ 91380 h 7417627"/>
              <a:gd name="connsiteX0" fmla="*/ 913751 w 3975552"/>
              <a:gd name="connsiteY0" fmla="*/ 91380 h 6607902"/>
              <a:gd name="connsiteX1" fmla="*/ 3826050 w 3975552"/>
              <a:gd name="connsiteY1" fmla="*/ 1802141 h 6607902"/>
              <a:gd name="connsiteX2" fmla="*/ 2996242 w 3975552"/>
              <a:gd name="connsiteY2" fmla="*/ 5763031 h 6607902"/>
              <a:gd name="connsiteX3" fmla="*/ 581602 w 3975552"/>
              <a:gd name="connsiteY3" fmla="*/ 5557464 h 6607902"/>
              <a:gd name="connsiteX4" fmla="*/ 10198 w 3975552"/>
              <a:gd name="connsiteY4" fmla="*/ 3375064 h 6607902"/>
              <a:gd name="connsiteX5" fmla="*/ 913751 w 3975552"/>
              <a:gd name="connsiteY5" fmla="*/ 91380 h 6607902"/>
              <a:gd name="connsiteX0" fmla="*/ 913751 w 3992856"/>
              <a:gd name="connsiteY0" fmla="*/ 91380 h 6607902"/>
              <a:gd name="connsiteX1" fmla="*/ 3826050 w 3992856"/>
              <a:gd name="connsiteY1" fmla="*/ 1802141 h 6607902"/>
              <a:gd name="connsiteX2" fmla="*/ 2996242 w 3992856"/>
              <a:gd name="connsiteY2" fmla="*/ 5763031 h 6607902"/>
              <a:gd name="connsiteX3" fmla="*/ 581602 w 3992856"/>
              <a:gd name="connsiteY3" fmla="*/ 5557464 h 6607902"/>
              <a:gd name="connsiteX4" fmla="*/ 10198 w 3992856"/>
              <a:gd name="connsiteY4" fmla="*/ 3375064 h 6607902"/>
              <a:gd name="connsiteX5" fmla="*/ 913751 w 3992856"/>
              <a:gd name="connsiteY5" fmla="*/ 91380 h 6607902"/>
              <a:gd name="connsiteX0" fmla="*/ 913751 w 3992856"/>
              <a:gd name="connsiteY0" fmla="*/ 91380 h 6607902"/>
              <a:gd name="connsiteX1" fmla="*/ 3826050 w 3992856"/>
              <a:gd name="connsiteY1" fmla="*/ 1802141 h 6607902"/>
              <a:gd name="connsiteX2" fmla="*/ 2996242 w 3992856"/>
              <a:gd name="connsiteY2" fmla="*/ 5763031 h 6607902"/>
              <a:gd name="connsiteX3" fmla="*/ 581602 w 3992856"/>
              <a:gd name="connsiteY3" fmla="*/ 5557464 h 6607902"/>
              <a:gd name="connsiteX4" fmla="*/ 10198 w 3992856"/>
              <a:gd name="connsiteY4" fmla="*/ 3375064 h 6607902"/>
              <a:gd name="connsiteX5" fmla="*/ 913751 w 3992856"/>
              <a:gd name="connsiteY5" fmla="*/ 91380 h 6607902"/>
              <a:gd name="connsiteX0" fmla="*/ 913751 w 3992856"/>
              <a:gd name="connsiteY0" fmla="*/ 91380 h 6848763"/>
              <a:gd name="connsiteX1" fmla="*/ 3826050 w 3992856"/>
              <a:gd name="connsiteY1" fmla="*/ 1802141 h 6848763"/>
              <a:gd name="connsiteX2" fmla="*/ 2996242 w 3992856"/>
              <a:gd name="connsiteY2" fmla="*/ 5763031 h 6848763"/>
              <a:gd name="connsiteX3" fmla="*/ 462309 w 3992856"/>
              <a:gd name="connsiteY3" fmla="*/ 5925130 h 6848763"/>
              <a:gd name="connsiteX4" fmla="*/ 10198 w 3992856"/>
              <a:gd name="connsiteY4" fmla="*/ 3375064 h 6848763"/>
              <a:gd name="connsiteX5" fmla="*/ 913751 w 3992856"/>
              <a:gd name="connsiteY5" fmla="*/ 91380 h 6848763"/>
              <a:gd name="connsiteX0" fmla="*/ 924581 w 4003686"/>
              <a:gd name="connsiteY0" fmla="*/ 91380 h 6848763"/>
              <a:gd name="connsiteX1" fmla="*/ 3836880 w 4003686"/>
              <a:gd name="connsiteY1" fmla="*/ 1802141 h 6848763"/>
              <a:gd name="connsiteX2" fmla="*/ 3007072 w 4003686"/>
              <a:gd name="connsiteY2" fmla="*/ 5763031 h 6848763"/>
              <a:gd name="connsiteX3" fmla="*/ 473139 w 4003686"/>
              <a:gd name="connsiteY3" fmla="*/ 5925130 h 6848763"/>
              <a:gd name="connsiteX4" fmla="*/ 21028 w 4003686"/>
              <a:gd name="connsiteY4" fmla="*/ 3375064 h 6848763"/>
              <a:gd name="connsiteX5" fmla="*/ 924581 w 4003686"/>
              <a:gd name="connsiteY5" fmla="*/ 91380 h 6848763"/>
              <a:gd name="connsiteX0" fmla="*/ 924581 w 4003686"/>
              <a:gd name="connsiteY0" fmla="*/ 91380 h 6848763"/>
              <a:gd name="connsiteX1" fmla="*/ 3836880 w 4003686"/>
              <a:gd name="connsiteY1" fmla="*/ 1802141 h 6848763"/>
              <a:gd name="connsiteX2" fmla="*/ 3007072 w 4003686"/>
              <a:gd name="connsiteY2" fmla="*/ 5763031 h 6848763"/>
              <a:gd name="connsiteX3" fmla="*/ 473139 w 4003686"/>
              <a:gd name="connsiteY3" fmla="*/ 5925130 h 6848763"/>
              <a:gd name="connsiteX4" fmla="*/ 21028 w 4003686"/>
              <a:gd name="connsiteY4" fmla="*/ 2854205 h 6848763"/>
              <a:gd name="connsiteX5" fmla="*/ 924581 w 4003686"/>
              <a:gd name="connsiteY5" fmla="*/ 91380 h 6848763"/>
              <a:gd name="connsiteX0" fmla="*/ 924581 w 4003686"/>
              <a:gd name="connsiteY0" fmla="*/ 91380 h 6956913"/>
              <a:gd name="connsiteX1" fmla="*/ 3836880 w 4003686"/>
              <a:gd name="connsiteY1" fmla="*/ 1802141 h 6956913"/>
              <a:gd name="connsiteX2" fmla="*/ 3007072 w 4003686"/>
              <a:gd name="connsiteY2" fmla="*/ 5763031 h 6956913"/>
              <a:gd name="connsiteX3" fmla="*/ 473139 w 4003686"/>
              <a:gd name="connsiteY3" fmla="*/ 5925130 h 6956913"/>
              <a:gd name="connsiteX4" fmla="*/ 21028 w 4003686"/>
              <a:gd name="connsiteY4" fmla="*/ 2854205 h 6956913"/>
              <a:gd name="connsiteX5" fmla="*/ 924581 w 4003686"/>
              <a:gd name="connsiteY5" fmla="*/ 91380 h 695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3686" h="6956913">
                <a:moveTo>
                  <a:pt x="924581" y="91380"/>
                </a:moveTo>
                <a:cubicBezTo>
                  <a:pt x="2296182" y="-45145"/>
                  <a:pt x="2413473" y="-317368"/>
                  <a:pt x="3836880" y="1802141"/>
                </a:cubicBezTo>
                <a:cubicBezTo>
                  <a:pt x="4509968" y="3562478"/>
                  <a:pt x="2923093" y="4265562"/>
                  <a:pt x="3007072" y="5763031"/>
                </a:cubicBezTo>
                <a:cubicBezTo>
                  <a:pt x="1975231" y="6369788"/>
                  <a:pt x="1018338" y="8024218"/>
                  <a:pt x="473139" y="5925130"/>
                </a:cubicBezTo>
                <a:cubicBezTo>
                  <a:pt x="-30270" y="3664745"/>
                  <a:pt x="-28365" y="3683516"/>
                  <a:pt x="21028" y="2854205"/>
                </a:cubicBezTo>
                <a:cubicBezTo>
                  <a:pt x="-3670" y="1418138"/>
                  <a:pt x="-60395" y="849734"/>
                  <a:pt x="924581" y="9138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4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4789C79-FD51-4F31-B67F-F0422E9EABA4}"/>
              </a:ext>
            </a:extLst>
          </p:cNvPr>
          <p:cNvCxnSpPr>
            <a:cxnSpLocks/>
          </p:cNvCxnSpPr>
          <p:nvPr/>
        </p:nvCxnSpPr>
        <p:spPr>
          <a:xfrm flipH="1" flipV="1">
            <a:off x="1544938" y="3626942"/>
            <a:ext cx="613884" cy="49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1C177D-ED6B-4E9E-8190-137244BE6D25}"/>
              </a:ext>
            </a:extLst>
          </p:cNvPr>
          <p:cNvCxnSpPr>
            <a:cxnSpLocks/>
          </p:cNvCxnSpPr>
          <p:nvPr/>
        </p:nvCxnSpPr>
        <p:spPr>
          <a:xfrm flipH="1">
            <a:off x="1042990" y="4132005"/>
            <a:ext cx="1117996" cy="344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3BAC69D-567F-4902-B1BF-0157A4D13B7D}"/>
              </a:ext>
            </a:extLst>
          </p:cNvPr>
          <p:cNvCxnSpPr>
            <a:cxnSpLocks/>
          </p:cNvCxnSpPr>
          <p:nvPr/>
        </p:nvCxnSpPr>
        <p:spPr>
          <a:xfrm flipH="1">
            <a:off x="907853" y="4122182"/>
            <a:ext cx="1253133" cy="1211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BDEE21E-57EA-4F6F-8DF1-416C9192EEC0}"/>
              </a:ext>
            </a:extLst>
          </p:cNvPr>
          <p:cNvCxnSpPr>
            <a:cxnSpLocks/>
          </p:cNvCxnSpPr>
          <p:nvPr/>
        </p:nvCxnSpPr>
        <p:spPr>
          <a:xfrm flipH="1">
            <a:off x="1733549" y="4132005"/>
            <a:ext cx="424758" cy="1421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524D54-DE3A-412E-BBFF-3317ABF3238D}"/>
              </a:ext>
            </a:extLst>
          </p:cNvPr>
          <p:cNvCxnSpPr>
            <a:cxnSpLocks/>
          </p:cNvCxnSpPr>
          <p:nvPr/>
        </p:nvCxnSpPr>
        <p:spPr>
          <a:xfrm>
            <a:off x="2160836" y="4122182"/>
            <a:ext cx="734765" cy="1197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09264F-538E-44BE-9803-BC41247D2B92}"/>
              </a:ext>
            </a:extLst>
          </p:cNvPr>
          <p:cNvCxnSpPr>
            <a:cxnSpLocks/>
          </p:cNvCxnSpPr>
          <p:nvPr/>
        </p:nvCxnSpPr>
        <p:spPr>
          <a:xfrm>
            <a:off x="2152242" y="4132005"/>
            <a:ext cx="1560650" cy="564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F979742-3236-4B0D-8E73-A1165E592D1C}"/>
              </a:ext>
            </a:extLst>
          </p:cNvPr>
          <p:cNvCxnSpPr>
            <a:cxnSpLocks/>
          </p:cNvCxnSpPr>
          <p:nvPr/>
        </p:nvCxnSpPr>
        <p:spPr>
          <a:xfrm flipV="1">
            <a:off x="2158822" y="3556531"/>
            <a:ext cx="329599" cy="568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5B3A757-E834-4B5E-B856-31468E7F1AC0}"/>
              </a:ext>
            </a:extLst>
          </p:cNvPr>
          <p:cNvCxnSpPr>
            <a:cxnSpLocks/>
          </p:cNvCxnSpPr>
          <p:nvPr/>
        </p:nvCxnSpPr>
        <p:spPr>
          <a:xfrm flipH="1" flipV="1">
            <a:off x="923926" y="3060205"/>
            <a:ext cx="1242975" cy="1084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D786838-EAF8-41A3-BB9F-F3C354E950BE}"/>
              </a:ext>
            </a:extLst>
          </p:cNvPr>
          <p:cNvCxnSpPr>
            <a:cxnSpLocks/>
          </p:cNvCxnSpPr>
          <p:nvPr/>
        </p:nvCxnSpPr>
        <p:spPr>
          <a:xfrm flipH="1" flipV="1">
            <a:off x="1865042" y="2854821"/>
            <a:ext cx="284964" cy="1277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23CF64-56FF-44B9-930A-94A35FF88726}"/>
              </a:ext>
            </a:extLst>
          </p:cNvPr>
          <p:cNvCxnSpPr>
            <a:cxnSpLocks/>
          </p:cNvCxnSpPr>
          <p:nvPr/>
        </p:nvCxnSpPr>
        <p:spPr>
          <a:xfrm flipV="1">
            <a:off x="390525" y="228601"/>
            <a:ext cx="0" cy="649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8C5CE2-4A52-4829-80E7-BD9838653699}"/>
              </a:ext>
            </a:extLst>
          </p:cNvPr>
          <p:cNvCxnSpPr>
            <a:cxnSpLocks/>
          </p:cNvCxnSpPr>
          <p:nvPr/>
        </p:nvCxnSpPr>
        <p:spPr>
          <a:xfrm>
            <a:off x="238125" y="6600825"/>
            <a:ext cx="11563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FC07FB-F39C-40D6-82D5-7E07209785CF}"/>
              </a:ext>
            </a:extLst>
          </p:cNvPr>
          <p:cNvSpPr txBox="1"/>
          <p:nvPr/>
        </p:nvSpPr>
        <p:spPr>
          <a:xfrm>
            <a:off x="211909" y="-5131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BD3C2-409F-4140-911F-EFEE7C6EC212}"/>
              </a:ext>
            </a:extLst>
          </p:cNvPr>
          <p:cNvSpPr txBox="1"/>
          <p:nvPr/>
        </p:nvSpPr>
        <p:spPr>
          <a:xfrm>
            <a:off x="11788411" y="635531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7C885C-8146-42C7-8207-621B78ADD8E0}"/>
              </a:ext>
            </a:extLst>
          </p:cNvPr>
          <p:cNvSpPr/>
          <p:nvPr/>
        </p:nvSpPr>
        <p:spPr>
          <a:xfrm>
            <a:off x="2124075" y="420052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409E20-9F79-4B17-AB27-3B6DE3232073}"/>
              </a:ext>
            </a:extLst>
          </p:cNvPr>
          <p:cNvSpPr/>
          <p:nvPr/>
        </p:nvSpPr>
        <p:spPr>
          <a:xfrm>
            <a:off x="1304925" y="336232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8AEADA-8A6C-4F17-B504-94D45B9E1AEB}"/>
              </a:ext>
            </a:extLst>
          </p:cNvPr>
          <p:cNvSpPr/>
          <p:nvPr/>
        </p:nvSpPr>
        <p:spPr>
          <a:xfrm>
            <a:off x="790575" y="420052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6E3163-7422-4E0E-94EE-CDCEC693A450}"/>
              </a:ext>
            </a:extLst>
          </p:cNvPr>
          <p:cNvSpPr/>
          <p:nvPr/>
        </p:nvSpPr>
        <p:spPr>
          <a:xfrm>
            <a:off x="1495425" y="524827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62EEAE-68F4-40E8-B46F-33EC0A749F2E}"/>
              </a:ext>
            </a:extLst>
          </p:cNvPr>
          <p:cNvSpPr/>
          <p:nvPr/>
        </p:nvSpPr>
        <p:spPr>
          <a:xfrm>
            <a:off x="2638425" y="503872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AD266D-408A-44D2-B0CD-72175CAA75BD}"/>
              </a:ext>
            </a:extLst>
          </p:cNvPr>
          <p:cNvSpPr/>
          <p:nvPr/>
        </p:nvSpPr>
        <p:spPr>
          <a:xfrm>
            <a:off x="3457575" y="441007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CE22F-F877-42FC-A0E7-2389A6F34F5C}"/>
              </a:ext>
            </a:extLst>
          </p:cNvPr>
          <p:cNvSpPr/>
          <p:nvPr/>
        </p:nvSpPr>
        <p:spPr>
          <a:xfrm>
            <a:off x="2219324" y="3306247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002269-A8C7-4B0F-B9AC-386EC532A0CC}"/>
              </a:ext>
            </a:extLst>
          </p:cNvPr>
          <p:cNvSpPr/>
          <p:nvPr/>
        </p:nvSpPr>
        <p:spPr>
          <a:xfrm>
            <a:off x="685800" y="2791897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8F94B3-2F6C-48FC-9E10-A1451B06560E}"/>
              </a:ext>
            </a:extLst>
          </p:cNvPr>
          <p:cNvSpPr/>
          <p:nvPr/>
        </p:nvSpPr>
        <p:spPr>
          <a:xfrm>
            <a:off x="1609725" y="2590800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D36FC3-5D6F-4D0E-854F-91330504DC8A}"/>
              </a:ext>
            </a:extLst>
          </p:cNvPr>
          <p:cNvSpPr/>
          <p:nvPr/>
        </p:nvSpPr>
        <p:spPr>
          <a:xfrm>
            <a:off x="666750" y="5038725"/>
            <a:ext cx="514350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750603-2F64-4FFC-8005-9F2CA4286E2C}"/>
              </a:ext>
            </a:extLst>
          </p:cNvPr>
          <p:cNvSpPr/>
          <p:nvPr/>
        </p:nvSpPr>
        <p:spPr>
          <a:xfrm>
            <a:off x="5210174" y="2277547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871A55-7367-498D-971C-DEC6783710C7}"/>
              </a:ext>
            </a:extLst>
          </p:cNvPr>
          <p:cNvSpPr/>
          <p:nvPr/>
        </p:nvSpPr>
        <p:spPr>
          <a:xfrm>
            <a:off x="5838825" y="3105150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9F241A-51A0-4107-B5E3-731E5B5A97CD}"/>
              </a:ext>
            </a:extLst>
          </p:cNvPr>
          <p:cNvSpPr/>
          <p:nvPr/>
        </p:nvSpPr>
        <p:spPr>
          <a:xfrm>
            <a:off x="6467476" y="3932753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FABB82-1156-4E58-91D3-AD8DA9194D25}"/>
              </a:ext>
            </a:extLst>
          </p:cNvPr>
          <p:cNvSpPr/>
          <p:nvPr/>
        </p:nvSpPr>
        <p:spPr>
          <a:xfrm>
            <a:off x="5648326" y="3839647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951AB3-10C9-41EE-A136-9B591FB53405}"/>
              </a:ext>
            </a:extLst>
          </p:cNvPr>
          <p:cNvSpPr/>
          <p:nvPr/>
        </p:nvSpPr>
        <p:spPr>
          <a:xfrm>
            <a:off x="4829176" y="3638551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22B19E-972F-4DF9-80A0-087DF086C4AD}"/>
              </a:ext>
            </a:extLst>
          </p:cNvPr>
          <p:cNvSpPr/>
          <p:nvPr/>
        </p:nvSpPr>
        <p:spPr>
          <a:xfrm>
            <a:off x="5010152" y="2982398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21B155-0F23-4D6F-83A3-B5F034DDB447}"/>
              </a:ext>
            </a:extLst>
          </p:cNvPr>
          <p:cNvSpPr/>
          <p:nvPr/>
        </p:nvSpPr>
        <p:spPr>
          <a:xfrm>
            <a:off x="5857874" y="2382322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E64A2A-EF7A-4003-BC55-81615449FC6F}"/>
              </a:ext>
            </a:extLst>
          </p:cNvPr>
          <p:cNvSpPr/>
          <p:nvPr/>
        </p:nvSpPr>
        <p:spPr>
          <a:xfrm>
            <a:off x="6591301" y="3171825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793515-47E1-42C8-BFE8-8BB460712E06}"/>
              </a:ext>
            </a:extLst>
          </p:cNvPr>
          <p:cNvSpPr/>
          <p:nvPr/>
        </p:nvSpPr>
        <p:spPr>
          <a:xfrm>
            <a:off x="2762251" y="1382971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E19C1E1-D1D5-4084-A8D7-E54865D4CFEC}"/>
              </a:ext>
            </a:extLst>
          </p:cNvPr>
          <p:cNvSpPr/>
          <p:nvPr/>
        </p:nvSpPr>
        <p:spPr>
          <a:xfrm>
            <a:off x="2381250" y="1987035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845377-40E5-4618-8E5F-98BE1F4C5C9B}"/>
              </a:ext>
            </a:extLst>
          </p:cNvPr>
          <p:cNvSpPr/>
          <p:nvPr/>
        </p:nvSpPr>
        <p:spPr>
          <a:xfrm>
            <a:off x="3457575" y="943274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C03AA8-F0D0-4275-86B7-836D43AEF224}"/>
              </a:ext>
            </a:extLst>
          </p:cNvPr>
          <p:cNvSpPr/>
          <p:nvPr/>
        </p:nvSpPr>
        <p:spPr>
          <a:xfrm>
            <a:off x="4314826" y="1190627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67055D-AEF3-4482-95B1-84680B495D32}"/>
              </a:ext>
            </a:extLst>
          </p:cNvPr>
          <p:cNvSpPr/>
          <p:nvPr/>
        </p:nvSpPr>
        <p:spPr>
          <a:xfrm>
            <a:off x="3629026" y="1654435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F90ACEF-43D9-4A62-9503-EB815769394B}"/>
              </a:ext>
            </a:extLst>
          </p:cNvPr>
          <p:cNvSpPr/>
          <p:nvPr/>
        </p:nvSpPr>
        <p:spPr>
          <a:xfrm>
            <a:off x="2943226" y="2118243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588186-11F7-41A1-B0B0-B4627578C6CB}"/>
              </a:ext>
            </a:extLst>
          </p:cNvPr>
          <p:cNvSpPr/>
          <p:nvPr/>
        </p:nvSpPr>
        <p:spPr>
          <a:xfrm>
            <a:off x="3733800" y="2343687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3B04F1-FDC1-40A6-9CA2-AE00C1F6BFA3}"/>
              </a:ext>
            </a:extLst>
          </p:cNvPr>
          <p:cNvSpPr/>
          <p:nvPr/>
        </p:nvSpPr>
        <p:spPr>
          <a:xfrm>
            <a:off x="2638425" y="723365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771B9FD-A565-4146-93C5-B2E9DC6BECF2}"/>
              </a:ext>
            </a:extLst>
          </p:cNvPr>
          <p:cNvSpPr/>
          <p:nvPr/>
        </p:nvSpPr>
        <p:spPr>
          <a:xfrm>
            <a:off x="4029078" y="488993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877260-81C4-4477-B1A1-26BE9C028A14}"/>
              </a:ext>
            </a:extLst>
          </p:cNvPr>
          <p:cNvSpPr/>
          <p:nvPr/>
        </p:nvSpPr>
        <p:spPr>
          <a:xfrm>
            <a:off x="3114676" y="250480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42D09A4-6BAC-472E-AEAF-6028BC2FE3BE}"/>
              </a:ext>
            </a:extLst>
          </p:cNvPr>
          <p:cNvSpPr/>
          <p:nvPr/>
        </p:nvSpPr>
        <p:spPr>
          <a:xfrm>
            <a:off x="1981200" y="1149372"/>
            <a:ext cx="514350" cy="5143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6F4E69-726F-4A82-8F4B-12FF65BD29E9}"/>
              </a:ext>
            </a:extLst>
          </p:cNvPr>
          <p:cNvSpPr/>
          <p:nvPr/>
        </p:nvSpPr>
        <p:spPr>
          <a:xfrm>
            <a:off x="6962772" y="1569007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6A8F3D-6FE5-4FA9-A218-4147453D6457}"/>
              </a:ext>
            </a:extLst>
          </p:cNvPr>
          <p:cNvSpPr/>
          <p:nvPr/>
        </p:nvSpPr>
        <p:spPr>
          <a:xfrm>
            <a:off x="7658095" y="1797607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948FC-F2AB-46F4-AAB3-851B0287CDDD}"/>
              </a:ext>
            </a:extLst>
          </p:cNvPr>
          <p:cNvSpPr/>
          <p:nvPr/>
        </p:nvSpPr>
        <p:spPr>
          <a:xfrm>
            <a:off x="8048620" y="2321482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4C60546-1466-4EE4-83CD-5581C412AEBF}"/>
              </a:ext>
            </a:extLst>
          </p:cNvPr>
          <p:cNvSpPr/>
          <p:nvPr/>
        </p:nvSpPr>
        <p:spPr>
          <a:xfrm>
            <a:off x="7467596" y="2397682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8DB977E-B125-4DB7-831D-A5EDC67D9D80}"/>
              </a:ext>
            </a:extLst>
          </p:cNvPr>
          <p:cNvSpPr/>
          <p:nvPr/>
        </p:nvSpPr>
        <p:spPr>
          <a:xfrm>
            <a:off x="7896226" y="1197532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B2A2BE-4B6A-4EDE-8410-5C2CCE763398}"/>
              </a:ext>
            </a:extLst>
          </p:cNvPr>
          <p:cNvSpPr/>
          <p:nvPr/>
        </p:nvSpPr>
        <p:spPr>
          <a:xfrm>
            <a:off x="8410576" y="1669019"/>
            <a:ext cx="514350" cy="5143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ED4F2B-19F9-4540-8995-54D9E7EC0FF0}"/>
              </a:ext>
            </a:extLst>
          </p:cNvPr>
          <p:cNvSpPr/>
          <p:nvPr/>
        </p:nvSpPr>
        <p:spPr>
          <a:xfrm>
            <a:off x="8477250" y="4048661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F3A333-CDA0-4C40-8CAF-C2860135AB1E}"/>
              </a:ext>
            </a:extLst>
          </p:cNvPr>
          <p:cNvSpPr/>
          <p:nvPr/>
        </p:nvSpPr>
        <p:spPr>
          <a:xfrm>
            <a:off x="8991600" y="4886861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E0E5E1-B264-4A05-B403-50AEC08EDCEE}"/>
              </a:ext>
            </a:extLst>
          </p:cNvPr>
          <p:cNvSpPr/>
          <p:nvPr/>
        </p:nvSpPr>
        <p:spPr>
          <a:xfrm>
            <a:off x="9810750" y="4258211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831259-0EBC-4583-9745-061B3C008C11}"/>
              </a:ext>
            </a:extLst>
          </p:cNvPr>
          <p:cNvSpPr/>
          <p:nvPr/>
        </p:nvSpPr>
        <p:spPr>
          <a:xfrm>
            <a:off x="9163052" y="4229368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A0223F-F815-4DC7-9C54-E28D6B7DA725}"/>
              </a:ext>
            </a:extLst>
          </p:cNvPr>
          <p:cNvSpPr/>
          <p:nvPr/>
        </p:nvSpPr>
        <p:spPr>
          <a:xfrm>
            <a:off x="9677402" y="5067568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81A71A5-6A48-4727-9797-400331FE2BBF}"/>
              </a:ext>
            </a:extLst>
          </p:cNvPr>
          <p:cNvSpPr/>
          <p:nvPr/>
        </p:nvSpPr>
        <p:spPr>
          <a:xfrm>
            <a:off x="10496552" y="4438918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A89951-3911-48DD-B72C-BB2F25674769}"/>
              </a:ext>
            </a:extLst>
          </p:cNvPr>
          <p:cNvSpPr/>
          <p:nvPr/>
        </p:nvSpPr>
        <p:spPr>
          <a:xfrm>
            <a:off x="8258176" y="4629686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2A2C2E8-5EA8-4B1D-BA9F-AC63E24F577B}"/>
              </a:ext>
            </a:extLst>
          </p:cNvPr>
          <p:cNvSpPr/>
          <p:nvPr/>
        </p:nvSpPr>
        <p:spPr>
          <a:xfrm>
            <a:off x="8772526" y="5467886"/>
            <a:ext cx="514350" cy="51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C6F977-A4FB-47D7-AEFF-40EDE352D230}"/>
              </a:ext>
            </a:extLst>
          </p:cNvPr>
          <p:cNvSpPr/>
          <p:nvPr/>
        </p:nvSpPr>
        <p:spPr>
          <a:xfrm>
            <a:off x="5324475" y="5202257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861DA3-9C3B-4B5F-8119-4C43767840E0}"/>
              </a:ext>
            </a:extLst>
          </p:cNvPr>
          <p:cNvSpPr/>
          <p:nvPr/>
        </p:nvSpPr>
        <p:spPr>
          <a:xfrm>
            <a:off x="5832293" y="5697022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805E8C-82F1-4BDB-83DD-63184581516A}"/>
              </a:ext>
            </a:extLst>
          </p:cNvPr>
          <p:cNvSpPr/>
          <p:nvPr/>
        </p:nvSpPr>
        <p:spPr>
          <a:xfrm>
            <a:off x="5957890" y="4715411"/>
            <a:ext cx="514350" cy="5143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5514CE-9722-4610-82C0-F510FB012FD2}"/>
              </a:ext>
            </a:extLst>
          </p:cNvPr>
          <p:cNvSpPr/>
          <p:nvPr/>
        </p:nvSpPr>
        <p:spPr>
          <a:xfrm>
            <a:off x="3867153" y="5102514"/>
            <a:ext cx="514350" cy="5143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FF5BEC-BB14-4909-8BC5-268BC4C32005}"/>
              </a:ext>
            </a:extLst>
          </p:cNvPr>
          <p:cNvSpPr/>
          <p:nvPr/>
        </p:nvSpPr>
        <p:spPr>
          <a:xfrm>
            <a:off x="7896226" y="2930546"/>
            <a:ext cx="514350" cy="5143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lowchart: Summing Junction 1">
            <a:extLst>
              <a:ext uri="{FF2B5EF4-FFF2-40B4-BE49-F238E27FC236}">
                <a16:creationId xmlns:a16="http://schemas.microsoft.com/office/drawing/2014/main" id="{C0272235-9FCB-40B9-83F3-30DAB37D2E62}"/>
              </a:ext>
            </a:extLst>
          </p:cNvPr>
          <p:cNvSpPr/>
          <p:nvPr/>
        </p:nvSpPr>
        <p:spPr>
          <a:xfrm>
            <a:off x="1846326" y="3817444"/>
            <a:ext cx="612648" cy="612648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glow rad="19050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7D80E2D-073D-4F3B-A208-4D28FF2BB042}"/>
              </a:ext>
            </a:extLst>
          </p:cNvPr>
          <p:cNvSpPr/>
          <p:nvPr/>
        </p:nvSpPr>
        <p:spPr>
          <a:xfrm>
            <a:off x="3151252" y="1224874"/>
            <a:ext cx="612648" cy="612648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19050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Summing Junction 95">
            <a:extLst>
              <a:ext uri="{FF2B5EF4-FFF2-40B4-BE49-F238E27FC236}">
                <a16:creationId xmlns:a16="http://schemas.microsoft.com/office/drawing/2014/main" id="{A9D53CE0-9758-4432-A046-A42C3EA20C31}"/>
              </a:ext>
            </a:extLst>
          </p:cNvPr>
          <p:cNvSpPr/>
          <p:nvPr/>
        </p:nvSpPr>
        <p:spPr>
          <a:xfrm>
            <a:off x="5902073" y="3640692"/>
            <a:ext cx="612648" cy="612648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glow rad="19050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Summing Junction 96">
            <a:extLst>
              <a:ext uri="{FF2B5EF4-FFF2-40B4-BE49-F238E27FC236}">
                <a16:creationId xmlns:a16="http://schemas.microsoft.com/office/drawing/2014/main" id="{FED180B8-4F36-423E-9FDA-662C5F729067}"/>
              </a:ext>
            </a:extLst>
          </p:cNvPr>
          <p:cNvSpPr/>
          <p:nvPr/>
        </p:nvSpPr>
        <p:spPr>
          <a:xfrm>
            <a:off x="7803642" y="1826640"/>
            <a:ext cx="612648" cy="612648"/>
          </a:xfrm>
          <a:prstGeom prst="flowChartSummingJunctio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glow rad="19050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Summing Junction 97">
            <a:extLst>
              <a:ext uri="{FF2B5EF4-FFF2-40B4-BE49-F238E27FC236}">
                <a16:creationId xmlns:a16="http://schemas.microsoft.com/office/drawing/2014/main" id="{9B15D470-545D-470E-A07A-AC6FE543CD08}"/>
              </a:ext>
            </a:extLst>
          </p:cNvPr>
          <p:cNvSpPr/>
          <p:nvPr/>
        </p:nvSpPr>
        <p:spPr>
          <a:xfrm>
            <a:off x="9163052" y="4692778"/>
            <a:ext cx="612648" cy="612648"/>
          </a:xfrm>
          <a:prstGeom prst="flowChartSummingJunction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9050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Steinberg</dc:creator>
  <cp:lastModifiedBy>Michael Steinberg</cp:lastModifiedBy>
  <cp:revision>6</cp:revision>
  <dcterms:created xsi:type="dcterms:W3CDTF">2020-05-31T11:00:31Z</dcterms:created>
  <dcterms:modified xsi:type="dcterms:W3CDTF">2020-06-23T17:22:38Z</dcterms:modified>
</cp:coreProperties>
</file>