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9" r:id="rId5"/>
    <p:sldId id="256" r:id="rId6"/>
    <p:sldId id="261" r:id="rId7"/>
    <p:sldId id="262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035E1-DBDA-AA43-A09D-F4033CC64E1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BB3EE-752D-1E4C-B663-3128D3142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2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www.liaoxuefeng.com/wiki/0013739516305929606dd18361248578c67b8067c8c017b0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2293" y="2022438"/>
            <a:ext cx="57876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dirty="0" smtClean="0"/>
              <a:t>第一组 </a:t>
            </a:r>
            <a:endParaRPr kumimoji="1" lang="en-US" altLang="zh-CN" sz="6600" dirty="0" smtClean="0"/>
          </a:p>
          <a:p>
            <a:pPr algn="ctr"/>
            <a:r>
              <a:rPr kumimoji="1" lang="en-US" altLang="zh-CN" sz="6600" dirty="0" smtClean="0"/>
              <a:t>Weekly</a:t>
            </a:r>
            <a:r>
              <a:rPr kumimoji="1" lang="zh-CN" altLang="en-US" sz="6600" dirty="0" smtClean="0"/>
              <a:t> </a:t>
            </a:r>
            <a:r>
              <a:rPr kumimoji="1" lang="en-US" altLang="zh-CN" sz="6600" dirty="0" smtClean="0"/>
              <a:t>Report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2508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2293" y="2022438"/>
            <a:ext cx="57876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 smtClean="0"/>
              <a:t>Thanks</a:t>
            </a:r>
            <a:r>
              <a:rPr kumimoji="1" lang="zh-CN" altLang="en-US" sz="6600" dirty="0" smtClean="0"/>
              <a:t> </a:t>
            </a:r>
            <a:r>
              <a:rPr kumimoji="1" lang="en-US" altLang="zh-CN" sz="6600" dirty="0" smtClean="0"/>
              <a:t>For</a:t>
            </a:r>
            <a:r>
              <a:rPr kumimoji="1" lang="zh-CN" altLang="en-US" sz="6600" dirty="0" smtClean="0"/>
              <a:t> </a:t>
            </a:r>
            <a:endParaRPr kumimoji="1" lang="en-US" altLang="zh-CN" sz="6600" dirty="0" smtClean="0"/>
          </a:p>
          <a:p>
            <a:pPr algn="ctr"/>
            <a:r>
              <a:rPr kumimoji="1" lang="en-US" altLang="zh-CN" sz="6600" dirty="0" smtClean="0"/>
              <a:t>Your</a:t>
            </a:r>
            <a:r>
              <a:rPr kumimoji="1" lang="zh-CN" altLang="en-US" sz="6600" dirty="0" smtClean="0"/>
              <a:t> </a:t>
            </a:r>
            <a:r>
              <a:rPr kumimoji="1" lang="en-US" altLang="zh-CN" sz="6600" dirty="0" smtClean="0"/>
              <a:t>Time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6559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0480AC6-6239-4042-BA30-D74630B6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" y="0"/>
            <a:ext cx="12133935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3C0D581-E03A-44EC-AD0B-EF9085D2D511}"/>
              </a:ext>
            </a:extLst>
          </p:cNvPr>
          <p:cNvSpPr txBox="1"/>
          <p:nvPr/>
        </p:nvSpPr>
        <p:spPr>
          <a:xfrm>
            <a:off x="2846567" y="48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5CDFFF60-E175-4E5E-A1A2-83942868ECD8}"/>
              </a:ext>
            </a:extLst>
          </p:cNvPr>
          <p:cNvSpPr txBox="1"/>
          <p:nvPr/>
        </p:nvSpPr>
        <p:spPr>
          <a:xfrm>
            <a:off x="2397317" y="317808"/>
            <a:ext cx="8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0816C46-525A-4151-BCE4-16288B391D46}"/>
              </a:ext>
            </a:extLst>
          </p:cNvPr>
          <p:cNvSpPr txBox="1"/>
          <p:nvPr/>
        </p:nvSpPr>
        <p:spPr>
          <a:xfrm>
            <a:off x="3967702" y="269587"/>
            <a:ext cx="669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小组刚成立，对组员彼此不是特别熟悉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第一周部分组员已经开始学习</a:t>
            </a:r>
            <a:r>
              <a:rPr lang="en-US" altLang="zh-CN" sz="1600" dirty="0"/>
              <a:t>Project 1,2,3</a:t>
            </a:r>
            <a:r>
              <a:rPr lang="zh-CN" altLang="en-US" sz="1600" dirty="0"/>
              <a:t>的内容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04F3BE8-B985-408C-A351-30E84024C918}"/>
              </a:ext>
            </a:extLst>
          </p:cNvPr>
          <p:cNvSpPr/>
          <p:nvPr/>
        </p:nvSpPr>
        <p:spPr>
          <a:xfrm>
            <a:off x="9856968" y="2485634"/>
            <a:ext cx="1611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上课内容，教材，</a:t>
            </a:r>
            <a:r>
              <a:rPr lang="en-US" altLang="zh-CN" dirty="0"/>
              <a:t>Git</a:t>
            </a:r>
            <a:r>
              <a:rPr lang="zh-CN" altLang="en-US" dirty="0"/>
              <a:t>简易教程，</a:t>
            </a:r>
            <a:r>
              <a:rPr lang="en-US" altLang="zh-CN" dirty="0"/>
              <a:t>Wiki</a:t>
            </a:r>
            <a:r>
              <a:rPr lang="zh-CN" altLang="en-US" dirty="0"/>
              <a:t>语法教程，</a:t>
            </a:r>
            <a:r>
              <a:rPr lang="en-US" altLang="zh-CN" dirty="0"/>
              <a:t>GitHub</a:t>
            </a:r>
            <a:r>
              <a:rPr lang="zh-CN" altLang="en-US" dirty="0"/>
              <a:t>网站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Nand2Tetris</a:t>
            </a:r>
            <a:r>
              <a:rPr lang="zh-CN" altLang="en-US" dirty="0"/>
              <a:t>课程</a:t>
            </a:r>
            <a:r>
              <a:rPr lang="zh-CN" altLang="en-US" dirty="0" smtClean="0"/>
              <a:t>网站</a:t>
            </a:r>
            <a:r>
              <a:rPr lang="en-US" altLang="zh-CN" dirty="0" err="1" smtClean="0"/>
              <a:t>Stackoverflow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29AB533-4743-4ADC-A3B0-60435282A9A4}"/>
              </a:ext>
            </a:extLst>
          </p:cNvPr>
          <p:cNvSpPr txBox="1"/>
          <p:nvPr/>
        </p:nvSpPr>
        <p:spPr>
          <a:xfrm>
            <a:off x="2397317" y="10972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目标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243E392-7BD9-415A-AE62-A5F26FC0B63D}"/>
              </a:ext>
            </a:extLst>
          </p:cNvPr>
          <p:cNvSpPr txBox="1"/>
          <p:nvPr/>
        </p:nvSpPr>
        <p:spPr>
          <a:xfrm>
            <a:off x="7690236" y="19560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924EC8A-E927-445B-B081-99FC298D660F}"/>
              </a:ext>
            </a:extLst>
          </p:cNvPr>
          <p:cNvSpPr txBox="1"/>
          <p:nvPr/>
        </p:nvSpPr>
        <p:spPr>
          <a:xfrm>
            <a:off x="5155095" y="19560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BEBC9F5-D10E-43C0-BAC8-A98976EE18F4}"/>
              </a:ext>
            </a:extLst>
          </p:cNvPr>
          <p:cNvSpPr txBox="1"/>
          <p:nvPr/>
        </p:nvSpPr>
        <p:spPr>
          <a:xfrm>
            <a:off x="2659306" y="19560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效果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350327F-C1D8-43CC-88FA-47B62BF50C3A}"/>
              </a:ext>
            </a:extLst>
          </p:cNvPr>
          <p:cNvSpPr txBox="1"/>
          <p:nvPr/>
        </p:nvSpPr>
        <p:spPr>
          <a:xfrm>
            <a:off x="10262590" y="19497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49089938-1517-467F-B295-EE38A57142D7}"/>
              </a:ext>
            </a:extLst>
          </p:cNvPr>
          <p:cNvSpPr/>
          <p:nvPr/>
        </p:nvSpPr>
        <p:spPr>
          <a:xfrm>
            <a:off x="7081880" y="2571901"/>
            <a:ext cx="21267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学习</a:t>
            </a:r>
            <a:r>
              <a:rPr lang="en-US" altLang="zh-CN" dirty="0"/>
              <a:t>Project 10,12</a:t>
            </a:r>
            <a:r>
              <a:rPr lang="zh-CN" altLang="en-US" dirty="0"/>
              <a:t>的内容</a:t>
            </a:r>
            <a:r>
              <a:rPr lang="en-US" altLang="zh-CN" dirty="0"/>
              <a:t>(</a:t>
            </a:r>
            <a:r>
              <a:rPr lang="zh-CN" altLang="en-US" dirty="0"/>
              <a:t>编译器的语法分析</a:t>
            </a:r>
            <a:r>
              <a:rPr lang="en-US" altLang="zh-CN" dirty="0"/>
              <a:t>, </a:t>
            </a:r>
            <a:r>
              <a:rPr lang="zh-CN" altLang="en-US" dirty="0"/>
              <a:t>操作系统）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尝试编写</a:t>
            </a:r>
            <a:r>
              <a:rPr lang="en-US" altLang="zh-CN" dirty="0"/>
              <a:t>Project</a:t>
            </a:r>
            <a:r>
              <a:rPr lang="zh-CN" altLang="en-US" dirty="0"/>
              <a:t>后的作业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在网上寻找</a:t>
            </a:r>
            <a:r>
              <a:rPr lang="en-US" altLang="zh-CN" dirty="0"/>
              <a:t>Git</a:t>
            </a:r>
            <a:r>
              <a:rPr lang="zh-CN" altLang="en-US" dirty="0"/>
              <a:t>教程，如</a:t>
            </a:r>
            <a:r>
              <a:rPr lang="zh-CN" altLang="en-US" dirty="0">
                <a:hlinkClick r:id="rId3"/>
              </a:rPr>
              <a:t>廖雪峰</a:t>
            </a:r>
            <a:r>
              <a:rPr lang="en-US" altLang="zh-CN" dirty="0">
                <a:hlinkClick r:id="rId3"/>
              </a:rPr>
              <a:t>Git</a:t>
            </a:r>
            <a:r>
              <a:rPr lang="zh-CN" altLang="en-US" dirty="0">
                <a:hlinkClick r:id="rId3"/>
              </a:rPr>
              <a:t>教程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实践如何使用</a:t>
            </a:r>
            <a:r>
              <a:rPr lang="en-US" altLang="zh-CN" dirty="0"/>
              <a:t>Git</a:t>
            </a:r>
            <a:r>
              <a:rPr lang="zh-CN" altLang="en-US" dirty="0"/>
              <a:t>的一系列指令集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ABC6FAF-BF4C-47B5-974C-6D6E92F90468}"/>
              </a:ext>
            </a:extLst>
          </p:cNvPr>
          <p:cNvSpPr/>
          <p:nvPr/>
        </p:nvSpPr>
        <p:spPr>
          <a:xfrm>
            <a:off x="4794223" y="2612854"/>
            <a:ext cx="1593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小组学习报告</a:t>
            </a:r>
            <a:r>
              <a:rPr lang="en-US" altLang="zh-CN" dirty="0"/>
              <a:t>,</a:t>
            </a:r>
            <a:r>
              <a:rPr lang="zh-CN" altLang="en-US" dirty="0"/>
              <a:t>组员个人学习报告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4A51F31B-9087-492B-BC6A-9DEFED22FB5D}"/>
              </a:ext>
            </a:extLst>
          </p:cNvPr>
          <p:cNvSpPr/>
          <p:nvPr/>
        </p:nvSpPr>
        <p:spPr>
          <a:xfrm>
            <a:off x="2324708" y="2587803"/>
            <a:ext cx="1639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1.</a:t>
            </a:r>
            <a:r>
              <a:rPr lang="zh-CN" altLang="en-US" b="0" i="0" dirty="0">
                <a:effectLst/>
                <a:latin typeface="-apple-system"/>
              </a:rPr>
              <a:t>组员对编译器工作原理以及操作系统服务的实现过程有了初步了解</a:t>
            </a:r>
            <a:endParaRPr lang="en-US" altLang="zh-CN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2.</a:t>
            </a:r>
            <a:r>
              <a:rPr lang="zh-CN" altLang="en-US" b="0" i="0" dirty="0">
                <a:effectLst/>
                <a:latin typeface="-apple-system"/>
              </a:rPr>
              <a:t>学会使用</a:t>
            </a:r>
            <a:r>
              <a:rPr lang="en-US" altLang="zh-CN" b="0" i="0" dirty="0">
                <a:effectLst/>
                <a:latin typeface="-apple-system"/>
              </a:rPr>
              <a:t>Git</a:t>
            </a:r>
            <a:r>
              <a:rPr lang="zh-CN" altLang="en-US" b="0" i="0" dirty="0">
                <a:effectLst/>
                <a:latin typeface="-apple-system"/>
              </a:rPr>
              <a:t>指令集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B3CF7F1-C67E-4A6F-B092-5938A46F7B2B}"/>
              </a:ext>
            </a:extLst>
          </p:cNvPr>
          <p:cNvSpPr txBox="1"/>
          <p:nvPr/>
        </p:nvSpPr>
        <p:spPr>
          <a:xfrm>
            <a:off x="458012" y="2644170"/>
            <a:ext cx="47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逻辑模型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3DC56A8C-7386-4D0E-A37E-01B7766CA61A}"/>
              </a:ext>
            </a:extLst>
          </p:cNvPr>
          <p:cNvSpPr txBox="1"/>
          <p:nvPr/>
        </p:nvSpPr>
        <p:spPr>
          <a:xfrm>
            <a:off x="2489650" y="61679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外部因素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676E6BB-0E2C-440A-AF49-1BF0FFAEB41A}"/>
              </a:ext>
            </a:extLst>
          </p:cNvPr>
          <p:cNvSpPr/>
          <p:nvPr/>
        </p:nvSpPr>
        <p:spPr>
          <a:xfrm>
            <a:off x="4642235" y="6044289"/>
            <a:ext cx="7348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-apple-system"/>
              </a:rPr>
              <a:t>1.</a:t>
            </a:r>
            <a:r>
              <a:rPr lang="zh-CN" altLang="en-US" sz="1600" b="0" i="0" dirty="0">
                <a:effectLst/>
                <a:latin typeface="-apple-system"/>
              </a:rPr>
              <a:t>组员太少，无法形成有效的交流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-apple-system"/>
              </a:rPr>
              <a:t>2.</a:t>
            </a:r>
            <a:r>
              <a:rPr lang="zh-CN" altLang="en-US" sz="1600" b="0" i="0" dirty="0">
                <a:effectLst/>
                <a:latin typeface="-apple-system"/>
              </a:rPr>
              <a:t>分到的</a:t>
            </a:r>
            <a:r>
              <a:rPr lang="en-US" altLang="zh-CN" sz="1600" b="0" i="0" dirty="0">
                <a:effectLst/>
                <a:latin typeface="-apple-system"/>
              </a:rPr>
              <a:t>Project</a:t>
            </a:r>
            <a:r>
              <a:rPr lang="zh-CN" altLang="en-US" sz="1600" b="0" i="0" dirty="0">
                <a:effectLst/>
                <a:latin typeface="-apple-system"/>
              </a:rPr>
              <a:t>太靠后，完成作业需要前面的</a:t>
            </a:r>
            <a:r>
              <a:rPr lang="en-US" altLang="zh-CN" sz="1600" b="0" i="0" dirty="0">
                <a:effectLst/>
                <a:latin typeface="-apple-system"/>
              </a:rPr>
              <a:t>Jack</a:t>
            </a:r>
            <a:r>
              <a:rPr lang="zh-CN" altLang="en-US" sz="1600" b="0" i="0" dirty="0">
                <a:effectLst/>
                <a:latin typeface="-apple-system"/>
              </a:rPr>
              <a:t>语法基础，完成起来较为困难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B2158B8D-F959-4A6C-A6E8-DB2DA828A864}"/>
              </a:ext>
            </a:extLst>
          </p:cNvPr>
          <p:cNvSpPr/>
          <p:nvPr/>
        </p:nvSpPr>
        <p:spPr>
          <a:xfrm>
            <a:off x="3963728" y="1138657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掌握</a:t>
            </a:r>
            <a:r>
              <a:rPr lang="en-US" altLang="zh-CN" b="0" i="0" dirty="0">
                <a:effectLst/>
                <a:latin typeface="-apple-system"/>
              </a:rPr>
              <a:t>Git</a:t>
            </a:r>
            <a:r>
              <a:rPr lang="zh-CN" altLang="en-US" b="0" i="0" dirty="0">
                <a:effectLst/>
                <a:latin typeface="-apple-system"/>
              </a:rPr>
              <a:t>的使用方法，学会编译器原理以及操作系统的</a:t>
            </a:r>
            <a:r>
              <a:rPr lang="zh-CN" altLang="en-US" b="0" i="0" dirty="0" smtClean="0">
                <a:effectLst/>
                <a:latin typeface="-apple-system"/>
              </a:rPr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4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/>
              <a:t>Project 10</a:t>
            </a:r>
            <a:r>
              <a:rPr kumimoji="1" lang="zh-CN" altLang="en-US" sz="4400" dirty="0" smtClean="0"/>
              <a:t> 内容概述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42104" y="1723017"/>
            <a:ext cx="2493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针对一段代码，首先进行</a:t>
            </a:r>
            <a:r>
              <a:rPr kumimoji="1" lang="en-US" altLang="zh-CN" sz="3200" dirty="0" smtClean="0"/>
              <a:t>tokenize</a:t>
            </a:r>
            <a:r>
              <a:rPr kumimoji="1" lang="zh-CN" altLang="en-US" sz="3200" dirty="0" smtClean="0"/>
              <a:t>，即单独识别出每个字符串的类型，如右图：</a:t>
            </a: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2" y="1081414"/>
            <a:ext cx="6750158" cy="55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7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/>
              <a:t>Project 10</a:t>
            </a:r>
            <a:r>
              <a:rPr kumimoji="1" lang="zh-CN" altLang="en-US" sz="4400" dirty="0" smtClean="0"/>
              <a:t> 内容概述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42104" y="1723017"/>
            <a:ext cx="2493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在此基础上，对</a:t>
            </a:r>
            <a:r>
              <a:rPr kumimoji="1" lang="en-US" altLang="zh-CN" sz="3200" dirty="0" smtClean="0"/>
              <a:t>keyword</a:t>
            </a:r>
            <a:r>
              <a:rPr kumimoji="1" lang="zh-CN" altLang="en-US" sz="3200" dirty="0" smtClean="0"/>
              <a:t>以及</a:t>
            </a:r>
            <a:r>
              <a:rPr kumimoji="1" lang="en-US" altLang="zh-CN" sz="3200" dirty="0" smtClean="0"/>
              <a:t>symbol</a:t>
            </a:r>
            <a:r>
              <a:rPr kumimoji="1" lang="zh-CN" altLang="en-US" sz="3200" dirty="0" smtClean="0"/>
              <a:t>进行识别，进行语法分析，输出一份有缩进，语义完备的文件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4" y="1081414"/>
            <a:ext cx="6454589" cy="5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8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612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/>
              <a:t>已解决的问题：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883920" y="1497107"/>
            <a:ext cx="45809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目前课程提供的编译方式是</a:t>
            </a:r>
            <a:r>
              <a:rPr kumimoji="1" lang="en-US" altLang="zh-CN" sz="3200" dirty="0" smtClean="0"/>
              <a:t>Lex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err="1" smtClean="0"/>
              <a:t>Yacc</a:t>
            </a:r>
            <a:r>
              <a:rPr kumimoji="1" lang="zh-CN" altLang="en-US" sz="3200" dirty="0" smtClean="0"/>
              <a:t>，但这两者在网络上资源极度缺乏。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Lex</a:t>
            </a:r>
            <a:r>
              <a:rPr kumimoji="1" lang="zh-CN" altLang="en-US" sz="3200" dirty="0" smtClean="0"/>
              <a:t>的语法和</a:t>
            </a:r>
            <a:r>
              <a:rPr kumimoji="1" lang="en-US" altLang="zh-CN" sz="3200" dirty="0" smtClean="0"/>
              <a:t>C</a:t>
            </a:r>
            <a:r>
              <a:rPr kumimoji="1" lang="zh-CN" altLang="en-US" sz="3200" dirty="0" smtClean="0"/>
              <a:t>相同，但功能有所区别。</a:t>
            </a:r>
            <a:endParaRPr kumimoji="1"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69" y="1156718"/>
            <a:ext cx="6016483" cy="54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/>
              <a:t>解决方法</a:t>
            </a:r>
            <a:r>
              <a:rPr kumimoji="1" lang="en-US" altLang="zh-CN" sz="4400" dirty="0" smtClean="0"/>
              <a:t>1</a:t>
            </a:r>
            <a:endParaRPr kumimoji="1"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4526" y="1497107"/>
            <a:ext cx="101319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	</a:t>
            </a:r>
            <a:r>
              <a:rPr kumimoji="1" lang="zh-CN" altLang="en-US" sz="3200" dirty="0" smtClean="0"/>
              <a:t>尽管资源较少，但综合了百度、</a:t>
            </a:r>
            <a:r>
              <a:rPr kumimoji="1" lang="en-US" altLang="zh-CN" sz="3200" dirty="0" smtClean="0"/>
              <a:t>google</a:t>
            </a:r>
            <a:r>
              <a:rPr kumimoji="1" lang="zh-CN" altLang="en-US" sz="3200" dirty="0" smtClean="0"/>
              <a:t>上的各类简易教程，尤其是</a:t>
            </a:r>
            <a:r>
              <a:rPr kumimoji="1" lang="en-US" altLang="zh-CN" sz="3200" dirty="0" err="1" smtClean="0"/>
              <a:t>Stackoverflow</a:t>
            </a:r>
            <a:r>
              <a:rPr kumimoji="1" lang="zh-CN" altLang="en-US" sz="3200" dirty="0" smtClean="0"/>
              <a:t> 中解答了大量关于安装运行以及各种报错的问题，顺利地在两三个小时内成功运行了</a:t>
            </a:r>
            <a:r>
              <a:rPr kumimoji="1" lang="en-US" altLang="zh-CN" sz="3200" dirty="0" smtClean="0"/>
              <a:t>Lex</a:t>
            </a:r>
            <a:r>
              <a:rPr kumimoji="1" lang="zh-CN" altLang="en-US" sz="3200" dirty="0" smtClean="0"/>
              <a:t>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08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/>
              <a:t>解决方法</a:t>
            </a:r>
            <a:r>
              <a:rPr kumimoji="1" lang="en-US" altLang="zh-CN" sz="4400" dirty="0"/>
              <a:t>2</a:t>
            </a:r>
            <a:endParaRPr kumimoji="1"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4526" y="1497107"/>
            <a:ext cx="10131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Lex</a:t>
            </a:r>
            <a:r>
              <a:rPr kumimoji="1" lang="zh-CN" altLang="en-US" sz="3200" dirty="0" smtClean="0"/>
              <a:t>在扫描代码的时候，通过正则表达式提取各类字符串。正则表达式在网上的教程相对普遍易懂，配合在线正则表达式的测试工具即可掌握。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Lex</a:t>
            </a:r>
            <a:r>
              <a:rPr kumimoji="1" lang="zh-CN" altLang="en-US" sz="3200" dirty="0" smtClean="0"/>
              <a:t>本身对于代码的格式（缩进、换行）有严格的要求，所以大部分功能都被编写进了头文件中。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	</a:t>
            </a:r>
            <a:r>
              <a:rPr kumimoji="1" lang="zh-CN" altLang="en-US" sz="3200" dirty="0" smtClean="0"/>
              <a:t>然而不知为何，我在</a:t>
            </a:r>
            <a:r>
              <a:rPr kumimoji="1" lang="en-US" altLang="zh-CN" sz="3200" dirty="0" smtClean="0"/>
              <a:t>Lex</a:t>
            </a:r>
            <a:r>
              <a:rPr kumimoji="1" lang="zh-CN" altLang="en-US" sz="3200" dirty="0" smtClean="0"/>
              <a:t>中无法使用指针，所以每次操作如果要修改全局变量，就必须不断地写一个函数提供一个返回值，然后在</a:t>
            </a:r>
            <a:r>
              <a:rPr kumimoji="1" lang="en-US" altLang="zh-CN" sz="3200" dirty="0" smtClean="0"/>
              <a:t>Lex</a:t>
            </a:r>
            <a:r>
              <a:rPr kumimoji="1" lang="zh-CN" altLang="en-US" sz="3200" dirty="0" smtClean="0"/>
              <a:t>的主体中通过返回值修改全局变量。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074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8354" y="0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/>
              <a:t>Lex</a:t>
            </a:r>
            <a:r>
              <a:rPr kumimoji="1" lang="zh-CN" altLang="en-US" sz="4400" dirty="0" smtClean="0"/>
              <a:t>代码概况</a:t>
            </a:r>
            <a:endParaRPr kumimoji="1" lang="zh-CN" altLang="en-US" sz="4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769441"/>
            <a:ext cx="10058400" cy="58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639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/>
              <a:t> </a:t>
            </a:r>
            <a:r>
              <a:rPr kumimoji="1" lang="zh-CN" altLang="en-US" sz="4400" dirty="0" smtClean="0"/>
              <a:t>未解决的问题：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871370" y="1497107"/>
            <a:ext cx="10510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	</a:t>
            </a:r>
            <a:r>
              <a:rPr kumimoji="1" lang="zh-CN" altLang="en-US" sz="3200" dirty="0" smtClean="0"/>
              <a:t>目前作业中只涉及到了</a:t>
            </a:r>
            <a:r>
              <a:rPr kumimoji="1" lang="en-US" altLang="zh-CN" sz="3200" dirty="0" smtClean="0"/>
              <a:t>if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else</a:t>
            </a:r>
            <a:r>
              <a:rPr kumimoji="1" lang="zh-CN" altLang="en-US" sz="3200" dirty="0" smtClean="0"/>
              <a:t>的控制，不知道是否还需要对</a:t>
            </a:r>
            <a:r>
              <a:rPr kumimoji="1" lang="en-US" altLang="zh-CN" sz="3200" dirty="0" smtClean="0"/>
              <a:t>while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for</a:t>
            </a:r>
            <a:r>
              <a:rPr kumimoji="1" lang="zh-CN" altLang="en-US" sz="3200" dirty="0" smtClean="0"/>
              <a:t>等进行编译。然而</a:t>
            </a:r>
            <a:r>
              <a:rPr kumimoji="1" lang="en-US" altLang="zh-CN" sz="3200" dirty="0" smtClean="0"/>
              <a:t>if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else</a:t>
            </a:r>
            <a:r>
              <a:rPr kumimoji="1" lang="zh-CN" altLang="en-US" sz="3200" dirty="0" smtClean="0"/>
              <a:t>的编译我觉得非常复杂。因为在扫描到</a:t>
            </a:r>
            <a:r>
              <a:rPr kumimoji="1" lang="en-US" altLang="zh-CN" sz="3200" dirty="0" smtClean="0"/>
              <a:t>if</a:t>
            </a:r>
            <a:r>
              <a:rPr kumimoji="1" lang="zh-CN" altLang="en-US" sz="3200" dirty="0" smtClean="0"/>
              <a:t>结束的‘</a:t>
            </a:r>
            <a:r>
              <a:rPr kumimoji="1" lang="en-US" altLang="zh-CN" sz="3200" dirty="0" smtClean="0"/>
              <a:t>}</a:t>
            </a:r>
            <a:r>
              <a:rPr kumimoji="1" lang="zh-CN" altLang="en-US" sz="3200" dirty="0" smtClean="0"/>
              <a:t>’时，并不知道后面有没有</a:t>
            </a:r>
            <a:r>
              <a:rPr kumimoji="1" lang="en-US" altLang="zh-CN" sz="3200" dirty="0" smtClean="0"/>
              <a:t>else</a:t>
            </a:r>
            <a:r>
              <a:rPr kumimoji="1" lang="zh-CN" altLang="en-US" sz="3200" dirty="0" smtClean="0"/>
              <a:t>，但是输出中必须决定这里有没有“</a:t>
            </a:r>
            <a:r>
              <a:rPr kumimoji="1" lang="en-US" altLang="zh-CN" sz="3200" dirty="0" smtClean="0"/>
              <a:t>&lt;/</a:t>
            </a:r>
            <a:r>
              <a:rPr kumimoji="1" lang="en-US" altLang="zh-CN" sz="3200" dirty="0" err="1" smtClean="0"/>
              <a:t>ifstatement</a:t>
            </a:r>
            <a:r>
              <a:rPr kumimoji="1" lang="en-US" altLang="zh-CN" sz="3200" dirty="0" smtClean="0"/>
              <a:t>&gt;</a:t>
            </a:r>
            <a:r>
              <a:rPr kumimoji="1" lang="zh-CN" altLang="en-US" sz="3200" dirty="0" smtClean="0"/>
              <a:t>”。同时，由于</a:t>
            </a:r>
            <a:r>
              <a:rPr kumimoji="1" lang="en-US" altLang="zh-CN" sz="3200" dirty="0" smtClean="0"/>
              <a:t>}</a:t>
            </a:r>
            <a:r>
              <a:rPr kumimoji="1" lang="zh-CN" altLang="en-US" sz="3200" dirty="0" smtClean="0"/>
              <a:t>在“</a:t>
            </a:r>
            <a:r>
              <a:rPr kumimoji="1" lang="en-US" altLang="zh-CN" sz="3200" dirty="0" smtClean="0"/>
              <a:t>class</a:t>
            </a:r>
            <a:r>
              <a:rPr kumimoji="1" lang="zh-CN" altLang="en-US" sz="3200" dirty="0" smtClean="0"/>
              <a:t>”，“</a:t>
            </a:r>
            <a:r>
              <a:rPr kumimoji="1" lang="en-US" altLang="zh-CN" sz="3200" dirty="0" smtClean="0"/>
              <a:t>function</a:t>
            </a:r>
            <a:r>
              <a:rPr kumimoji="1" lang="zh-CN" altLang="en-US" sz="3200" dirty="0" smtClean="0"/>
              <a:t>”，“</a:t>
            </a:r>
            <a:r>
              <a:rPr kumimoji="1" lang="en-US" altLang="zh-CN" sz="3200" dirty="0" smtClean="0"/>
              <a:t>if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else</a:t>
            </a:r>
            <a:r>
              <a:rPr kumimoji="1" lang="zh-CN" altLang="en-US" sz="3200" dirty="0" smtClean="0"/>
              <a:t>”中都有使用，但其正则表达式所对应的函数只有一个，于是需要设置大量的变量和复杂的判定。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	</a:t>
            </a:r>
            <a:r>
              <a:rPr kumimoji="1" lang="zh-CN" altLang="en-US" sz="3200" dirty="0" smtClean="0"/>
              <a:t>目前这部分还存在一两处细节上的处理问题，有待以后加以解决。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804733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45</TotalTime>
  <Words>303</Words>
  <Application>Microsoft Macintosh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Corbel</vt:lpstr>
      <vt:lpstr>DengXian</vt:lpstr>
      <vt:lpstr>华文楷体</vt:lpstr>
      <vt:lpstr>Arial</vt:lpstr>
      <vt:lpstr>TF10001006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54longwu@163.com</dc:creator>
  <cp:lastModifiedBy>54longwu@163.com</cp:lastModifiedBy>
  <cp:revision>5</cp:revision>
  <dcterms:created xsi:type="dcterms:W3CDTF">2017-10-12T02:19:43Z</dcterms:created>
  <dcterms:modified xsi:type="dcterms:W3CDTF">2017-10-12T03:05:13Z</dcterms:modified>
</cp:coreProperties>
</file>