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AA6E7-9268-044C-9B31-BD1ED6EA005F}" type="datetimeFigureOut">
              <a:rPr kumimoji="1" lang="zh-CN" altLang="en-US" smtClean="0"/>
              <a:t>2017/10/26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89D96-9266-5243-B968-478FEB03AAE4}" type="slidenum">
              <a:rPr kumimoji="1" lang="zh-CN" altLang="en-US" smtClean="0"/>
              <a:t>‹#›</a:t>
            </a:fld>
            <a:endParaRPr kumimoji="1" lang="zh-CN" altLang="en-US"/>
          </a:p>
        </p:txBody>
      </p:sp>
    </p:spTree>
    <p:extLst>
      <p:ext uri="{BB962C8B-B14F-4D97-AF65-F5344CB8AC3E}">
        <p14:creationId xmlns:p14="http://schemas.microsoft.com/office/powerpoint/2010/main" val="69974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Group 1 Week 5 report</a:t>
            </a:r>
            <a:endParaRPr kumimoji="1" lang="zh-CN" altLang="en-US" dirty="0"/>
          </a:p>
        </p:txBody>
      </p:sp>
      <p:sp>
        <p:nvSpPr>
          <p:cNvPr id="3" name="副标题 2"/>
          <p:cNvSpPr>
            <a:spLocks noGrp="1"/>
          </p:cNvSpPr>
          <p:nvPr>
            <p:ph type="subTitle" idx="1"/>
          </p:nvPr>
        </p:nvSpPr>
        <p:spPr/>
        <p:txBody>
          <a:bodyPr/>
          <a:lstStyle/>
          <a:p>
            <a:r>
              <a:rPr kumimoji="1" lang="en-US" altLang="zh-CN" dirty="0" smtClean="0"/>
              <a:t>About </a:t>
            </a:r>
            <a:r>
              <a:rPr kumimoji="1" lang="en-US" altLang="zh-CN" dirty="0" err="1" smtClean="0"/>
              <a:t>Os</a:t>
            </a:r>
            <a:r>
              <a:rPr kumimoji="1" lang="zh-CN" altLang="en-US" dirty="0" smtClean="0"/>
              <a:t>、</a:t>
            </a:r>
            <a:r>
              <a:rPr kumimoji="1" lang="en-US" altLang="zh-CN" dirty="0" smtClean="0"/>
              <a:t>parser and Server</a:t>
            </a:r>
            <a:endParaRPr kumimoji="1" lang="zh-CN" altLang="en-US" dirty="0"/>
          </a:p>
        </p:txBody>
      </p:sp>
    </p:spTree>
    <p:extLst>
      <p:ext uri="{BB962C8B-B14F-4D97-AF65-F5344CB8AC3E}">
        <p14:creationId xmlns:p14="http://schemas.microsoft.com/office/powerpoint/2010/main" val="10493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840442"/>
            <a:ext cx="9488244" cy="5930153"/>
          </a:xfrm>
          <a:prstGeom prst="rect">
            <a:avLst/>
          </a:prstGeom>
        </p:spPr>
      </p:pic>
      <p:sp>
        <p:nvSpPr>
          <p:cNvPr id="6" name="标题 1">
            <a:extLst>
              <a:ext uri="{FF2B5EF4-FFF2-40B4-BE49-F238E27FC236}">
                <a16:creationId xmlns:a16="http://schemas.microsoft.com/office/drawing/2014/main" xmlns="" id="{54B98C10-00C8-42FD-A341-5CF67D9F4E8F}"/>
              </a:ext>
            </a:extLst>
          </p:cNvPr>
          <p:cNvSpPr txBox="1">
            <a:spLocks/>
          </p:cNvSpPr>
          <p:nvPr/>
        </p:nvSpPr>
        <p:spPr>
          <a:xfrm>
            <a:off x="817589" y="-204397"/>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4400" dirty="0" err="1" smtClean="0"/>
              <a:t>Wordpress</a:t>
            </a:r>
            <a:r>
              <a:rPr lang="en-US" altLang="zh-CN" sz="4400" dirty="0" smtClean="0"/>
              <a:t>——</a:t>
            </a:r>
            <a:r>
              <a:rPr lang="zh-CN" altLang="en-US" sz="4400" dirty="0" smtClean="0"/>
              <a:t>另一个抽象层？</a:t>
            </a:r>
            <a:endParaRPr lang="zh-CN" altLang="en-US" sz="4400" dirty="0"/>
          </a:p>
        </p:txBody>
      </p:sp>
    </p:spTree>
    <p:extLst>
      <p:ext uri="{BB962C8B-B14F-4D97-AF65-F5344CB8AC3E}">
        <p14:creationId xmlns:p14="http://schemas.microsoft.com/office/powerpoint/2010/main" val="44995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20000"/>
          </a:xfrm>
          <a:prstGeom prst="rect">
            <a:avLst/>
          </a:prstGeom>
        </p:spPr>
      </p:pic>
    </p:spTree>
    <p:extLst>
      <p:ext uri="{BB962C8B-B14F-4D97-AF65-F5344CB8AC3E}">
        <p14:creationId xmlns:p14="http://schemas.microsoft.com/office/powerpoint/2010/main" val="21301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Thank you for </a:t>
            </a:r>
            <a:r>
              <a:rPr kumimoji="1" lang="en-US" altLang="zh-CN" dirty="0" err="1" smtClean="0"/>
              <a:t>yout</a:t>
            </a:r>
            <a:r>
              <a:rPr kumimoji="1" lang="en-US" altLang="zh-CN" dirty="0" smtClean="0"/>
              <a:t> time!</a:t>
            </a:r>
            <a:endParaRPr kumimoji="1" lang="zh-CN" altLang="en-US" dirty="0"/>
          </a:p>
        </p:txBody>
      </p:sp>
    </p:spTree>
    <p:extLst>
      <p:ext uri="{BB962C8B-B14F-4D97-AF65-F5344CB8AC3E}">
        <p14:creationId xmlns:p14="http://schemas.microsoft.com/office/powerpoint/2010/main" val="606746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smtClean="0"/>
              <a:t>逻辑模型</a:t>
            </a:r>
            <a:endParaRPr lang="zh-CN" altLang="en-US" sz="4000" dirty="0"/>
          </a:p>
        </p:txBody>
      </p:sp>
      <p:sp>
        <p:nvSpPr>
          <p:cNvPr id="5" name="内容占位符 2">
            <a:extLst>
              <a:ext uri="{FF2B5EF4-FFF2-40B4-BE49-F238E27FC236}">
                <a16:creationId xmlns:a16="http://schemas.microsoft.com/office/drawing/2014/main" xmlns="" id="{291C9CBE-081C-450E-8235-BB44A1C88D0D}"/>
              </a:ext>
            </a:extLst>
          </p:cNvPr>
          <p:cNvSpPr txBox="1">
            <a:spLocks/>
          </p:cNvSpPr>
          <p:nvPr/>
        </p:nvSpPr>
        <p:spPr>
          <a:xfrm>
            <a:off x="838200" y="1707291"/>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输入</a:t>
            </a:r>
            <a:endParaRPr lang="en-US" altLang="zh-CN" dirty="0" smtClean="0"/>
          </a:p>
          <a:p>
            <a:pPr lvl="1"/>
            <a:r>
              <a:rPr lang="en-US" altLang="zh-CN" sz="1800" dirty="0" smtClean="0"/>
              <a:t>Nand2tetris</a:t>
            </a:r>
            <a:r>
              <a:rPr lang="zh-CN" altLang="en-US" sz="1800" dirty="0" smtClean="0"/>
              <a:t>课件、作业提示，网络上的各类教程，</a:t>
            </a:r>
            <a:r>
              <a:rPr lang="en-US" altLang="zh-CN" sz="1800" dirty="0" err="1" smtClean="0"/>
              <a:t>Tensorflow</a:t>
            </a:r>
            <a:r>
              <a:rPr lang="zh-CN" altLang="en-US" sz="1800" dirty="0" smtClean="0"/>
              <a:t>中文文档，</a:t>
            </a:r>
            <a:r>
              <a:rPr lang="en-US" altLang="zh-CN" sz="1800" dirty="0" err="1" smtClean="0"/>
              <a:t>Github</a:t>
            </a:r>
            <a:r>
              <a:rPr lang="zh-CN" altLang="en-US" sz="1800" dirty="0" smtClean="0"/>
              <a:t>代码，云服务器</a:t>
            </a:r>
            <a:endParaRPr lang="en-US" altLang="zh-CN" sz="1800" dirty="0" smtClean="0"/>
          </a:p>
          <a:p>
            <a:r>
              <a:rPr lang="zh-CN" altLang="en-US" dirty="0" smtClean="0"/>
              <a:t>输出</a:t>
            </a:r>
            <a:endParaRPr lang="en-US" altLang="zh-CN" dirty="0" smtClean="0"/>
          </a:p>
          <a:p>
            <a:pPr lvl="1"/>
            <a:r>
              <a:rPr lang="en-US" altLang="zh-CN" sz="1800" dirty="0" smtClean="0"/>
              <a:t>Project10</a:t>
            </a:r>
            <a:r>
              <a:rPr lang="zh-CN" altLang="en-US" sz="1800" dirty="0" smtClean="0"/>
              <a:t> 、</a:t>
            </a:r>
            <a:r>
              <a:rPr lang="en-US" altLang="zh-CN" sz="1800" dirty="0" smtClean="0"/>
              <a:t>12</a:t>
            </a:r>
            <a:r>
              <a:rPr lang="zh-CN" altLang="en-US" sz="1800" dirty="0" smtClean="0"/>
              <a:t>作业，基本的</a:t>
            </a:r>
            <a:r>
              <a:rPr lang="en-US" altLang="zh-CN" sz="1800" dirty="0" err="1" smtClean="0"/>
              <a:t>Tensorflow</a:t>
            </a:r>
            <a:r>
              <a:rPr lang="zh-CN" altLang="en-US" sz="1800" dirty="0" smtClean="0"/>
              <a:t>搭建使用，简单的</a:t>
            </a:r>
            <a:r>
              <a:rPr lang="en-US" altLang="zh-CN" sz="1800" dirty="0" err="1" smtClean="0"/>
              <a:t>wordpress</a:t>
            </a:r>
            <a:r>
              <a:rPr lang="zh-CN" altLang="en-US" sz="1800" dirty="0" smtClean="0"/>
              <a:t>网页，学习报告</a:t>
            </a:r>
            <a:endParaRPr lang="en-US" altLang="zh-CN" sz="1800" dirty="0" smtClean="0"/>
          </a:p>
          <a:p>
            <a:r>
              <a:rPr lang="zh-CN" altLang="en-US" dirty="0" smtClean="0"/>
              <a:t>过程</a:t>
            </a:r>
            <a:endParaRPr lang="en-US" altLang="zh-CN" dirty="0" smtClean="0"/>
          </a:p>
          <a:p>
            <a:pPr lvl="1"/>
            <a:r>
              <a:rPr lang="zh-CN" altLang="en-US" sz="1800" dirty="0" smtClean="0"/>
              <a:t>继续编写</a:t>
            </a:r>
            <a:r>
              <a:rPr lang="en-US" altLang="zh-CN" sz="1800" dirty="0" smtClean="0"/>
              <a:t>Lex</a:t>
            </a:r>
            <a:r>
              <a:rPr lang="zh-CN" altLang="en-US" sz="1800" dirty="0" smtClean="0"/>
              <a:t>代码，调整细节</a:t>
            </a:r>
            <a:endParaRPr lang="en-US" altLang="zh-CN" sz="1800" dirty="0" smtClean="0"/>
          </a:p>
          <a:p>
            <a:pPr lvl="1"/>
            <a:r>
              <a:rPr lang="zh-CN" altLang="en-US" sz="1800" dirty="0" smtClean="0"/>
              <a:t>学习</a:t>
            </a:r>
            <a:r>
              <a:rPr lang="en-US" altLang="zh-CN" sz="1800" dirty="0" smtClean="0"/>
              <a:t>Linux</a:t>
            </a:r>
            <a:r>
              <a:rPr lang="zh-CN" altLang="en-US" sz="1800" dirty="0" smtClean="0"/>
              <a:t>系统的使用</a:t>
            </a:r>
            <a:endParaRPr lang="en-US" altLang="zh-CN" sz="1800" dirty="0" smtClean="0"/>
          </a:p>
          <a:p>
            <a:pPr lvl="1"/>
            <a:r>
              <a:rPr lang="zh-CN" altLang="en-US" sz="1800" dirty="0" smtClean="0"/>
              <a:t>尝试实现</a:t>
            </a:r>
            <a:r>
              <a:rPr lang="en-US" altLang="zh-CN" sz="1800" dirty="0" smtClean="0"/>
              <a:t>Project12</a:t>
            </a:r>
            <a:r>
              <a:rPr lang="zh-CN" altLang="en-US" sz="1800" dirty="0" smtClean="0"/>
              <a:t>中的</a:t>
            </a:r>
            <a:r>
              <a:rPr lang="en-US" altLang="zh-CN" sz="1800" dirty="0" smtClean="0"/>
              <a:t>Output</a:t>
            </a:r>
            <a:r>
              <a:rPr lang="zh-CN" altLang="en-US" sz="1800" dirty="0" smtClean="0"/>
              <a:t>、</a:t>
            </a:r>
            <a:r>
              <a:rPr lang="en-US" altLang="zh-CN" sz="1800" dirty="0" smtClean="0"/>
              <a:t>Math</a:t>
            </a:r>
            <a:r>
              <a:rPr lang="zh-CN" altLang="en-US" sz="1800" dirty="0" smtClean="0"/>
              <a:t>类</a:t>
            </a:r>
            <a:endParaRPr lang="en-US" altLang="zh-CN" sz="1800" dirty="0" smtClean="0"/>
          </a:p>
          <a:p>
            <a:pPr lvl="1"/>
            <a:r>
              <a:rPr lang="zh-CN" altLang="en-US" sz="1800" dirty="0" smtClean="0"/>
              <a:t>安装</a:t>
            </a:r>
            <a:r>
              <a:rPr lang="en-US" altLang="zh-CN" sz="1800" dirty="0" err="1" smtClean="0"/>
              <a:t>php</a:t>
            </a:r>
            <a:r>
              <a:rPr lang="zh-CN" altLang="en-US" sz="1800" dirty="0" smtClean="0"/>
              <a:t>，</a:t>
            </a:r>
            <a:r>
              <a:rPr lang="en-US" altLang="zh-CN" sz="1800" dirty="0" err="1" smtClean="0"/>
              <a:t>wordpress</a:t>
            </a:r>
            <a:r>
              <a:rPr lang="zh-CN" altLang="en-US" sz="1800" dirty="0" smtClean="0"/>
              <a:t>，</a:t>
            </a:r>
            <a:r>
              <a:rPr lang="en-US" altLang="zh-CN" sz="1800" dirty="0" err="1" smtClean="0"/>
              <a:t>mysql</a:t>
            </a:r>
            <a:r>
              <a:rPr lang="zh-CN" altLang="en-US" sz="1800" dirty="0" smtClean="0"/>
              <a:t>等模块</a:t>
            </a:r>
            <a:r>
              <a:rPr lang="zh-CN" altLang="en-US" sz="1800" dirty="0"/>
              <a:t>，</a:t>
            </a:r>
            <a:r>
              <a:rPr lang="zh-CN" altLang="en-US" sz="1800" dirty="0" smtClean="0"/>
              <a:t>在</a:t>
            </a:r>
            <a:r>
              <a:rPr lang="en-US" altLang="zh-CN" sz="1800" dirty="0" err="1" smtClean="0"/>
              <a:t>wordpress</a:t>
            </a:r>
            <a:r>
              <a:rPr lang="zh-CN" altLang="en-US" sz="1800" dirty="0" smtClean="0"/>
              <a:t>上编写简单的网页</a:t>
            </a:r>
            <a:endParaRPr lang="en-US" altLang="zh-CN" sz="1800" dirty="0" smtClean="0"/>
          </a:p>
          <a:p>
            <a:pPr lvl="1"/>
            <a:r>
              <a:rPr lang="zh-CN" altLang="en-US" sz="1800" dirty="0" smtClean="0"/>
              <a:t>尝试将一些简单的</a:t>
            </a:r>
            <a:r>
              <a:rPr lang="en-US" altLang="zh-CN" sz="1800" dirty="0" smtClean="0"/>
              <a:t>machine</a:t>
            </a:r>
            <a:r>
              <a:rPr lang="zh-CN" altLang="en-US" sz="1800" dirty="0" smtClean="0"/>
              <a:t> </a:t>
            </a:r>
            <a:r>
              <a:rPr lang="en-US" altLang="zh-CN" sz="1800" dirty="0" smtClean="0"/>
              <a:t>learning</a:t>
            </a:r>
            <a:r>
              <a:rPr lang="zh-CN" altLang="en-US" sz="1800" dirty="0" smtClean="0"/>
              <a:t>的程序放在服务器上运算</a:t>
            </a:r>
            <a:endParaRPr lang="en-US" altLang="zh-CN" sz="1800" dirty="0" smtClean="0"/>
          </a:p>
          <a:p>
            <a:r>
              <a:rPr lang="zh-CN" altLang="en-US" dirty="0" smtClean="0"/>
              <a:t>效果</a:t>
            </a:r>
            <a:endParaRPr lang="en-US" altLang="zh-CN" dirty="0" smtClean="0"/>
          </a:p>
          <a:p>
            <a:pPr lvl="1"/>
            <a:r>
              <a:rPr lang="zh-CN" altLang="en-US" sz="1800" dirty="0" smtClean="0"/>
              <a:t>对</a:t>
            </a:r>
            <a:r>
              <a:rPr lang="en-US" altLang="zh-CN" sz="1800" dirty="0" smtClean="0"/>
              <a:t>OS</a:t>
            </a:r>
            <a:r>
              <a:rPr lang="zh-CN" altLang="en-US" sz="1800" dirty="0" smtClean="0"/>
              <a:t>的实现过程有了更深入的理解</a:t>
            </a:r>
            <a:endParaRPr lang="en-US" altLang="zh-CN" sz="1800" dirty="0" smtClean="0"/>
          </a:p>
          <a:p>
            <a:pPr lvl="1"/>
            <a:r>
              <a:rPr lang="zh-CN" altLang="en-US" sz="1800" dirty="0" smtClean="0"/>
              <a:t>熟悉了</a:t>
            </a:r>
            <a:r>
              <a:rPr lang="en-US" altLang="zh-CN" sz="1800" dirty="0" smtClean="0"/>
              <a:t>Linux</a:t>
            </a:r>
            <a:r>
              <a:rPr lang="zh-CN" altLang="en-US" sz="1800" dirty="0" smtClean="0"/>
              <a:t>系统</a:t>
            </a:r>
            <a:endParaRPr lang="en-US" altLang="zh-CN" sz="1800" dirty="0" smtClean="0"/>
          </a:p>
          <a:p>
            <a:pPr lvl="1"/>
            <a:r>
              <a:rPr lang="zh-CN" altLang="en-US" sz="1800" dirty="0" smtClean="0"/>
              <a:t>对课上提到的各种新东西不再畏惧，能有层次条理地学习</a:t>
            </a:r>
            <a:endParaRPr lang="zh-CN" altLang="en-US" sz="1800" dirty="0"/>
          </a:p>
        </p:txBody>
      </p:sp>
    </p:spTree>
    <p:extLst>
      <p:ext uri="{BB962C8B-B14F-4D97-AF65-F5344CB8AC3E}">
        <p14:creationId xmlns:p14="http://schemas.microsoft.com/office/powerpoint/2010/main" val="214555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回顾</a:t>
            </a:r>
            <a:r>
              <a:rPr lang="en-US" altLang="zh-CN" sz="4000" dirty="0" smtClean="0"/>
              <a:t>Project10</a:t>
            </a:r>
            <a:r>
              <a:rPr lang="zh-CN" altLang="en-US" sz="4000" dirty="0" smtClean="0"/>
              <a:t>的设计合约</a:t>
            </a:r>
            <a:endParaRPr lang="zh-CN" altLang="en-US" sz="4000" dirty="0"/>
          </a:p>
        </p:txBody>
      </p:sp>
      <p:sp>
        <p:nvSpPr>
          <p:cNvPr id="5" name="文本框 4"/>
          <p:cNvSpPr txBox="1"/>
          <p:nvPr/>
        </p:nvSpPr>
        <p:spPr>
          <a:xfrm>
            <a:off x="753035" y="1516828"/>
            <a:ext cx="3248810" cy="3477875"/>
          </a:xfrm>
          <a:prstGeom prst="rect">
            <a:avLst/>
          </a:prstGeom>
          <a:noFill/>
        </p:spPr>
        <p:txBody>
          <a:bodyPr wrap="square" rtlCol="0">
            <a:spAutoFit/>
          </a:bodyPr>
          <a:lstStyle/>
          <a:p>
            <a:r>
              <a:rPr lang="en-US" altLang="zh-CN" sz="2000" dirty="0"/>
              <a:t>Write a </a:t>
            </a:r>
            <a:r>
              <a:rPr lang="en-US" altLang="zh-CN" sz="2200" i="1" dirty="0"/>
              <a:t>syntax</a:t>
            </a:r>
            <a:r>
              <a:rPr lang="en-US" altLang="zh-CN" sz="2000" i="1" dirty="0"/>
              <a:t> analyzer</a:t>
            </a:r>
            <a:r>
              <a:rPr lang="en-US" altLang="zh-CN" sz="2000" dirty="0"/>
              <a:t> for the Jack language. Use it to parse all the .jack class files supplied below. For each input .jack file, your analyzer should generate an .xml output file. The generated files should be identical to the supplied compare-files, up to white space.</a:t>
            </a:r>
            <a:endParaRPr kumimoji="1" lang="zh-CN" altLang="en-US" sz="20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442882"/>
            <a:ext cx="2235200" cy="12446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1" y="2023782"/>
            <a:ext cx="4165600" cy="2082800"/>
          </a:xfrm>
          <a:prstGeom prst="rect">
            <a:avLst/>
          </a:prstGeom>
        </p:spPr>
      </p:pic>
      <p:sp>
        <p:nvSpPr>
          <p:cNvPr id="8" name="文本框 7"/>
          <p:cNvSpPr txBox="1"/>
          <p:nvPr/>
        </p:nvSpPr>
        <p:spPr>
          <a:xfrm>
            <a:off x="4881581" y="1408430"/>
            <a:ext cx="2235200" cy="553998"/>
          </a:xfrm>
          <a:prstGeom prst="rect">
            <a:avLst/>
          </a:prstGeom>
          <a:noFill/>
        </p:spPr>
        <p:txBody>
          <a:bodyPr wrap="square" rtlCol="0">
            <a:spAutoFit/>
          </a:bodyPr>
          <a:lstStyle/>
          <a:p>
            <a:r>
              <a:rPr kumimoji="1" lang="en-US" altLang="zh-CN" sz="3000" smtClean="0"/>
              <a:t>Example:</a:t>
            </a:r>
            <a:endParaRPr kumimoji="1" lang="zh-CN" altLang="en-US" sz="3000" dirty="0"/>
          </a:p>
        </p:txBody>
      </p:sp>
    </p:spTree>
    <p:extLst>
      <p:ext uri="{BB962C8B-B14F-4D97-AF65-F5344CB8AC3E}">
        <p14:creationId xmlns:p14="http://schemas.microsoft.com/office/powerpoint/2010/main" val="1610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2776369" y="193638"/>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复杂一些的情况</a:t>
            </a:r>
            <a:endParaRPr lang="zh-CN" altLang="en-US" sz="40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265" y="2282993"/>
            <a:ext cx="3073400" cy="17780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534" y="0"/>
            <a:ext cx="6733937" cy="6960197"/>
          </a:xfrm>
          <a:prstGeom prst="rect">
            <a:avLst/>
          </a:prstGeom>
        </p:spPr>
      </p:pic>
      <p:sp>
        <p:nvSpPr>
          <p:cNvPr id="11" name="文本框 10"/>
          <p:cNvSpPr txBox="1"/>
          <p:nvPr/>
        </p:nvSpPr>
        <p:spPr>
          <a:xfrm>
            <a:off x="6067313" y="19363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0180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2926977"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最主要的技巧</a:t>
            </a:r>
            <a:endParaRPr lang="zh-CN" altLang="en-US" sz="4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74" y="2981285"/>
            <a:ext cx="1828800" cy="749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550" y="-10757"/>
            <a:ext cx="6041733" cy="6847986"/>
          </a:xfrm>
          <a:prstGeom prst="rect">
            <a:avLst/>
          </a:prstGeom>
        </p:spPr>
      </p:pic>
    </p:spTree>
    <p:extLst>
      <p:ext uri="{BB962C8B-B14F-4D97-AF65-F5344CB8AC3E}">
        <p14:creationId xmlns:p14="http://schemas.microsoft.com/office/powerpoint/2010/main" val="167807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后续的问题</a:t>
            </a:r>
            <a:endParaRPr lang="zh-CN" altLang="en-US" sz="4000" dirty="0"/>
          </a:p>
        </p:txBody>
      </p:sp>
      <p:sp>
        <p:nvSpPr>
          <p:cNvPr id="5" name="内容占位符 2">
            <a:extLst>
              <a:ext uri="{FF2B5EF4-FFF2-40B4-BE49-F238E27FC236}">
                <a16:creationId xmlns:a16="http://schemas.microsoft.com/office/drawing/2014/main" xmlns="" id="{291C9CBE-081C-450E-8235-BB44A1C88D0D}"/>
              </a:ext>
            </a:extLst>
          </p:cNvPr>
          <p:cNvSpPr txBox="1">
            <a:spLocks/>
          </p:cNvSpPr>
          <p:nvPr/>
        </p:nvSpPr>
        <p:spPr>
          <a:xfrm>
            <a:off x="935019" y="835921"/>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sz="2200" dirty="0" smtClean="0"/>
              <a:t>1.</a:t>
            </a:r>
            <a:r>
              <a:rPr lang="zh-CN" altLang="en-US" sz="2200" dirty="0" smtClean="0"/>
              <a:t> 涵盖更多</a:t>
            </a:r>
            <a:r>
              <a:rPr lang="en-US" altLang="zh-CN" sz="2200" dirty="0" smtClean="0"/>
              <a:t>Jack</a:t>
            </a:r>
            <a:r>
              <a:rPr lang="zh-CN" altLang="en-US" sz="2200" dirty="0" smtClean="0"/>
              <a:t>语句</a:t>
            </a:r>
            <a:endParaRPr lang="en-US" altLang="zh-CN" sz="2200" dirty="0" smtClean="0"/>
          </a:p>
          <a:p>
            <a:pPr lvl="1"/>
            <a:r>
              <a:rPr lang="zh-CN" altLang="en-US" sz="2200" dirty="0" smtClean="0"/>
              <a:t>目前可以正确编译</a:t>
            </a:r>
            <a:r>
              <a:rPr lang="en-US" altLang="zh-CN" sz="2200" dirty="0" smtClean="0"/>
              <a:t>class</a:t>
            </a:r>
            <a:r>
              <a:rPr lang="zh-CN" altLang="en-US" sz="2200" dirty="0" smtClean="0"/>
              <a:t>、</a:t>
            </a:r>
            <a:r>
              <a:rPr lang="en-US" altLang="zh-CN" sz="2200" dirty="0" smtClean="0"/>
              <a:t>function</a:t>
            </a:r>
            <a:r>
              <a:rPr lang="zh-CN" altLang="en-US" sz="2200" dirty="0" smtClean="0"/>
              <a:t>、</a:t>
            </a:r>
            <a:r>
              <a:rPr lang="en-US" altLang="zh-CN" sz="2200" dirty="0" err="1" smtClean="0"/>
              <a:t>var</a:t>
            </a:r>
            <a:r>
              <a:rPr lang="zh-CN" altLang="en-US" sz="2200" dirty="0" smtClean="0"/>
              <a:t>、</a:t>
            </a:r>
            <a:r>
              <a:rPr lang="en-US" altLang="zh-CN" sz="2200" dirty="0" smtClean="0"/>
              <a:t>if</a:t>
            </a:r>
            <a:r>
              <a:rPr lang="zh-CN" altLang="en-US" sz="2200" dirty="0" smtClean="0"/>
              <a:t>等</a:t>
            </a:r>
            <a:endParaRPr lang="en-US" altLang="zh-CN" sz="2200" dirty="0" smtClean="0"/>
          </a:p>
          <a:p>
            <a:pPr lvl="1"/>
            <a:r>
              <a:rPr lang="en-US" altLang="zh-CN" sz="2200" dirty="0" smtClean="0"/>
              <a:t>While</a:t>
            </a:r>
            <a:r>
              <a:rPr lang="zh-CN" altLang="en-US" sz="2200" dirty="0" smtClean="0"/>
              <a:t>、</a:t>
            </a:r>
            <a:r>
              <a:rPr lang="en-US" altLang="zh-CN" sz="2200" dirty="0" smtClean="0"/>
              <a:t>method</a:t>
            </a:r>
            <a:r>
              <a:rPr lang="zh-CN" altLang="en-US" sz="2200" dirty="0" smtClean="0"/>
              <a:t>还有待解决</a:t>
            </a:r>
            <a:endParaRPr lang="en-US" altLang="zh-CN" sz="2200" dirty="0" smtClean="0"/>
          </a:p>
          <a:p>
            <a:r>
              <a:rPr lang="en-US" altLang="zh-CN" sz="2200" dirty="0" smtClean="0"/>
              <a:t>2.</a:t>
            </a:r>
            <a:r>
              <a:rPr lang="zh-CN" altLang="en-US" sz="2200" dirty="0" smtClean="0"/>
              <a:t> 是否需要修改设计合约？</a:t>
            </a:r>
            <a:endParaRPr lang="en-US" altLang="zh-CN" sz="2200" dirty="0" smtClean="0"/>
          </a:p>
          <a:p>
            <a:pPr lvl="1"/>
            <a:r>
              <a:rPr lang="zh-CN" altLang="en-US" sz="2200" dirty="0" smtClean="0"/>
              <a:t>本章节编译完的结果是用来给上一层使用的，章节内部并不涉及代码本质上的变换。所以应该结合</a:t>
            </a:r>
            <a:r>
              <a:rPr lang="en-US" altLang="zh-CN" sz="2200" dirty="0" smtClean="0"/>
              <a:t>Project11</a:t>
            </a:r>
            <a:r>
              <a:rPr lang="zh-CN" altLang="en-US" sz="2200" dirty="0" smtClean="0"/>
              <a:t>，考虑合约能否更优化，使得两个模块之间紧密结合的同时，模块内部工作尽可能简洁（</a:t>
            </a:r>
            <a:r>
              <a:rPr lang="en-US" altLang="zh-CN" sz="2200" dirty="0" smtClean="0"/>
              <a:t>Focus</a:t>
            </a:r>
            <a:r>
              <a:rPr lang="zh-CN" altLang="en-US" sz="2200" dirty="0" smtClean="0"/>
              <a:t>）</a:t>
            </a:r>
            <a:endParaRPr lang="en-US" altLang="zh-CN" sz="2200" dirty="0" smtClean="0"/>
          </a:p>
        </p:txBody>
      </p:sp>
    </p:spTree>
    <p:extLst>
      <p:ext uri="{BB962C8B-B14F-4D97-AF65-F5344CB8AC3E}">
        <p14:creationId xmlns:p14="http://schemas.microsoft.com/office/powerpoint/2010/main" val="645832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关于云服务器</a:t>
            </a:r>
            <a:endParaRPr lang="zh-CN" altLang="en-US" sz="4400" dirty="0"/>
          </a:p>
        </p:txBody>
      </p:sp>
      <p:sp>
        <p:nvSpPr>
          <p:cNvPr id="6" name="内容占位符 2">
            <a:extLst>
              <a:ext uri="{FF2B5EF4-FFF2-40B4-BE49-F238E27FC236}">
                <a16:creationId xmlns:a16="http://schemas.microsoft.com/office/drawing/2014/main" xmlns="" id="{291C9CBE-081C-450E-8235-BB44A1C88D0D}"/>
              </a:ext>
            </a:extLst>
          </p:cNvPr>
          <p:cNvSpPr txBox="1">
            <a:spLocks/>
          </p:cNvSpPr>
          <p:nvPr/>
        </p:nvSpPr>
        <p:spPr>
          <a:xfrm>
            <a:off x="838200" y="1325563"/>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sz="2200" dirty="0" smtClean="0"/>
              <a:t>我的理解</a:t>
            </a:r>
            <a:endParaRPr lang="en-US" altLang="zh-CN" sz="2200" dirty="0" smtClean="0"/>
          </a:p>
          <a:p>
            <a:pPr lvl="1"/>
            <a:r>
              <a:rPr lang="zh-CN" altLang="en-US" sz="2200" dirty="0" smtClean="0"/>
              <a:t>可以类比成一个完整的通过网络连接在本地电脑上的模块</a:t>
            </a:r>
            <a:endParaRPr lang="en-US" altLang="zh-CN" sz="2200" dirty="0" smtClean="0"/>
          </a:p>
          <a:p>
            <a:pPr lvl="1"/>
            <a:r>
              <a:rPr lang="zh-CN" altLang="en-US" sz="2200" dirty="0" smtClean="0"/>
              <a:t>这个模块的设计合约可以表示为一个操作系统的输入输出合约</a:t>
            </a:r>
            <a:r>
              <a:rPr lang="en-US" altLang="zh-CN" sz="2200" dirty="0" smtClean="0"/>
              <a:t>+</a:t>
            </a:r>
            <a:r>
              <a:rPr lang="zh-CN" altLang="en-US" sz="2200" dirty="0" smtClean="0"/>
              <a:t>一系列通信规则</a:t>
            </a:r>
            <a:endParaRPr lang="en-US" altLang="zh-CN" sz="2200" dirty="0" smtClean="0"/>
          </a:p>
          <a:p>
            <a:r>
              <a:rPr lang="zh-CN" altLang="en-US" sz="2200" dirty="0" smtClean="0"/>
              <a:t>搭建网页过程中的计算思维</a:t>
            </a:r>
            <a:endParaRPr lang="en-US" altLang="zh-CN" sz="2200" dirty="0" smtClean="0"/>
          </a:p>
          <a:p>
            <a:pPr lvl="1"/>
            <a:r>
              <a:rPr lang="en-US" altLang="zh-CN" sz="2200" dirty="0" smtClean="0"/>
              <a:t>PHP</a:t>
            </a:r>
            <a:r>
              <a:rPr lang="zh-CN" altLang="en-US" sz="2200" dirty="0" smtClean="0"/>
              <a:t>、</a:t>
            </a:r>
            <a:r>
              <a:rPr lang="en-US" altLang="zh-CN" sz="2200" dirty="0" err="1" smtClean="0"/>
              <a:t>Wordpress</a:t>
            </a:r>
            <a:r>
              <a:rPr lang="zh-CN" altLang="en-US" sz="2200" dirty="0" smtClean="0"/>
              <a:t>、</a:t>
            </a:r>
            <a:r>
              <a:rPr lang="en-US" altLang="zh-CN" sz="2200" dirty="0" err="1" smtClean="0"/>
              <a:t>Mysql</a:t>
            </a:r>
            <a:r>
              <a:rPr lang="zh-CN" altLang="en-US" sz="2200" dirty="0" smtClean="0"/>
              <a:t>等模块</a:t>
            </a:r>
            <a:endParaRPr lang="en-US" altLang="zh-CN" sz="2200" dirty="0" smtClean="0"/>
          </a:p>
          <a:p>
            <a:pPr lvl="1"/>
            <a:r>
              <a:rPr lang="zh-CN" altLang="en-US" sz="2200" dirty="0" smtClean="0"/>
              <a:t>对</a:t>
            </a:r>
            <a:r>
              <a:rPr lang="en-US" altLang="zh-CN" sz="2200" dirty="0" smtClean="0"/>
              <a:t>html</a:t>
            </a:r>
            <a:r>
              <a:rPr lang="zh-CN" altLang="en-US" sz="2200" dirty="0" smtClean="0"/>
              <a:t>进行进一步抽象</a:t>
            </a:r>
            <a:endParaRPr lang="en-US" altLang="zh-CN" sz="2200" dirty="0" smtClean="0"/>
          </a:p>
        </p:txBody>
      </p:sp>
    </p:spTree>
    <p:extLst>
      <p:ext uri="{BB962C8B-B14F-4D97-AF65-F5344CB8AC3E}">
        <p14:creationId xmlns:p14="http://schemas.microsoft.com/office/powerpoint/2010/main" val="155363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69" y="1325563"/>
            <a:ext cx="7073900" cy="5118100"/>
          </a:xfrm>
          <a:prstGeom prst="rect">
            <a:avLst/>
          </a:prstGeom>
        </p:spPr>
      </p:pic>
      <p:sp>
        <p:nvSpPr>
          <p:cNvPr id="6" name="文本框 5"/>
          <p:cNvSpPr txBox="1"/>
          <p:nvPr/>
        </p:nvSpPr>
        <p:spPr>
          <a:xfrm>
            <a:off x="8315661" y="2140771"/>
            <a:ext cx="2958353" cy="2462213"/>
          </a:xfrm>
          <a:prstGeom prst="rect">
            <a:avLst/>
          </a:prstGeom>
          <a:noFill/>
        </p:spPr>
        <p:txBody>
          <a:bodyPr wrap="square" rtlCol="0">
            <a:spAutoFit/>
          </a:bodyPr>
          <a:lstStyle/>
          <a:p>
            <a:r>
              <a:rPr kumimoji="1" lang="zh-CN" altLang="en-US" sz="2200" dirty="0" smtClean="0"/>
              <a:t>用</a:t>
            </a:r>
            <a:r>
              <a:rPr kumimoji="1" lang="en-US" altLang="zh-CN" sz="2200" dirty="0" smtClean="0"/>
              <a:t>SSH</a:t>
            </a:r>
            <a:r>
              <a:rPr kumimoji="1" lang="zh-CN" altLang="en-US" sz="2200" dirty="0" smtClean="0"/>
              <a:t> </a:t>
            </a:r>
            <a:r>
              <a:rPr kumimoji="1" lang="en-US" altLang="zh-CN" sz="2200" dirty="0" smtClean="0"/>
              <a:t>KEY</a:t>
            </a:r>
            <a:r>
              <a:rPr kumimoji="1" lang="zh-CN" altLang="en-US" sz="2200" dirty="0" smtClean="0"/>
              <a:t>远程登录之后，这个终端窗口就对应服务器的显示器，其他所有在服务器上运行的程序就像一个模块一样被封装在了远程服务器内部。</a:t>
            </a:r>
            <a:endParaRPr kumimoji="1" lang="zh-CN" altLang="en-US" sz="2200" dirty="0"/>
          </a:p>
        </p:txBody>
      </p:sp>
    </p:spTree>
    <p:extLst>
      <p:ext uri="{BB962C8B-B14F-4D97-AF65-F5344CB8AC3E}">
        <p14:creationId xmlns:p14="http://schemas.microsoft.com/office/powerpoint/2010/main" val="82547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4B98C10-00C8-42FD-A341-5CF67D9F4E8F}"/>
              </a:ext>
            </a:extLst>
          </p:cNvPr>
          <p:cNvSpPr txBox="1">
            <a:spLocks/>
          </p:cNvSpPr>
          <p:nvPr/>
        </p:nvSpPr>
        <p:spPr>
          <a:xfrm>
            <a:off x="838200" y="-129092"/>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74" y="903721"/>
            <a:ext cx="10058400" cy="5954279"/>
          </a:xfrm>
          <a:prstGeom prst="rect">
            <a:avLst/>
          </a:prstGeom>
        </p:spPr>
      </p:pic>
    </p:spTree>
    <p:extLst>
      <p:ext uri="{BB962C8B-B14F-4D97-AF65-F5344CB8AC3E}">
        <p14:creationId xmlns:p14="http://schemas.microsoft.com/office/powerpoint/2010/main" val="131041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194</TotalTime>
  <Words>377</Words>
  <Application>Microsoft Macintosh PowerPoint</Application>
  <PresentationFormat>宽屏</PresentationFormat>
  <Paragraphs>40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Calibri Light</vt:lpstr>
      <vt:lpstr>DengXian</vt:lpstr>
      <vt:lpstr>宋体</vt:lpstr>
      <vt:lpstr>Arial</vt:lpstr>
      <vt:lpstr>天体</vt:lpstr>
      <vt:lpstr>Group 1 Week 5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yout time!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Week 5 report</dc:title>
  <dc:creator>54longwu@163.com</dc:creator>
  <cp:lastModifiedBy>54longwu@163.com</cp:lastModifiedBy>
  <cp:revision>13</cp:revision>
  <cp:lastPrinted>2017-10-26T04:08:31Z</cp:lastPrinted>
  <dcterms:created xsi:type="dcterms:W3CDTF">2017-10-26T03:12:37Z</dcterms:created>
  <dcterms:modified xsi:type="dcterms:W3CDTF">2017-10-26T06:26:57Z</dcterms:modified>
</cp:coreProperties>
</file>