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4" r:id="rId4"/>
    <p:sldId id="269" r:id="rId5"/>
    <p:sldId id="270" r:id="rId6"/>
    <p:sldId id="271" r:id="rId7"/>
    <p:sldId id="272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98" d="100"/>
          <a:sy n="98" d="100"/>
        </p:scale>
        <p:origin x="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130F3-F4E3-7B48-BD6A-1814DF014BA1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7A51B-788A-C14A-A8FD-0B3EA5A49F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616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12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361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244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08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40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855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7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43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01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56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61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DE704-CE12-5A46-B6FF-251E2E983933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44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1FE106B-8A53-42CB-8B64-6B5DB5D7F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AC860C-63EC-4275-A4A0-8A3940040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332" y="2472327"/>
            <a:ext cx="7472039" cy="83662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Thread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BD96F-D870-4CDE-8764-EA2AF1975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6271" y="4208447"/>
            <a:ext cx="7472039" cy="1655762"/>
          </a:xfrm>
        </p:spPr>
        <p:txBody>
          <a:bodyPr/>
          <a:lstStyle/>
          <a:p>
            <a:r>
              <a:rPr lang="en-CA" dirty="0"/>
              <a:t>G</a:t>
            </a:r>
            <a:r>
              <a:rPr lang="en-US" altLang="zh-CN" dirty="0" err="1"/>
              <a:t>roup</a:t>
            </a:r>
            <a:r>
              <a:rPr lang="en-US" altLang="zh-CN" dirty="0"/>
              <a:t> 1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45C31-CC23-4D0F-9B61-A0EB41CFD817}"/>
              </a:ext>
            </a:extLst>
          </p:cNvPr>
          <p:cNvSpPr txBox="1"/>
          <p:nvPr/>
        </p:nvSpPr>
        <p:spPr>
          <a:xfrm>
            <a:off x="2216271" y="1905805"/>
            <a:ext cx="775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5D5ADF-6B23-45C9-A906-867AFE97E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694" y="455566"/>
            <a:ext cx="2779195" cy="1044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F794C7-8B57-4B89-AD7A-7B604161620C}"/>
              </a:ext>
            </a:extLst>
          </p:cNvPr>
          <p:cNvSpPr txBox="1"/>
          <p:nvPr/>
        </p:nvSpPr>
        <p:spPr>
          <a:xfrm>
            <a:off x="10588283" y="6217768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</a:t>
            </a:r>
            <a:r>
              <a:rPr lang="en-US" altLang="zh-CN" b="1" dirty="0">
                <a:solidFill>
                  <a:srgbClr val="5C307D"/>
                </a:solidFill>
              </a:rPr>
              <a:t>12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22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24930"/>
            <a:ext cx="10515600" cy="1325563"/>
          </a:xfrm>
        </p:spPr>
        <p:txBody>
          <a:bodyPr/>
          <a:lstStyle/>
          <a:p>
            <a:r>
              <a:rPr lang="en-CA" dirty="0"/>
              <a:t>Logical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91C9CBE-081C-450E-8235-BB44A1C88D0D}"/>
              </a:ext>
            </a:extLst>
          </p:cNvPr>
          <p:cNvSpPr txBox="1">
            <a:spLocks/>
          </p:cNvSpPr>
          <p:nvPr/>
        </p:nvSpPr>
        <p:spPr>
          <a:xfrm>
            <a:off x="2218986" y="147225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The Elements of Computing System</a:t>
            </a:r>
            <a:r>
              <a:rPr lang="zh-CN" altLang="en-US" dirty="0"/>
              <a:t> </a:t>
            </a:r>
            <a:r>
              <a:rPr lang="en-US" altLang="zh-CN" dirty="0"/>
              <a:t>Book</a:t>
            </a:r>
            <a:endParaRPr lang="zh-CN" altLang="en-US" dirty="0"/>
          </a:p>
          <a:p>
            <a:pPr lvl="1"/>
            <a:r>
              <a:rPr lang="en-US" altLang="zh-CN" dirty="0"/>
              <a:t>Nand2tetris</a:t>
            </a:r>
            <a:r>
              <a:rPr lang="zh-CN" altLang="en-US" dirty="0"/>
              <a:t> </a:t>
            </a:r>
            <a:r>
              <a:rPr lang="en-US" altLang="zh-CN" dirty="0"/>
              <a:t>Book</a:t>
            </a:r>
            <a:endParaRPr lang="zh-CN" altLang="en-US" dirty="0"/>
          </a:p>
          <a:p>
            <a:r>
              <a:rPr lang="en-US" altLang="zh-CN" dirty="0"/>
              <a:t>Output</a:t>
            </a:r>
          </a:p>
          <a:p>
            <a:pPr lvl="1"/>
            <a:r>
              <a:rPr lang="en-US" altLang="zh-CN" sz="1800" dirty="0"/>
              <a:t>Reports</a:t>
            </a:r>
          </a:p>
          <a:p>
            <a:pPr lvl="1"/>
            <a:r>
              <a:rPr lang="en-US" altLang="zh-CN" sz="1800" dirty="0"/>
              <a:t>The part of Project 12 and Project 10 in our publication.</a:t>
            </a:r>
          </a:p>
          <a:p>
            <a:r>
              <a:rPr lang="en-US" altLang="zh-CN" dirty="0"/>
              <a:t>Progress</a:t>
            </a:r>
          </a:p>
          <a:p>
            <a:pPr lvl="1"/>
            <a:r>
              <a:rPr lang="zh-CN" altLang="en-US" sz="1800" dirty="0"/>
              <a:t>学习八叉树四叉树</a:t>
            </a:r>
            <a:endParaRPr lang="en-US" altLang="zh-CN" sz="1800" dirty="0"/>
          </a:p>
          <a:p>
            <a:pPr lvl="1"/>
            <a:r>
              <a:rPr lang="zh-CN" altLang="en-US" dirty="0"/>
              <a:t>整理以前进行展示的内容以及编写的代码</a:t>
            </a:r>
            <a:r>
              <a:rPr lang="en-US" altLang="zh-CN" sz="1800" dirty="0"/>
              <a:t>.</a:t>
            </a:r>
          </a:p>
          <a:p>
            <a:r>
              <a:rPr lang="en-US" altLang="zh-CN" dirty="0"/>
              <a:t>Effect</a:t>
            </a:r>
          </a:p>
          <a:p>
            <a:pPr lvl="1"/>
            <a:r>
              <a:rPr lang="zh-CN" altLang="en-US" dirty="0"/>
              <a:t>学习</a:t>
            </a:r>
            <a:r>
              <a:rPr lang="en-US" altLang="zh-CN" dirty="0"/>
              <a:t>BFS</a:t>
            </a:r>
            <a:r>
              <a:rPr lang="zh-CN" altLang="en-US" dirty="0"/>
              <a:t>，八叉树四叉树的加速原理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ANTLR Lex</a:t>
            </a:r>
            <a:r>
              <a:rPr lang="zh-CN" altLang="en-US" dirty="0"/>
              <a:t>的优劣有了更详细的认识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756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4B98C10-00C8-42FD-A341-5CF67D9F4E8F}"/>
              </a:ext>
            </a:extLst>
          </p:cNvPr>
          <p:cNvSpPr txBox="1">
            <a:spLocks/>
          </p:cNvSpPr>
          <p:nvPr/>
        </p:nvSpPr>
        <p:spPr>
          <a:xfrm>
            <a:off x="705497" y="18255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800" dirty="0"/>
              <a:t>Thread</a:t>
            </a:r>
            <a:endParaRPr lang="zh-CN" altLang="en-US" sz="4800" dirty="0"/>
          </a:p>
        </p:txBody>
      </p:sp>
      <p:sp>
        <p:nvSpPr>
          <p:cNvPr id="2" name="文本框 1"/>
          <p:cNvSpPr txBox="1"/>
          <p:nvPr/>
        </p:nvSpPr>
        <p:spPr>
          <a:xfrm>
            <a:off x="838200" y="1648238"/>
            <a:ext cx="64638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/>
              <a:t>A thread of execution is the smallest sequence of programmed instructions.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/>
              <a:t>managed independently by a scheduler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/>
              <a:t>typically a part of the operating system.</a:t>
            </a:r>
          </a:p>
          <a:p>
            <a:r>
              <a:rPr kumimoji="1" lang="en-US" altLang="zh-CN" sz="2400" dirty="0"/>
              <a:t>(could not be regarded as a character of high-level language.)</a:t>
            </a:r>
          </a:p>
        </p:txBody>
      </p:sp>
    </p:spTree>
    <p:extLst>
      <p:ext uri="{BB962C8B-B14F-4D97-AF65-F5344CB8AC3E}">
        <p14:creationId xmlns:p14="http://schemas.microsoft.com/office/powerpoint/2010/main" val="148929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4B98C10-00C8-42FD-A341-5CF67D9F4E8F}"/>
              </a:ext>
            </a:extLst>
          </p:cNvPr>
          <p:cNvSpPr txBox="1">
            <a:spLocks/>
          </p:cNvSpPr>
          <p:nvPr/>
        </p:nvSpPr>
        <p:spPr>
          <a:xfrm>
            <a:off x="231530" y="202921"/>
            <a:ext cx="109347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800" dirty="0"/>
              <a:t>Create thread</a:t>
            </a:r>
            <a:endParaRPr lang="zh-CN" altLang="en-US" sz="4800" dirty="0"/>
          </a:p>
        </p:txBody>
      </p:sp>
      <p:sp>
        <p:nvSpPr>
          <p:cNvPr id="8" name="文本框 7"/>
          <p:cNvSpPr txBox="1"/>
          <p:nvPr/>
        </p:nvSpPr>
        <p:spPr>
          <a:xfrm>
            <a:off x="253083" y="1998276"/>
            <a:ext cx="437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/>
              <a:t>Windows vs. Unix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872070" y="1998277"/>
            <a:ext cx="5030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/>
              <a:t>Creating thread —— Windows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/>
              <a:t>Creating Process —— Unix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/>
              <a:t>Factor —— time cost</a:t>
            </a:r>
          </a:p>
        </p:txBody>
      </p:sp>
    </p:spTree>
    <p:extLst>
      <p:ext uri="{BB962C8B-B14F-4D97-AF65-F5344CB8AC3E}">
        <p14:creationId xmlns:p14="http://schemas.microsoft.com/office/powerpoint/2010/main" val="58291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4B98C10-00C8-42FD-A341-5CF67D9F4E8F}"/>
              </a:ext>
            </a:extLst>
          </p:cNvPr>
          <p:cNvSpPr txBox="1">
            <a:spLocks/>
          </p:cNvSpPr>
          <p:nvPr/>
        </p:nvSpPr>
        <p:spPr>
          <a:xfrm>
            <a:off x="419100" y="100975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800" dirty="0"/>
              <a:t>Why choosing multithreading?</a:t>
            </a:r>
            <a:endParaRPr lang="zh-CN" altLang="en-US" sz="4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A73CDD-665C-4D5C-B108-92CC4EB742BB}"/>
              </a:ext>
            </a:extLst>
          </p:cNvPr>
          <p:cNvSpPr txBox="1"/>
          <p:nvPr/>
        </p:nvSpPr>
        <p:spPr>
          <a:xfrm>
            <a:off x="838200" y="1426538"/>
            <a:ext cx="50303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/>
              <a:t>Decreasing the time cost of computing (parallel computing)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/>
              <a:t>Better performance of multi-core CPU</a:t>
            </a:r>
          </a:p>
        </p:txBody>
      </p:sp>
    </p:spTree>
    <p:extLst>
      <p:ext uri="{BB962C8B-B14F-4D97-AF65-F5344CB8AC3E}">
        <p14:creationId xmlns:p14="http://schemas.microsoft.com/office/powerpoint/2010/main" val="24135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4B98C10-00C8-42FD-A341-5CF67D9F4E8F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800" dirty="0"/>
              <a:t>Example</a:t>
            </a:r>
            <a:endParaRPr lang="zh-CN" altLang="en-US" sz="4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6C126D-DCF7-4A2C-9EBE-24F8AF957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46" y="2188123"/>
            <a:ext cx="9045724" cy="38255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7F085FC-A3FF-423C-8D92-89693EC81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488" y="1251490"/>
            <a:ext cx="2476715" cy="27434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672B645-930C-4057-9964-83049F51F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946" y="1667386"/>
            <a:ext cx="4778154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4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4B98C10-00C8-42FD-A341-5CF67D9F4E8F}"/>
              </a:ext>
            </a:extLst>
          </p:cNvPr>
          <p:cNvSpPr txBox="1">
            <a:spLocks/>
          </p:cNvSpPr>
          <p:nvPr/>
        </p:nvSpPr>
        <p:spPr>
          <a:xfrm>
            <a:off x="419100" y="100975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800" dirty="0"/>
              <a:t>Multithreading in </a:t>
            </a:r>
            <a:r>
              <a:rPr lang="en-US" altLang="zh-CN" sz="4800" dirty="0" err="1"/>
              <a:t>tensorflow</a:t>
            </a:r>
            <a:endParaRPr lang="zh-CN" altLang="en-US" sz="4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A73CDD-665C-4D5C-B108-92CC4EB742BB}"/>
              </a:ext>
            </a:extLst>
          </p:cNvPr>
          <p:cNvSpPr txBox="1"/>
          <p:nvPr/>
        </p:nvSpPr>
        <p:spPr>
          <a:xfrm>
            <a:off x="838200" y="1426538"/>
            <a:ext cx="5030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/>
              <a:t>Accelerate the computing and the building of graph.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/>
              <a:t>Promote </a:t>
            </a:r>
            <a:r>
              <a:rPr kumimoji="1" lang="en-US" altLang="zh-CN" sz="2400"/>
              <a:t>the performance of GPU (even TPU)</a:t>
            </a:r>
            <a:endParaRPr kumimoji="1" lang="en-US" altLang="zh-CN" sz="2400" dirty="0"/>
          </a:p>
          <a:p>
            <a:pPr marL="285750" indent="-285750">
              <a:buFont typeface="Arial" charset="0"/>
              <a:buChar char="•"/>
            </a:pPr>
            <a:endParaRPr kumimoji="1" lang="en-US" altLang="zh-CN" sz="2400" dirty="0"/>
          </a:p>
          <a:p>
            <a:pPr marL="285750" indent="-285750">
              <a:buFont typeface="Arial" charset="0"/>
              <a:buChar char="•"/>
            </a:pP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81844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497137" y="1606916"/>
            <a:ext cx="7197726" cy="24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Thank you </a:t>
            </a:r>
            <a:r>
              <a:rPr kumimoji="1" lang="en-US" altLang="zh-CN"/>
              <a:t>for your </a:t>
            </a:r>
            <a:r>
              <a:rPr kumimoji="1" lang="en-US" altLang="zh-CN" dirty="0"/>
              <a:t>time!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253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230</Words>
  <Application>Microsoft Office PowerPoint</Application>
  <PresentationFormat>宽屏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Microsoft YaHei UI</vt:lpstr>
      <vt:lpstr>DengXian</vt:lpstr>
      <vt:lpstr>DengXian Light</vt:lpstr>
      <vt:lpstr>Arial</vt:lpstr>
      <vt:lpstr>Times New Roman</vt:lpstr>
      <vt:lpstr>Office 主题</vt:lpstr>
      <vt:lpstr>Thread</vt:lpstr>
      <vt:lpstr>Logical Model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Lex and ANTLR</dc:title>
  <dc:creator>54longwu@163.com</dc:creator>
  <cp:lastModifiedBy>Shinoa Sama</cp:lastModifiedBy>
  <cp:revision>14</cp:revision>
  <dcterms:created xsi:type="dcterms:W3CDTF">2017-11-23T11:09:17Z</dcterms:created>
  <dcterms:modified xsi:type="dcterms:W3CDTF">2017-12-14T08:53:55Z</dcterms:modified>
</cp:coreProperties>
</file>