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 #" initials="H#" lastIdx="1" clrIdx="0">
    <p:extLst>
      <p:ext uri="{19B8F6BF-5375-455C-9EA6-DF929625EA0E}">
        <p15:presenceInfo xmlns:p15="http://schemas.microsoft.com/office/powerpoint/2012/main" userId="493533c9ecabee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Architecture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 smtClean="0"/>
              <a:t>G</a:t>
            </a:r>
            <a:r>
              <a:rPr lang="en-US" altLang="zh-CN" dirty="0" err="1" smtClean="0"/>
              <a:t>roup</a:t>
            </a:r>
            <a:r>
              <a:rPr lang="en-US" altLang="zh-CN" dirty="0" smtClean="0"/>
              <a:t> 4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95"/>
            <a:ext cx="2050327" cy="132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Background</a:t>
            </a:r>
          </a:p>
          <a:p>
            <a:pPr marL="0" indent="0">
              <a:buNone/>
            </a:pPr>
            <a:r>
              <a:rPr lang="en-US" altLang="zh-CN" dirty="0" smtClean="0"/>
              <a:t>Aim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527" y="1690687"/>
            <a:ext cx="6828127" cy="44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88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                     Output                     Process                      Input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 txBox="1">
            <a:spLocks/>
          </p:cNvSpPr>
          <p:nvPr/>
        </p:nvSpPr>
        <p:spPr>
          <a:xfrm>
            <a:off x="713511" y="2701543"/>
            <a:ext cx="2223653" cy="287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Build a Hack Computer, imply computation and data storage functions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 txBox="1">
            <a:spLocks/>
          </p:cNvSpPr>
          <p:nvPr/>
        </p:nvSpPr>
        <p:spPr>
          <a:xfrm>
            <a:off x="3567548" y="2686212"/>
            <a:ext cx="1992743" cy="189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CPU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Computer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 txBox="1">
            <a:spLocks/>
          </p:cNvSpPr>
          <p:nvPr/>
        </p:nvSpPr>
        <p:spPr>
          <a:xfrm>
            <a:off x="6452755" y="2686212"/>
            <a:ext cx="2140526" cy="189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To be presented…</a:t>
            </a:r>
            <a:endParaRPr lang="en-C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 txBox="1">
            <a:spLocks/>
          </p:cNvSpPr>
          <p:nvPr/>
        </p:nvSpPr>
        <p:spPr>
          <a:xfrm>
            <a:off x="9427443" y="2686212"/>
            <a:ext cx="2140526" cy="189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Register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ALU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34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Architecture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78"/>
            <a:ext cx="2597727" cy="62131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435" y="1689721"/>
            <a:ext cx="5601277" cy="456400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64251" y="3090370"/>
            <a:ext cx="3071676" cy="1277273"/>
            <a:chOff x="364251" y="3090370"/>
            <a:chExt cx="3071676" cy="1277273"/>
          </a:xfrm>
        </p:grpSpPr>
        <p:sp>
          <p:nvSpPr>
            <p:cNvPr id="6" name="文本框 5"/>
            <p:cNvSpPr txBox="1"/>
            <p:nvPr/>
          </p:nvSpPr>
          <p:spPr>
            <a:xfrm>
              <a:off x="582261" y="3090370"/>
              <a:ext cx="2853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16384=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10</a:t>
              </a:r>
              <a:r>
                <a:rPr lang="en-US" altLang="zh-CN" dirty="0" smtClean="0"/>
                <a:t>0,000,000,000,000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3145" y="3459702"/>
              <a:ext cx="2902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24576=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11</a:t>
              </a:r>
              <a:r>
                <a:rPr lang="en-US" altLang="zh-CN" dirty="0" smtClean="0"/>
                <a:t>0,000,000,000,000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557476" y="3829034"/>
              <a:ext cx="132779" cy="1426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1274618" y="3827187"/>
              <a:ext cx="150079" cy="1445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64251" y="4020456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Address[14]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36578" y="4029089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Address[13]</a:t>
              </a:r>
              <a:endParaRPr lang="zh-CN" altLang="en-US" sz="16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16071" y="1575070"/>
            <a:ext cx="5060950" cy="2000250"/>
            <a:chOff x="7016071" y="1575070"/>
            <a:chExt cx="5060950" cy="20002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6071" y="1575070"/>
              <a:ext cx="2724150" cy="200025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7671" y="1673410"/>
              <a:ext cx="2419350" cy="1457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6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Architecture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CPU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31" y="1825625"/>
            <a:ext cx="6953033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Architecture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CPU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569244"/>
            <a:ext cx="7010400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214" y="2429710"/>
            <a:ext cx="3916404" cy="388723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291840" y="2493169"/>
            <a:ext cx="3938731" cy="2295525"/>
            <a:chOff x="6291840" y="2493169"/>
            <a:chExt cx="3938731" cy="229552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91840" y="2493169"/>
              <a:ext cx="1933575" cy="22955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16046" y="2521744"/>
              <a:ext cx="1914525" cy="226695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7136" y="1053072"/>
            <a:ext cx="2266950" cy="17335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216483" y="2862263"/>
            <a:ext cx="5091272" cy="3314700"/>
            <a:chOff x="2613299" y="2408959"/>
            <a:chExt cx="5091272" cy="33147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42121" y="2408959"/>
              <a:ext cx="4362450" cy="331470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2747332" y="35560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13299" y="422563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A/M</a:t>
              </a:r>
              <a:endParaRPr lang="zh-CN" altLang="en-US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26182" y="2370462"/>
            <a:ext cx="4550375" cy="666962"/>
            <a:chOff x="5126182" y="2370462"/>
            <a:chExt cx="4550375" cy="666962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126182" y="2429710"/>
              <a:ext cx="2687782" cy="6077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988775" y="2370462"/>
              <a:ext cx="2687782" cy="6077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651338" y="2383178"/>
              <a:ext cx="2687782" cy="6077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202218" y="2388147"/>
              <a:ext cx="2687782" cy="6077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5894971" y="2391548"/>
              <a:ext cx="2687782" cy="6077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521613" y="2395725"/>
              <a:ext cx="2687782" cy="6077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Architecture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CPU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569244"/>
            <a:ext cx="7010400" cy="92392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5244032" y="2493169"/>
            <a:ext cx="6738231" cy="3353080"/>
            <a:chOff x="5244032" y="2493169"/>
            <a:chExt cx="6738231" cy="3353080"/>
          </a:xfrm>
        </p:grpSpPr>
        <p:grpSp>
          <p:nvGrpSpPr>
            <p:cNvPr id="7" name="组合 6"/>
            <p:cNvGrpSpPr/>
            <p:nvPr/>
          </p:nvGrpSpPr>
          <p:grpSpPr>
            <a:xfrm>
              <a:off x="5244032" y="2493169"/>
              <a:ext cx="6738231" cy="3314700"/>
              <a:chOff x="5349445" y="2585316"/>
              <a:chExt cx="6738231" cy="3314700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9445" y="2585316"/>
                <a:ext cx="4362450" cy="33147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96776" y="2585316"/>
                <a:ext cx="3390900" cy="495300"/>
              </a:xfrm>
              <a:prstGeom prst="rect">
                <a:avLst/>
              </a:prstGeom>
            </p:spPr>
          </p:pic>
        </p:grpSp>
        <p:sp>
          <p:nvSpPr>
            <p:cNvPr id="20" name="椭圆 19"/>
            <p:cNvSpPr/>
            <p:nvPr/>
          </p:nvSpPr>
          <p:spPr>
            <a:xfrm>
              <a:off x="6576291" y="5327946"/>
              <a:ext cx="1357746" cy="5183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005" y="2894807"/>
            <a:ext cx="5033113" cy="23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Architecture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Computer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214" y="2077960"/>
            <a:ext cx="6537568" cy="42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116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Microsoft YaHei UI</vt:lpstr>
      <vt:lpstr>Arial</vt:lpstr>
      <vt:lpstr>Times New Roman</vt:lpstr>
      <vt:lpstr>Office Theme</vt:lpstr>
      <vt:lpstr>Computer Architecture</vt:lpstr>
      <vt:lpstr>Logical Model</vt:lpstr>
      <vt:lpstr>Logical Model</vt:lpstr>
      <vt:lpstr>Computer Architecture</vt:lpstr>
      <vt:lpstr>Computer Architecture</vt:lpstr>
      <vt:lpstr>Computer Architecture</vt:lpstr>
      <vt:lpstr>Computer Architecture</vt:lpstr>
      <vt:lpstr>Computer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Hugh #</cp:lastModifiedBy>
  <cp:revision>22</cp:revision>
  <dcterms:created xsi:type="dcterms:W3CDTF">2017-11-22T09:18:30Z</dcterms:created>
  <dcterms:modified xsi:type="dcterms:W3CDTF">2017-11-23T02:46:38Z</dcterms:modified>
</cp:coreProperties>
</file>