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00" y="-29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altLang="zh-CN" dirty="0" smtClean="0"/>
              <a:t>Elements of Computing Systems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Chapter 5</a:t>
            </a:r>
          </a:p>
          <a:p>
            <a:r>
              <a:rPr lang="en-US" altLang="zh-CN" dirty="0" smtClean="0"/>
              <a:t>Computer Architecture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Learn about all the chips built in Chapter 1-3 and machine language. Complete Chapter 1-4.</a:t>
            </a:r>
            <a:endParaRPr lang="zh-CN" altLang="en-US" dirty="0" smtClean="0"/>
          </a:p>
          <a:p>
            <a:r>
              <a:rPr lang="en-US" dirty="0" smtClean="0"/>
              <a:t>Learn about </a:t>
            </a:r>
            <a:r>
              <a:rPr lang="en-US" dirty="0" err="1" smtClean="0"/>
              <a:t>boolean</a:t>
            </a:r>
            <a:r>
              <a:rPr lang="en-US" dirty="0" smtClean="0"/>
              <a:t> logic and sequential logic.</a:t>
            </a:r>
            <a:endParaRPr lang="zh-CN" altLang="en-US" dirty="0" smtClean="0"/>
          </a:p>
          <a:p>
            <a:r>
              <a:rPr lang="en-US" dirty="0" smtClean="0"/>
              <a:t>Learn about the syntax of machine language.</a:t>
            </a:r>
            <a:endParaRPr lang="zh-CN" altLang="en-US" dirty="0" smtClean="0"/>
          </a:p>
          <a:p>
            <a:r>
              <a:rPr lang="en-US" dirty="0" smtClean="0"/>
              <a:t>Basically know about assembly and its translation to machine language.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Goal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Complete a computer which is able to run programs in machine language with chips in chapter 1-3.</a:t>
            </a:r>
            <a:endParaRPr lang="zh-CN" altLang="en-US" dirty="0" smtClean="0"/>
          </a:p>
          <a:p>
            <a:r>
              <a:rPr lang="en-US" dirty="0" smtClean="0"/>
              <a:t>Understand the connection between hardware and software.</a:t>
            </a:r>
            <a:endParaRPr lang="zh-CN" altLang="en-US" dirty="0" smtClean="0"/>
          </a:p>
          <a:p>
            <a:r>
              <a:rPr lang="en-US" dirty="0" smtClean="0"/>
              <a:t>Understand how a modern computer works at the hardware level.</a:t>
            </a:r>
            <a:endParaRPr lang="zh-CN" altLang="en-US" dirty="0" smtClean="0"/>
          </a:p>
          <a:p>
            <a:r>
              <a:rPr lang="en-US" dirty="0" smtClean="0"/>
              <a:t>Learn about von Neumann architecture.</a:t>
            </a:r>
            <a:endParaRPr lang="zh-CN" altLang="en-US" dirty="0" smtClean="0"/>
          </a:p>
          <a:p>
            <a:r>
              <a:rPr lang="en-US" dirty="0" smtClean="0"/>
              <a:t>Know memory allocation.</a:t>
            </a:r>
            <a:endParaRPr lang="zh-CN" altLang="en-US" dirty="0" smtClean="0"/>
          </a:p>
          <a:p>
            <a:r>
              <a:rPr lang="en-US" dirty="0" smtClean="0"/>
              <a:t>Be familiar with machine language and assembly.</a:t>
            </a:r>
            <a:endParaRPr lang="zh-CN" altLang="en-US" dirty="0" smtClean="0"/>
          </a:p>
          <a:p>
            <a:r>
              <a:rPr lang="en-US" dirty="0" smtClean="0"/>
              <a:t>Provide a hardware platform for following chapters.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CPU, memory, computer in HDL</a:t>
            </a:r>
          </a:p>
          <a:p>
            <a:r>
              <a:rPr lang="en-US" dirty="0" smtClean="0"/>
              <a:t>Effect</a:t>
            </a:r>
          </a:p>
          <a:p>
            <a:pPr lvl="1"/>
            <a:r>
              <a:rPr lang="en-US" dirty="0" smtClean="0"/>
              <a:t>Complete a computer which is able to run programs in machine language with chips in chapter 1-3 in HDL and pass all of the test scripts.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Elements of Computing Systems</a:t>
            </a:r>
            <a:r>
              <a:rPr lang="en-US" dirty="0" smtClean="0"/>
              <a:t> p.79-101 chapter 5</a:t>
            </a:r>
            <a:endParaRPr lang="zh-CN" altLang="en-US" dirty="0" smtClean="0"/>
          </a:p>
          <a:p>
            <a:r>
              <a:rPr lang="en-US" dirty="0" smtClean="0"/>
              <a:t>Hardware stimulator</a:t>
            </a:r>
            <a:endParaRPr lang="zh-CN" altLang="en-US" dirty="0" smtClean="0"/>
          </a:p>
          <a:p>
            <a:r>
              <a:rPr lang="en-US" dirty="0" smtClean="0"/>
              <a:t>von Neumann architecture</a:t>
            </a:r>
            <a:endParaRPr lang="zh-CN" altLang="en-US" dirty="0" smtClean="0"/>
          </a:p>
          <a:p>
            <a:r>
              <a:rPr lang="en-US" dirty="0" smtClean="0"/>
              <a:t>Chips built in chapter 1-3</a:t>
            </a:r>
            <a:endParaRPr lang="zh-CN" altLang="en-US" dirty="0" smtClean="0"/>
          </a:p>
          <a:p>
            <a:r>
              <a:rPr lang="en-US" dirty="0" smtClean="0"/>
              <a:t>Machine language (binary code)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 on the syntax and structure of machine language instructions, determine which chip can realize the functions of each part of an instruction.</a:t>
            </a:r>
            <a:endParaRPr lang="zh-CN" altLang="en-US" dirty="0" smtClean="0"/>
          </a:p>
          <a:p>
            <a:r>
              <a:rPr lang="en-US" dirty="0" smtClean="0"/>
              <a:t>Analyst the data flow and connect the chips.</a:t>
            </a:r>
            <a:endParaRPr lang="zh-CN" altLang="en-US" dirty="0" smtClean="0"/>
          </a:p>
          <a:p>
            <a:r>
              <a:rPr lang="en-US" dirty="0" smtClean="0"/>
              <a:t>Connect CPU and I/O devices to memory base on von Neumann architecture.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206</Words>
  <PresentationFormat>全屏显示(16:9)</PresentationFormat>
  <Paragraphs>30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Elements of Computing Systems</vt:lpstr>
      <vt:lpstr>Background</vt:lpstr>
      <vt:lpstr>Goal</vt:lpstr>
      <vt:lpstr>幻灯片 4</vt:lpstr>
      <vt:lpstr>Input</vt:lpstr>
      <vt:lpstr>Process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as</dc:creator>
  <cp:lastModifiedBy>as</cp:lastModifiedBy>
  <cp:revision>4</cp:revision>
  <dcterms:created xsi:type="dcterms:W3CDTF">2018-01-03T08:14:55Z</dcterms:created>
  <dcterms:modified xsi:type="dcterms:W3CDTF">2018-01-03T17:15:45Z</dcterms:modified>
</cp:coreProperties>
</file>