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2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6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1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9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3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2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88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FFE94-05DD-4BD5-A6EB-4C2F238D7232}" type="datetimeFigureOut">
              <a:rPr lang="zh-CN" altLang="en-US" smtClean="0"/>
              <a:t>2017-11-30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EE25-4C74-4D10-BB66-B4A16B06A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3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FE106B-8A53-42CB-8B64-6B5DB5D7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AC860C-63EC-4275-A4A0-8A3940040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271" y="1728772"/>
            <a:ext cx="7472039" cy="2387600"/>
          </a:xfrm>
        </p:spPr>
        <p:txBody>
          <a:bodyPr/>
          <a:lstStyle/>
          <a:p>
            <a:r>
              <a:rPr lang="en-US" dirty="0" smtClean="0"/>
              <a:t>Assembler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271" y="4208447"/>
            <a:ext cx="7472039" cy="1655762"/>
          </a:xfrm>
        </p:spPr>
        <p:txBody>
          <a:bodyPr/>
          <a:lstStyle/>
          <a:p>
            <a:r>
              <a:rPr lang="en-CA" dirty="0" smtClean="0"/>
              <a:t>G</a:t>
            </a:r>
            <a:r>
              <a:rPr lang="en-US" altLang="zh-CN" dirty="0" err="1" smtClean="0"/>
              <a:t>roup</a:t>
            </a:r>
            <a:r>
              <a:rPr lang="en-US" altLang="zh-CN" dirty="0" smtClean="0"/>
              <a:t> 4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45C31-CC23-4D0F-9B61-A0EB41CFD817}"/>
              </a:ext>
            </a:extLst>
          </p:cNvPr>
          <p:cNvSpPr txBox="1"/>
          <p:nvPr/>
        </p:nvSpPr>
        <p:spPr>
          <a:xfrm>
            <a:off x="2216271" y="1905805"/>
            <a:ext cx="7759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5D5ADF-6B23-45C9-A906-867AFE97E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94" y="455566"/>
            <a:ext cx="2779195" cy="1044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F794C7-8B57-4B89-AD7A-7B604161620C}"/>
              </a:ext>
            </a:extLst>
          </p:cNvPr>
          <p:cNvSpPr txBox="1"/>
          <p:nvPr/>
        </p:nvSpPr>
        <p:spPr>
          <a:xfrm>
            <a:off x="10588283" y="621776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x</a:t>
            </a:r>
          </a:p>
        </p:txBody>
      </p:sp>
    </p:spTree>
    <p:extLst>
      <p:ext uri="{BB962C8B-B14F-4D97-AF65-F5344CB8AC3E}">
        <p14:creationId xmlns:p14="http://schemas.microsoft.com/office/powerpoint/2010/main" val="2543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Logical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88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Result                     Output                     Process                      Input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713511" y="2701543"/>
            <a:ext cx="2223653" cy="2878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Realize an assembler translating assembly language into machine language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3567548" y="2686212"/>
            <a:ext cx="1992743" cy="18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Assembler</a:t>
            </a:r>
            <a:endParaRPr lang="en-C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6662886" y="2686212"/>
            <a:ext cx="2140526" cy="18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To be presented…</a:t>
            </a:r>
            <a:endParaRPr lang="en-C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 txBox="1">
            <a:spLocks/>
          </p:cNvSpPr>
          <p:nvPr/>
        </p:nvSpPr>
        <p:spPr>
          <a:xfrm>
            <a:off x="9427443" y="2686212"/>
            <a:ext cx="2140526" cy="1898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nand2tetris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8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</a:t>
            </a:r>
            <a:r>
              <a:rPr lang="en-US" altLang="zh-CN" dirty="0" err="1" smtClean="0"/>
              <a:t>ssembler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6564" cy="3198958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P</a:t>
            </a:r>
            <a:r>
              <a:rPr lang="en-US" altLang="zh-CN" dirty="0" err="1" smtClean="0"/>
              <a:t>arser</a:t>
            </a:r>
            <a:r>
              <a:rPr lang="en-US" altLang="zh-CN" dirty="0" smtClean="0"/>
              <a:t> Module   </a:t>
            </a:r>
            <a:r>
              <a:rPr lang="en-US" altLang="zh-CN" sz="2000" dirty="0" smtClean="0"/>
              <a:t>more command?   Command type   extract each part</a:t>
            </a:r>
          </a:p>
          <a:p>
            <a:endParaRPr lang="en-US" altLang="zh-CN" dirty="0" smtClean="0"/>
          </a:p>
          <a:p>
            <a:r>
              <a:rPr lang="en-US" dirty="0" smtClean="0"/>
              <a:t>Code Module   </a:t>
            </a:r>
            <a:r>
              <a:rPr lang="en-US" sz="2000" dirty="0" smtClean="0"/>
              <a:t>translate comp\</a:t>
            </a:r>
            <a:r>
              <a:rPr lang="en-US" sz="2000" dirty="0" err="1" smtClean="0"/>
              <a:t>dest</a:t>
            </a:r>
            <a:r>
              <a:rPr lang="en-US" sz="2000" dirty="0" smtClean="0"/>
              <a:t>\jump into binary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CA" dirty="0" err="1" smtClean="0"/>
              <a:t>SymbolTable</a:t>
            </a:r>
            <a:r>
              <a:rPr lang="en-CA" dirty="0" smtClean="0"/>
              <a:t> Module    </a:t>
            </a:r>
            <a:r>
              <a:rPr lang="en-CA" sz="2000" dirty="0" smtClean="0"/>
              <a:t>match between a symbol and its address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92BD96F-D870-4CDE-8764-EA2AF1975241}"/>
              </a:ext>
            </a:extLst>
          </p:cNvPr>
          <p:cNvSpPr txBox="1">
            <a:spLocks/>
          </p:cNvSpPr>
          <p:nvPr/>
        </p:nvSpPr>
        <p:spPr>
          <a:xfrm>
            <a:off x="1320344" y="5091624"/>
            <a:ext cx="4470855" cy="70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000" dirty="0" smtClean="0"/>
              <a:t>(xxx)     @xxx    R1    this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51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E4B0B-A394-46A1-B9B9-F2FE53AA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Assembler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96105" y="1310841"/>
            <a:ext cx="7792357" cy="4747698"/>
            <a:chOff x="2438214" y="1569244"/>
            <a:chExt cx="7792357" cy="47476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0800" y="1569244"/>
              <a:ext cx="7010400" cy="9239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8214" y="2429710"/>
              <a:ext cx="3916404" cy="3887232"/>
            </a:xfrm>
            <a:prstGeom prst="rect">
              <a:avLst/>
            </a:prstGeom>
          </p:spPr>
        </p:pic>
        <p:grpSp>
          <p:nvGrpSpPr>
            <p:cNvPr id="11" name="组合 10"/>
            <p:cNvGrpSpPr/>
            <p:nvPr/>
          </p:nvGrpSpPr>
          <p:grpSpPr>
            <a:xfrm>
              <a:off x="6291840" y="2493169"/>
              <a:ext cx="3938731" cy="2295525"/>
              <a:chOff x="6291840" y="2493169"/>
              <a:chExt cx="3938731" cy="2295525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1840" y="2493169"/>
                <a:ext cx="1933575" cy="229552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046" y="2521744"/>
                <a:ext cx="1914525" cy="2266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08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5B12F-07A0-491E-B162-63C69834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36564" cy="4193155"/>
          </a:xfrm>
        </p:spPr>
        <p:txBody>
          <a:bodyPr/>
          <a:lstStyle/>
          <a:p>
            <a:endParaRPr lang="en-CA" dirty="0" smtClean="0"/>
          </a:p>
          <a:p>
            <a:r>
              <a:rPr lang="en-US" altLang="zh-CN" dirty="0" smtClean="0"/>
              <a:t>File pointer</a:t>
            </a:r>
          </a:p>
          <a:p>
            <a:endParaRPr lang="en-US" altLang="zh-CN" dirty="0" smtClean="0"/>
          </a:p>
          <a:p>
            <a:r>
              <a:rPr lang="en-US" dirty="0" smtClean="0"/>
              <a:t>Empty space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CA" dirty="0" err="1" smtClean="0"/>
              <a:t>SymbolTable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89653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6648E6C-0EBA-4CBA-A8B1-81D31AB2D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01205-7B60-4B3C-AE63-594566365189}"/>
              </a:ext>
            </a:extLst>
          </p:cNvPr>
          <p:cNvSpPr txBox="1"/>
          <p:nvPr/>
        </p:nvSpPr>
        <p:spPr>
          <a:xfrm>
            <a:off x="10669294" y="496371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rgbClr val="5C307D"/>
                </a:solidFill>
              </a:rPr>
              <a:t>Week 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049FE2-5771-4C53-81CD-EF4762B1EB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58539"/>
            <a:ext cx="1505505" cy="565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AD2F1-0B0A-4AD9-9C78-663B8DBCACA4}"/>
              </a:ext>
            </a:extLst>
          </p:cNvPr>
          <p:cNvSpPr txBox="1"/>
          <p:nvPr/>
        </p:nvSpPr>
        <p:spPr>
          <a:xfrm>
            <a:off x="2438214" y="6253724"/>
            <a:ext cx="433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Computational Thinking and System Design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704" y="1014187"/>
            <a:ext cx="3900055" cy="49400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102" y="958965"/>
            <a:ext cx="2171700" cy="4695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513" y="1378064"/>
            <a:ext cx="11239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6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109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YaHei UI</vt:lpstr>
      <vt:lpstr>等线</vt:lpstr>
      <vt:lpstr>等线 Light</vt:lpstr>
      <vt:lpstr>Arial</vt:lpstr>
      <vt:lpstr>Times New Roman</vt:lpstr>
      <vt:lpstr>Office 主题​​</vt:lpstr>
      <vt:lpstr>Assembler</vt:lpstr>
      <vt:lpstr>Logical Model</vt:lpstr>
      <vt:lpstr>Assembler</vt:lpstr>
      <vt:lpstr>Assembler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 your topic here</dc:title>
  <dc:creator>Hugh #</dc:creator>
  <cp:lastModifiedBy>Hugh #</cp:lastModifiedBy>
  <cp:revision>6</cp:revision>
  <dcterms:created xsi:type="dcterms:W3CDTF">2017-11-30T06:16:29Z</dcterms:created>
  <dcterms:modified xsi:type="dcterms:W3CDTF">2017-11-30T07:10:38Z</dcterms:modified>
</cp:coreProperties>
</file>