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4B3E-BCCF-4905-92AA-FACBB19F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83A74-1F4E-4D1F-B378-0C854227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8D10B-55FE-4C3F-8FFB-7FC8A758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237C-3E37-4B41-92BB-593BF65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D38E6-4D07-4963-B947-0361294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D7EC1-61DD-4B3B-9EFB-4492FDAB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30007-661A-4EBC-AE4C-BFEAFE2F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081DB-CA43-4054-AE87-575532D5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3D13C-98D2-4871-8BDA-3F4FCF6C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2F87E-5346-4C44-A940-FFDEDA21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D884E-7095-4847-A898-BCF40655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8DBA2-B7F6-47BE-A4B3-9E7FEE07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F7DFF-D76F-4B66-A702-A80734D8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16846-B64F-422D-A54D-A69E8AB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2700-6B58-49E3-A72A-2AF3F75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5EBE7-9574-446C-8812-A49D523F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FBC68-72CE-4D27-ACCE-EF71186C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A9B5A-4A9B-4E40-92D2-2CB89B62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4357-31DB-4C4C-B957-7D0B6E9D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7BE9C-CED8-4154-BDDA-A7B52B72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30B1-65AE-4E9B-83E7-F9138FDC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7B6A3-FCE2-4C66-B666-DEFB14A5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4B404-1571-42BB-BA18-C19794B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F6B2C-B651-4078-A940-5FE034FC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606BA-0BFF-4BC9-B38E-5C4A6DA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8C428-AAD5-4F94-A5B9-9DED7D30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84F1A-EFC1-49A1-B7FA-FB409E3F4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C4145-AE30-4085-AAF7-4EED3DCF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C0DBF-E40F-4C83-9D4A-56F2B50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81E2-2600-4DA0-9B3A-F3E9A605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7DCE7-C3D2-4950-965D-15F26FF0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33AB-4D92-4908-89FE-1A8F83DC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7C996-B71E-48D8-ACD9-AE49690B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D703-D3A1-483F-86BC-68E0C423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F7E11-65A7-4094-BAEA-0C06D457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C61C4-62F2-46E8-88C2-6390BC9E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733642-E781-43D3-845B-BBC8B632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83FFBB-C46A-4658-AB0D-FD4C43A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92339-CF65-4F4C-884D-73971FDC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DFD5B-2659-4533-91FC-4BDFA044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38543-AF47-43AE-B9F7-A26F8709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233676-FC15-4F85-B5E6-4E86A7D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D49725-509D-4DE6-AA4A-A75BC44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C210F-45F4-4F4D-A5EF-DCD05ADF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80A89-43F3-4825-BB57-C5361DE7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3C8A1-2E8C-462C-BF3E-4BF6EC2C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8766-DADB-4ED3-815D-8B25629B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C4745-6F0D-441C-BDC6-9EDE58D5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C30C7-C20F-46E6-8912-31B7472D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96234-0EBA-4547-92A8-A1CB22A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2531A-67CD-47C0-9D88-182AC18F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88384-791E-48AC-AB6E-06BC9646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1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8E84E-1359-4C69-958D-B0EB482B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C29C96-4917-4665-9B28-CFBD85B91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5A227-7A54-4305-AAD5-2EEF8842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ED49C-6068-4AF8-9D7C-43CDFB69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7539B-1280-4D05-973A-715FDCC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3FF58-0689-4CBE-AA08-CF2BDF2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7988E-8EBD-489B-B3E4-F637ED3F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D7F7-8080-4C5A-AEEA-55171806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78011-8D9F-4844-AE9E-12677FE3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3281-77AE-4D3B-B12D-CB01643ABA8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7DC95-B172-4420-83FB-72D7902B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DED3C-D5FD-40A9-BACD-2893B7B2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3949-578A-473B-8345-9D5C474E6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小组第</a:t>
            </a:r>
            <a:r>
              <a:rPr lang="en-US" altLang="zh-CN" dirty="0"/>
              <a:t>5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2A408-B8A2-4F80-9CE5-4ABED9E5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计算思维与系统设计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金帆、李浩源、李闫涛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9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zh-CN" altLang="en-US" dirty="0"/>
              <a:t>课程网站的课件、作业提示、上课内容</a:t>
            </a:r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/>
              <a:t>做 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11 </a:t>
            </a:r>
            <a:r>
              <a:rPr lang="zh-CN" altLang="en-US" dirty="0"/>
              <a:t>章作业</a:t>
            </a:r>
            <a:endParaRPr lang="en-US" altLang="zh-CN" dirty="0"/>
          </a:p>
          <a:p>
            <a:r>
              <a:rPr lang="zh-CN" altLang="en-US" dirty="0"/>
              <a:t>过程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《</a:t>
            </a:r>
            <a:r>
              <a:rPr lang="zh-CN" altLang="en-US" dirty="0"/>
              <a:t>编译器设计之路</a:t>
            </a:r>
            <a:r>
              <a:rPr lang="en-US" altLang="zh-CN" dirty="0"/>
              <a:t>》</a:t>
            </a:r>
            <a:r>
              <a:rPr lang="zh-CN" altLang="en-US" dirty="0"/>
              <a:t>的语法树部分</a:t>
            </a:r>
            <a:endParaRPr lang="en-US" altLang="zh-CN" dirty="0"/>
          </a:p>
          <a:p>
            <a:pPr lvl="1"/>
            <a:r>
              <a:rPr lang="zh-CN" altLang="en-US" dirty="0"/>
              <a:t>改用 </a:t>
            </a:r>
            <a:r>
              <a:rPr lang="en-US" altLang="zh-CN" dirty="0"/>
              <a:t>Java </a:t>
            </a:r>
            <a:r>
              <a:rPr lang="zh-CN" altLang="en-US" dirty="0"/>
              <a:t>写编译器的第</a:t>
            </a:r>
            <a:r>
              <a:rPr lang="en-US" altLang="zh-CN" dirty="0"/>
              <a:t>2</a:t>
            </a:r>
            <a:r>
              <a:rPr lang="zh-CN" altLang="en-US" dirty="0"/>
              <a:t>个部分（</a:t>
            </a:r>
            <a:r>
              <a:rPr lang="en-US" altLang="zh-CN" dirty="0"/>
              <a:t>parser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验证</a:t>
            </a:r>
            <a:endParaRPr lang="en-US" altLang="zh-CN" dirty="0"/>
          </a:p>
          <a:p>
            <a:pPr lvl="1"/>
            <a:r>
              <a:rPr lang="zh-CN" altLang="en-US" dirty="0"/>
              <a:t>单元测试通过</a:t>
            </a:r>
            <a:endParaRPr lang="en-US" altLang="zh-CN" dirty="0"/>
          </a:p>
          <a:p>
            <a:pPr lvl="1"/>
            <a:r>
              <a:rPr lang="zh-CN" altLang="en-US" dirty="0"/>
              <a:t>上课展示工作，听取反馈</a:t>
            </a: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A1987-CCA2-4B53-9E98-E2EB84CF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LL(0) 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325C4-ADBC-4CF1-A548-D80B7674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Top-down parser</a:t>
            </a:r>
          </a:p>
          <a:p>
            <a:r>
              <a:rPr lang="en-US" altLang="zh-CN" b="1" dirty="0"/>
              <a:t>L</a:t>
            </a:r>
            <a:r>
              <a:rPr lang="en-US" altLang="zh-CN" dirty="0"/>
              <a:t>eft to right, </a:t>
            </a:r>
            <a:r>
              <a:rPr lang="en-US" altLang="zh-CN" b="1" dirty="0"/>
              <a:t>L</a:t>
            </a:r>
            <a:r>
              <a:rPr lang="en-US" altLang="zh-CN" dirty="0"/>
              <a:t>eftmost derivation</a:t>
            </a:r>
          </a:p>
          <a:p>
            <a:pPr lvl="1"/>
            <a:r>
              <a:rPr lang="en-US" altLang="zh-CN" dirty="0"/>
              <a:t>Adapted to our one-way tokenizer</a:t>
            </a:r>
          </a:p>
          <a:p>
            <a:r>
              <a:rPr lang="en-US" altLang="zh-CN" dirty="0"/>
              <a:t>0 tokens of lookahead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9323D-48AB-4B30-B226-E20C1811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016" y="612858"/>
            <a:ext cx="2250658" cy="4676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50B843-43B4-4CC0-8EA6-9AC3201A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30" y="612858"/>
            <a:ext cx="2148891" cy="46784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1D3147-A1D7-4E75-A67B-1B30D6229A8E}"/>
              </a:ext>
            </a:extLst>
          </p:cNvPr>
          <p:cNvSpPr txBox="1"/>
          <p:nvPr/>
        </p:nvSpPr>
        <p:spPr>
          <a:xfrm>
            <a:off x="6357435" y="5530632"/>
            <a:ext cx="430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 Jack really LL(0), as its grammar has both </a:t>
            </a:r>
            <a:r>
              <a:rPr lang="en-US" altLang="zh-CN" b="1" dirty="0"/>
              <a:t>if</a:t>
            </a:r>
            <a:r>
              <a:rPr lang="en-US" altLang="zh-CN" dirty="0"/>
              <a:t>-statement and </a:t>
            </a:r>
            <a:r>
              <a:rPr lang="en-US" altLang="zh-CN" b="1" dirty="0"/>
              <a:t>if-else</a:t>
            </a:r>
            <a:r>
              <a:rPr lang="en-US" altLang="zh-CN" dirty="0"/>
              <a:t>-statement?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48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5105FC-4D6C-446E-8F7E-5BC80ED8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9" y="980073"/>
            <a:ext cx="6198268" cy="428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5CCBA4-8F08-4378-8666-50ED9F44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441" y="122823"/>
            <a:ext cx="5566612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2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1DF01-8A91-4593-8717-4CC7B82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9FB950-D331-48C5-9AC1-F4D6B7EB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1" y="365125"/>
            <a:ext cx="6584532" cy="60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6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111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第2小组第5周工作汇报</vt:lpstr>
      <vt:lpstr>逻辑模型</vt:lpstr>
      <vt:lpstr>LL(0) 语言</vt:lpstr>
      <vt:lpstr>PowerPoint 演示文稿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第2小组第2周工作汇报</dc:title>
  <dc:creator>Fan Jin</dc:creator>
  <cp:lastModifiedBy>Fan Jin</cp:lastModifiedBy>
  <cp:revision>44</cp:revision>
  <dcterms:created xsi:type="dcterms:W3CDTF">2017-10-18T14:44:37Z</dcterms:created>
  <dcterms:modified xsi:type="dcterms:W3CDTF">2017-10-26T03:59:06Z</dcterms:modified>
</cp:coreProperties>
</file>