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D69A-F910-423B-80A7-08424CFD5793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D1F8CD1-9CCD-4C1C-A378-75C6DE437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58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D69A-F910-423B-80A7-08424CFD5793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D1F8CD1-9CCD-4C1C-A378-75C6DE437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13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D69A-F910-423B-80A7-08424CFD5793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D1F8CD1-9CCD-4C1C-A378-75C6DE437B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12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D69A-F910-423B-80A7-08424CFD5793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D1F8CD1-9CCD-4C1C-A378-75C6DE437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32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D69A-F910-423B-80A7-08424CFD5793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D1F8CD1-9CCD-4C1C-A378-75C6DE437B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994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D69A-F910-423B-80A7-08424CFD5793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D1F8CD1-9CCD-4C1C-A378-75C6DE437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5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D69A-F910-423B-80A7-08424CFD5793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8CD1-9CCD-4C1C-A378-75C6DE437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4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D69A-F910-423B-80A7-08424CFD5793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8CD1-9CCD-4C1C-A378-75C6DE437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6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D69A-F910-423B-80A7-08424CFD5793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8CD1-9CCD-4C1C-A378-75C6DE437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D69A-F910-423B-80A7-08424CFD5793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D1F8CD1-9CCD-4C1C-A378-75C6DE437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5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D69A-F910-423B-80A7-08424CFD5793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D1F8CD1-9CCD-4C1C-A378-75C6DE437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9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D69A-F910-423B-80A7-08424CFD5793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D1F8CD1-9CCD-4C1C-A378-75C6DE437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4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D69A-F910-423B-80A7-08424CFD5793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8CD1-9CCD-4C1C-A378-75C6DE437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9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D69A-F910-423B-80A7-08424CFD5793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8CD1-9CCD-4C1C-A378-75C6DE437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0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D69A-F910-423B-80A7-08424CFD5793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8CD1-9CCD-4C1C-A378-75C6DE437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9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D69A-F910-423B-80A7-08424CFD5793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D1F8CD1-9CCD-4C1C-A378-75C6DE437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0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DD69A-F910-423B-80A7-08424CFD5793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1F8CD1-9CCD-4C1C-A378-75C6DE437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2462" y="1895798"/>
            <a:ext cx="4458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计算思维课程汇报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4811598" y="3447693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计算思维课程第三组</a:t>
            </a:r>
            <a:endParaRPr lang="en-US" altLang="zh-CN" dirty="0" smtClean="0"/>
          </a:p>
          <a:p>
            <a:r>
              <a:rPr lang="zh-CN" altLang="en-US" dirty="0" smtClean="0"/>
              <a:t>唐天映、张恪易、张晨、彭德利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3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0504" y="1523999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本周主要工作：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610677" y="2610678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完成了</a:t>
            </a:r>
            <a:r>
              <a:rPr lang="en-US" altLang="zh-CN" dirty="0" smtClean="0"/>
              <a:t>Project3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Project4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10677" y="3314341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2</a:t>
            </a:r>
            <a:r>
              <a:rPr lang="en-US" altLang="zh-CN" sz="2000" b="1" dirty="0" smtClean="0"/>
              <a:t>. </a:t>
            </a:r>
            <a:r>
              <a:rPr lang="zh-CN" altLang="en-US" sz="2000" b="1" dirty="0" smtClean="0"/>
              <a:t>在棋盘的编写上取得了进展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6995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7" y="1331382"/>
            <a:ext cx="8496398" cy="46376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54566" y="60113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目前进度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762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4572" y="2292257"/>
            <a:ext cx="835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挑战：</a:t>
            </a:r>
            <a:r>
              <a:rPr lang="en-US" altLang="zh-CN" sz="2000" dirty="0"/>
              <a:t>Jack</a:t>
            </a:r>
            <a:r>
              <a:rPr lang="zh-CN" altLang="en-US" sz="2000" dirty="0"/>
              <a:t>语言编译后得到的</a:t>
            </a:r>
            <a:r>
              <a:rPr lang="en-US" altLang="zh-CN" sz="2000" dirty="0"/>
              <a:t>Virtual Machine Language</a:t>
            </a:r>
            <a:r>
              <a:rPr lang="zh-CN" altLang="en-US" sz="2000" dirty="0"/>
              <a:t>运行</a:t>
            </a:r>
            <a:r>
              <a:rPr lang="zh-CN" altLang="en-US" sz="2000" dirty="0" smtClean="0"/>
              <a:t>速度慢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44572" y="3257458"/>
            <a:ext cx="6776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解决方法：使用</a:t>
            </a:r>
            <a:r>
              <a:rPr lang="en-US" altLang="zh-CN" sz="2000" b="1" dirty="0"/>
              <a:t>JavaScript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html</a:t>
            </a:r>
            <a:r>
              <a:rPr lang="zh-CN" altLang="en-US" sz="2000" b="1" dirty="0"/>
              <a:t>语言进行</a:t>
            </a:r>
            <a:r>
              <a:rPr lang="en-US" altLang="zh-CN" sz="2000" b="1" dirty="0"/>
              <a:t>Go</a:t>
            </a:r>
            <a:r>
              <a:rPr lang="zh-CN" altLang="en-US" sz="2000" b="1" dirty="0"/>
              <a:t>棋盘的</a:t>
            </a:r>
            <a:r>
              <a:rPr lang="zh-CN" altLang="en-US" sz="2000" b="1" dirty="0" smtClean="0"/>
              <a:t>实现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0705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0157" y="2007338"/>
            <a:ext cx="655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细节问题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zh-CN" altLang="en-US" dirty="0"/>
              <a:t>网页</a:t>
            </a:r>
            <a:r>
              <a:rPr lang="zh-CN" altLang="en-US" dirty="0" smtClean="0"/>
              <a:t>放大时</a:t>
            </a:r>
            <a:r>
              <a:rPr lang="zh-CN" altLang="en-US" dirty="0"/>
              <a:t>，棋子</a:t>
            </a:r>
            <a:r>
              <a:rPr lang="zh-CN" altLang="en-US" dirty="0" smtClean="0"/>
              <a:t>图案可能与</a:t>
            </a:r>
            <a:r>
              <a:rPr lang="zh-CN" altLang="en-US" dirty="0"/>
              <a:t>棋盘的格点发生分离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0157" y="2523804"/>
            <a:ext cx="855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解决方案：</a:t>
            </a:r>
            <a:r>
              <a:rPr lang="zh-CN" altLang="en-US" dirty="0" smtClean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中找到一个</a:t>
            </a:r>
            <a:r>
              <a:rPr lang="zh-CN" altLang="en-US" dirty="0" smtClean="0"/>
              <a:t>针对图案的</a:t>
            </a:r>
            <a:r>
              <a:rPr lang="zh-CN" altLang="en-US" dirty="0"/>
              <a:t>相对位置关系来</a:t>
            </a:r>
            <a:r>
              <a:rPr lang="zh-CN" altLang="en-US" dirty="0" smtClean="0"/>
              <a:t>确定另一个图案的</a:t>
            </a:r>
            <a:r>
              <a:rPr lang="zh-CN" altLang="en-US" dirty="0"/>
              <a:t>函数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0157" y="3497471"/>
            <a:ext cx="845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细节问题</a:t>
            </a:r>
            <a:r>
              <a:rPr lang="en-US" altLang="zh-CN" b="1" dirty="0"/>
              <a:t>2</a:t>
            </a:r>
            <a:r>
              <a:rPr lang="zh-CN" altLang="en-US" b="1" dirty="0" smtClean="0"/>
              <a:t>：在</a:t>
            </a:r>
            <a:r>
              <a:rPr lang="en-US" altLang="zh-CN" dirty="0" smtClean="0"/>
              <a:t>Jack</a:t>
            </a:r>
            <a:r>
              <a:rPr lang="zh-CN" altLang="en-US" dirty="0"/>
              <a:t>语言中画</a:t>
            </a:r>
            <a:r>
              <a:rPr lang="zh-CN" altLang="en-US" dirty="0" smtClean="0"/>
              <a:t>圆，</a:t>
            </a:r>
            <a:r>
              <a:rPr lang="en-US" altLang="zh-CN" dirty="0"/>
              <a:t>Jack OS API</a:t>
            </a:r>
            <a:r>
              <a:rPr lang="zh-CN" altLang="en-US" dirty="0"/>
              <a:t>文件中存在一个</a:t>
            </a:r>
            <a:r>
              <a:rPr lang="en-US" altLang="zh-CN" dirty="0" err="1"/>
              <a:t>drawcircle</a:t>
            </a:r>
            <a:r>
              <a:rPr lang="zh-CN" altLang="en-US" dirty="0"/>
              <a:t>的函数</a:t>
            </a:r>
          </a:p>
        </p:txBody>
      </p:sp>
    </p:spTree>
    <p:extLst>
      <p:ext uri="{BB962C8B-B14F-4D97-AF65-F5344CB8AC3E}">
        <p14:creationId xmlns:p14="http://schemas.microsoft.com/office/powerpoint/2010/main" val="394203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130</Words>
  <Application>Microsoft Office PowerPoint</Application>
  <PresentationFormat>全屏显示(4:3)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幼圆</vt:lpstr>
      <vt:lpstr>Arial</vt:lpstr>
      <vt:lpstr>Century Gothic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</dc:creator>
  <cp:lastModifiedBy>o</cp:lastModifiedBy>
  <cp:revision>3</cp:revision>
  <dcterms:created xsi:type="dcterms:W3CDTF">2017-10-26T03:41:25Z</dcterms:created>
  <dcterms:modified xsi:type="dcterms:W3CDTF">2017-10-26T03:55:01Z</dcterms:modified>
</cp:coreProperties>
</file>