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4" r:id="rId4"/>
    <p:sldId id="269" r:id="rId5"/>
    <p:sldId id="270" r:id="rId6"/>
    <p:sldId id="271" r:id="rId7"/>
    <p:sldId id="26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130F3-F4E3-7B48-BD6A-1814DF014BA1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7A51B-788A-C14A-A8FD-0B3EA5A49F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616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12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361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244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08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40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855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7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43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01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56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E704-CE12-5A46-B6FF-251E2E983933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61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DE704-CE12-5A46-B6FF-251E2E983933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6656-BC76-1B42-A8F1-8E93A3F37D9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44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B1FE106B-8A53-42CB-8B64-6B5DB5D7F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AC860C-63EC-4275-A4A0-8A3940040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271" y="1728772"/>
            <a:ext cx="7472039" cy="2387600"/>
          </a:xfrm>
        </p:spPr>
        <p:txBody>
          <a:bodyPr/>
          <a:lstStyle/>
          <a:p>
            <a:r>
              <a:rPr lang="en-CA" dirty="0" smtClean="0"/>
              <a:t>About </a:t>
            </a:r>
            <a:r>
              <a:rPr lang="en-CA" dirty="0" smtClean="0"/>
              <a:t>Hash Table &amp; Docker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92BD96F-D870-4CDE-8764-EA2AF1975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271" y="4208447"/>
            <a:ext cx="7472039" cy="1655762"/>
          </a:xfrm>
        </p:spPr>
        <p:txBody>
          <a:bodyPr/>
          <a:lstStyle/>
          <a:p>
            <a:r>
              <a:rPr lang="en-CA" dirty="0" smtClean="0"/>
              <a:t>G</a:t>
            </a:r>
            <a:r>
              <a:rPr lang="en-US" altLang="zh-CN" dirty="0" err="1" smtClean="0"/>
              <a:t>roup</a:t>
            </a:r>
            <a:r>
              <a:rPr lang="en-US" altLang="zh-CN" dirty="0" smtClean="0"/>
              <a:t> 1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AD45C31-CC23-4D0F-9B61-A0EB41CFD817}"/>
              </a:ext>
            </a:extLst>
          </p:cNvPr>
          <p:cNvSpPr txBox="1"/>
          <p:nvPr/>
        </p:nvSpPr>
        <p:spPr>
          <a:xfrm>
            <a:off x="2216271" y="1905805"/>
            <a:ext cx="775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E25D5ADF-6B23-45C9-A906-867AFE97E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694" y="455566"/>
            <a:ext cx="2779195" cy="1044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5F794C7-8B57-4B89-AD7A-7B604161620C}"/>
              </a:ext>
            </a:extLst>
          </p:cNvPr>
          <p:cNvSpPr txBox="1"/>
          <p:nvPr/>
        </p:nvSpPr>
        <p:spPr>
          <a:xfrm>
            <a:off x="10588283" y="6217768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</a:t>
            </a:r>
            <a:r>
              <a:rPr lang="en-CA" b="1" dirty="0" smtClean="0">
                <a:solidFill>
                  <a:srgbClr val="5C307D"/>
                </a:solidFill>
              </a:rPr>
              <a:t>11</a:t>
            </a:r>
            <a:endParaRPr lang="en-CA" b="1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2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24930"/>
            <a:ext cx="10515600" cy="1325563"/>
          </a:xfrm>
        </p:spPr>
        <p:txBody>
          <a:bodyPr/>
          <a:lstStyle/>
          <a:p>
            <a:r>
              <a:rPr lang="en-CA" dirty="0" smtClean="0"/>
              <a:t>Logical Model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291C9CBE-081C-450E-8235-BB44A1C88D0D}"/>
              </a:ext>
            </a:extLst>
          </p:cNvPr>
          <p:cNvSpPr txBox="1">
            <a:spLocks/>
          </p:cNvSpPr>
          <p:nvPr/>
        </p:nvSpPr>
        <p:spPr>
          <a:xfrm>
            <a:off x="2218986" y="147225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Input</a:t>
            </a:r>
          </a:p>
          <a:p>
            <a:pPr lvl="1"/>
            <a:r>
              <a:rPr lang="en-US" altLang="zh-CN" sz="1800" dirty="0" smtClean="0"/>
              <a:t>Nand2tetris</a:t>
            </a:r>
            <a:endParaRPr lang="en-US" altLang="zh-CN" sz="1800" dirty="0"/>
          </a:p>
          <a:p>
            <a:pPr lvl="1"/>
            <a:r>
              <a:rPr lang="en-US" altLang="zh-CN" sz="1800" dirty="0" smtClean="0"/>
              <a:t>Introduction to Algorithms</a:t>
            </a:r>
          </a:p>
          <a:p>
            <a:pPr lvl="1"/>
            <a:r>
              <a:rPr lang="en-US" altLang="zh-CN" sz="1800" dirty="0" smtClean="0"/>
              <a:t>The Elements of Computing System</a:t>
            </a:r>
            <a:endParaRPr lang="en-US" altLang="zh-CN" sz="1800" dirty="0" smtClean="0"/>
          </a:p>
          <a:p>
            <a:r>
              <a:rPr lang="en-US" altLang="zh-CN" dirty="0" smtClean="0"/>
              <a:t>Output</a:t>
            </a:r>
          </a:p>
          <a:p>
            <a:pPr lvl="1"/>
            <a:r>
              <a:rPr lang="en-US" altLang="zh-CN" sz="1800" dirty="0" smtClean="0"/>
              <a:t>Reports</a:t>
            </a:r>
            <a:endParaRPr lang="en-US" altLang="zh-CN" sz="1800" dirty="0" smtClean="0"/>
          </a:p>
          <a:p>
            <a:r>
              <a:rPr lang="en-US" altLang="zh-CN" dirty="0" smtClean="0"/>
              <a:t>Progress</a:t>
            </a:r>
          </a:p>
          <a:p>
            <a:pPr lvl="1"/>
            <a:r>
              <a:rPr lang="zh-CN" altLang="en-US" sz="1800" dirty="0" smtClean="0"/>
              <a:t>学习八叉树四叉树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阅读其他章节获得灵感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尝试实现哈希表等</a:t>
            </a:r>
            <a:endParaRPr lang="en-US" altLang="zh-CN" sz="1800" dirty="0" smtClean="0"/>
          </a:p>
          <a:p>
            <a:r>
              <a:rPr lang="en-US" altLang="zh-CN" dirty="0" smtClean="0"/>
              <a:t>Effect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Know some other things that may relate to this course</a:t>
            </a:r>
            <a:endParaRPr lang="en-US" altLang="zh-CN" dirty="0" smtClean="0"/>
          </a:p>
          <a:p>
            <a:pPr lvl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756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</a:t>
            </a:r>
            <a:r>
              <a:rPr lang="en-CA" b="1" dirty="0" smtClean="0">
                <a:solidFill>
                  <a:srgbClr val="5C307D"/>
                </a:solidFill>
              </a:rPr>
              <a:t>11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xmlns="" id="{54B98C10-00C8-42FD-A341-5CF67D9F4E8F}"/>
              </a:ext>
            </a:extLst>
          </p:cNvPr>
          <p:cNvSpPr txBox="1">
            <a:spLocks/>
          </p:cNvSpPr>
          <p:nvPr/>
        </p:nvSpPr>
        <p:spPr>
          <a:xfrm>
            <a:off x="705497" y="18255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800" dirty="0" smtClean="0"/>
              <a:t>Hash Table (Symbol Table)</a:t>
            </a:r>
            <a:endParaRPr lang="zh-CN" altLang="en-US" sz="4800" dirty="0"/>
          </a:p>
        </p:txBody>
      </p:sp>
      <p:sp>
        <p:nvSpPr>
          <p:cNvPr id="2" name="文本框 1"/>
          <p:cNvSpPr txBox="1"/>
          <p:nvPr/>
        </p:nvSpPr>
        <p:spPr>
          <a:xfrm>
            <a:off x="1156137" y="2343807"/>
            <a:ext cx="6463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/>
              <a:t>The Combination of Arrays and Linked Lists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/>
              <a:t>Hash Functions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/>
              <a:t>Very practical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929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</a:t>
            </a:r>
            <a:r>
              <a:rPr lang="en-CA" b="1" dirty="0" smtClean="0">
                <a:solidFill>
                  <a:srgbClr val="5C307D"/>
                </a:solidFill>
              </a:rPr>
              <a:t>11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xmlns="" id="{54B98C10-00C8-42FD-A341-5CF67D9F4E8F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800" dirty="0" smtClean="0"/>
              <a:t>Array  vs. Linked List</a:t>
            </a:r>
            <a:endParaRPr lang="zh-CN" altLang="en-US" sz="4800" dirty="0"/>
          </a:p>
        </p:txBody>
      </p:sp>
      <p:sp>
        <p:nvSpPr>
          <p:cNvPr id="8" name="文本框 7"/>
          <p:cNvSpPr txBox="1"/>
          <p:nvPr/>
        </p:nvSpPr>
        <p:spPr>
          <a:xfrm>
            <a:off x="306842" y="1998277"/>
            <a:ext cx="4370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/>
              <a:t>O(</a:t>
            </a:r>
            <a:r>
              <a:rPr kumimoji="1" lang="en-US" altLang="zh-CN" sz="2400" dirty="0" err="1" smtClean="0"/>
              <a:t>logN</a:t>
            </a:r>
            <a:r>
              <a:rPr kumimoji="1" lang="en-US" altLang="zh-CN" sz="2400" dirty="0" smtClean="0"/>
              <a:t>) for search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/>
              <a:t>O(N) for insert, delete</a:t>
            </a:r>
            <a:endParaRPr kumimoji="1"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872070" y="1998277"/>
            <a:ext cx="4370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/>
              <a:t>O(1) for insert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/>
              <a:t>O(N) for search, delete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291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</a:t>
            </a:r>
            <a:r>
              <a:rPr lang="en-CA" b="1" dirty="0" smtClean="0">
                <a:solidFill>
                  <a:srgbClr val="5C307D"/>
                </a:solidFill>
              </a:rPr>
              <a:t>11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54B98C10-00C8-42FD-A341-5CF67D9F4E8F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800" dirty="0" smtClean="0"/>
              <a:t>Example</a:t>
            </a:r>
            <a:endParaRPr lang="zh-CN" altLang="en-US" sz="4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89" y="2084271"/>
            <a:ext cx="4089400" cy="1714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22124" y="2341356"/>
            <a:ext cx="4687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/>
              <a:t>BFS for search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/>
              <a:t>Hash Table for judging states</a:t>
            </a:r>
          </a:p>
          <a:p>
            <a:pPr marL="285750" indent="-285750">
              <a:buFont typeface="Arial" charset="0"/>
              <a:buChar char="•"/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3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</a:t>
            </a:r>
            <a:r>
              <a:rPr lang="en-CA" b="1" dirty="0" smtClean="0">
                <a:solidFill>
                  <a:srgbClr val="5C307D"/>
                </a:solidFill>
              </a:rPr>
              <a:t>11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54B98C10-00C8-42FD-A341-5CF67D9F4E8F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4800" dirty="0" smtClean="0"/>
              <a:t>Example</a:t>
            </a:r>
            <a:endParaRPr lang="zh-CN" altLang="en-US" sz="4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40528"/>
            <a:ext cx="8505934" cy="437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497137" y="1606916"/>
            <a:ext cx="7197726" cy="2421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Thank you </a:t>
            </a:r>
            <a:r>
              <a:rPr kumimoji="1" lang="en-US" altLang="zh-CN" smtClean="0"/>
              <a:t>for your </a:t>
            </a:r>
            <a:r>
              <a:rPr kumimoji="1" lang="en-US" altLang="zh-CN" dirty="0" smtClean="0"/>
              <a:t>time!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253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155</Words>
  <Application>Microsoft Macintosh PowerPoint</Application>
  <PresentationFormat>宽屏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DengXian</vt:lpstr>
      <vt:lpstr>DengXian Light</vt:lpstr>
      <vt:lpstr>Microsoft YaHei UI</vt:lpstr>
      <vt:lpstr>Times New Roman</vt:lpstr>
      <vt:lpstr>Arial</vt:lpstr>
      <vt:lpstr>Office 主题</vt:lpstr>
      <vt:lpstr>About Hash Table &amp; Docker</vt:lpstr>
      <vt:lpstr>Logical Model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Lex and ANTLR</dc:title>
  <dc:creator>54longwu@163.com</dc:creator>
  <cp:lastModifiedBy>54longwu@163.com</cp:lastModifiedBy>
  <cp:revision>5</cp:revision>
  <dcterms:created xsi:type="dcterms:W3CDTF">2017-11-23T11:09:17Z</dcterms:created>
  <dcterms:modified xsi:type="dcterms:W3CDTF">2017-12-07T08:21:47Z</dcterms:modified>
</cp:coreProperties>
</file>