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 Jin" userId="2f1d6eb9ce1154fe" providerId="LiveId" clId="{ABBFED33-65DC-4BBA-A393-91BFEDD1CAF2}"/>
    <pc:docChg chg="custSel addSld modSld">
      <pc:chgData name="Fan Jin" userId="2f1d6eb9ce1154fe" providerId="LiveId" clId="{ABBFED33-65DC-4BBA-A393-91BFEDD1CAF2}" dt="2017-10-11T15:32:34.761" v="1214"/>
      <pc:docMkLst>
        <pc:docMk/>
      </pc:docMkLst>
      <pc:sldChg chg="modSp">
        <pc:chgData name="Fan Jin" userId="2f1d6eb9ce1154fe" providerId="LiveId" clId="{ABBFED33-65DC-4BBA-A393-91BFEDD1CAF2}" dt="2017-10-11T14:59:48.094" v="810"/>
        <pc:sldMkLst>
          <pc:docMk/>
          <pc:sldMk cId="2181893126" sldId="256"/>
        </pc:sldMkLst>
        <pc:spChg chg="mod">
          <ac:chgData name="Fan Jin" userId="2f1d6eb9ce1154fe" providerId="LiveId" clId="{ABBFED33-65DC-4BBA-A393-91BFEDD1CAF2}" dt="2017-10-11T14:59:48.094" v="810"/>
          <ac:spMkLst>
            <pc:docMk/>
            <pc:sldMk cId="2181893126" sldId="256"/>
            <ac:spMk id="3" creationId="{1BA2A408-B8A2-4F80-9CE5-4ABED9E571E7}"/>
          </ac:spMkLst>
        </pc:spChg>
      </pc:sldChg>
      <pc:sldChg chg="modSp">
        <pc:chgData name="Fan Jin" userId="2f1d6eb9ce1154fe" providerId="LiveId" clId="{ABBFED33-65DC-4BBA-A393-91BFEDD1CAF2}" dt="2017-10-11T14:52:54.862" v="641"/>
        <pc:sldMkLst>
          <pc:docMk/>
          <pc:sldMk cId="2478805509" sldId="257"/>
        </pc:sldMkLst>
        <pc:spChg chg="mod">
          <ac:chgData name="Fan Jin" userId="2f1d6eb9ce1154fe" providerId="LiveId" clId="{ABBFED33-65DC-4BBA-A393-91BFEDD1CAF2}" dt="2017-10-11T14:43:39.075" v="13"/>
          <ac:spMkLst>
            <pc:docMk/>
            <pc:sldMk cId="2478805509" sldId="257"/>
            <ac:spMk id="2" creationId="{54B98C10-00C8-42FD-A341-5CF67D9F4E8F}"/>
          </ac:spMkLst>
        </pc:spChg>
        <pc:spChg chg="mod">
          <ac:chgData name="Fan Jin" userId="2f1d6eb9ce1154fe" providerId="LiveId" clId="{ABBFED33-65DC-4BBA-A393-91BFEDD1CAF2}" dt="2017-10-11T14:52:54.862" v="641"/>
          <ac:spMkLst>
            <pc:docMk/>
            <pc:sldMk cId="2478805509" sldId="257"/>
            <ac:spMk id="3" creationId="{291C9CBE-081C-450E-8235-BB44A1C88D0D}"/>
          </ac:spMkLst>
        </pc:spChg>
      </pc:sldChg>
      <pc:sldChg chg="addSp delSp modSp add">
        <pc:chgData name="Fan Jin" userId="2f1d6eb9ce1154fe" providerId="LiveId" clId="{ABBFED33-65DC-4BBA-A393-91BFEDD1CAF2}" dt="2017-10-11T14:55:21.128" v="671" actId="1076"/>
        <pc:sldMkLst>
          <pc:docMk/>
          <pc:sldMk cId="3328806346" sldId="258"/>
        </pc:sldMkLst>
        <pc:spChg chg="mod">
          <ac:chgData name="Fan Jin" userId="2f1d6eb9ce1154fe" providerId="LiveId" clId="{ABBFED33-65DC-4BBA-A393-91BFEDD1CAF2}" dt="2017-10-11T14:54:54.091" v="667"/>
          <ac:spMkLst>
            <pc:docMk/>
            <pc:sldMk cId="3328806346" sldId="258"/>
            <ac:spMk id="2" creationId="{D19B884A-AE5E-4C93-A358-68059B10D175}"/>
          </ac:spMkLst>
        </pc:spChg>
        <pc:spChg chg="del">
          <ac:chgData name="Fan Jin" userId="2f1d6eb9ce1154fe" providerId="LiveId" clId="{ABBFED33-65DC-4BBA-A393-91BFEDD1CAF2}" dt="2017-10-11T14:55:15.837" v="668"/>
          <ac:spMkLst>
            <pc:docMk/>
            <pc:sldMk cId="3328806346" sldId="258"/>
            <ac:spMk id="3" creationId="{7B330FC9-23CD-4F0C-865F-797F81684EF6}"/>
          </ac:spMkLst>
        </pc:spChg>
        <pc:picChg chg="add mod">
          <ac:chgData name="Fan Jin" userId="2f1d6eb9ce1154fe" providerId="LiveId" clId="{ABBFED33-65DC-4BBA-A393-91BFEDD1CAF2}" dt="2017-10-11T14:55:21.128" v="671" actId="1076"/>
          <ac:picMkLst>
            <pc:docMk/>
            <pc:sldMk cId="3328806346" sldId="258"/>
            <ac:picMk id="4" creationId="{5AA85BF7-DFDD-428D-9E01-7D4CF2658CF4}"/>
          </ac:picMkLst>
        </pc:picChg>
      </pc:sldChg>
      <pc:sldChg chg="modSp add">
        <pc:chgData name="Fan Jin" userId="2f1d6eb9ce1154fe" providerId="LiveId" clId="{ABBFED33-65DC-4BBA-A393-91BFEDD1CAF2}" dt="2017-10-11T14:59:17.939" v="770" actId="20577"/>
        <pc:sldMkLst>
          <pc:docMk/>
          <pc:sldMk cId="295718820" sldId="259"/>
        </pc:sldMkLst>
        <pc:spChg chg="mod">
          <ac:chgData name="Fan Jin" userId="2f1d6eb9ce1154fe" providerId="LiveId" clId="{ABBFED33-65DC-4BBA-A393-91BFEDD1CAF2}" dt="2017-10-11T14:55:34.427" v="684" actId="20577"/>
          <ac:spMkLst>
            <pc:docMk/>
            <pc:sldMk cId="295718820" sldId="259"/>
            <ac:spMk id="2" creationId="{5AD730C7-2204-42A6-AB64-2720246A62F0}"/>
          </ac:spMkLst>
        </pc:spChg>
        <pc:spChg chg="mod">
          <ac:chgData name="Fan Jin" userId="2f1d6eb9ce1154fe" providerId="LiveId" clId="{ABBFED33-65DC-4BBA-A393-91BFEDD1CAF2}" dt="2017-10-11T14:59:17.939" v="770" actId="20577"/>
          <ac:spMkLst>
            <pc:docMk/>
            <pc:sldMk cId="295718820" sldId="259"/>
            <ac:spMk id="3" creationId="{5F428E96-27E9-4761-9887-F8C315E9B81E}"/>
          </ac:spMkLst>
        </pc:spChg>
      </pc:sldChg>
      <pc:sldChg chg="addSp delSp modSp add">
        <pc:chgData name="Fan Jin" userId="2f1d6eb9ce1154fe" providerId="LiveId" clId="{ABBFED33-65DC-4BBA-A393-91BFEDD1CAF2}" dt="2017-10-11T15:32:34.761" v="1214"/>
        <pc:sldMkLst>
          <pc:docMk/>
          <pc:sldMk cId="3529716425" sldId="260"/>
        </pc:sldMkLst>
        <pc:spChg chg="mod">
          <ac:chgData name="Fan Jin" userId="2f1d6eb9ce1154fe" providerId="LiveId" clId="{ABBFED33-65DC-4BBA-A393-91BFEDD1CAF2}" dt="2017-10-11T15:04:06.394" v="843"/>
          <ac:spMkLst>
            <pc:docMk/>
            <pc:sldMk cId="3529716425" sldId="260"/>
            <ac:spMk id="2" creationId="{E248C468-97DD-4D03-B72D-DE0659EBB2DE}"/>
          </ac:spMkLst>
        </pc:spChg>
        <pc:spChg chg="mod">
          <ac:chgData name="Fan Jin" userId="2f1d6eb9ce1154fe" providerId="LiveId" clId="{ABBFED33-65DC-4BBA-A393-91BFEDD1CAF2}" dt="2017-10-11T15:13:50.542" v="1169"/>
          <ac:spMkLst>
            <pc:docMk/>
            <pc:sldMk cId="3529716425" sldId="260"/>
            <ac:spMk id="3" creationId="{05A14C4F-1084-48D7-9A81-125822736DCD}"/>
          </ac:spMkLst>
        </pc:spChg>
        <pc:spChg chg="add mod">
          <ac:chgData name="Fan Jin" userId="2f1d6eb9ce1154fe" providerId="LiveId" clId="{ABBFED33-65DC-4BBA-A393-91BFEDD1CAF2}" dt="2017-10-11T15:32:34.761" v="1214"/>
          <ac:spMkLst>
            <pc:docMk/>
            <pc:sldMk cId="3529716425" sldId="260"/>
            <ac:spMk id="8" creationId="{9B3755A9-C6B3-4546-93C8-BCF829B89612}"/>
          </ac:spMkLst>
        </pc:spChg>
        <pc:picChg chg="add del mod">
          <ac:chgData name="Fan Jin" userId="2f1d6eb9ce1154fe" providerId="LiveId" clId="{ABBFED33-65DC-4BBA-A393-91BFEDD1CAF2}" dt="2017-10-11T15:22:26.292" v="1179" actId="478"/>
          <ac:picMkLst>
            <pc:docMk/>
            <pc:sldMk cId="3529716425" sldId="260"/>
            <ac:picMk id="4" creationId="{20B00BAE-B323-455B-88E5-0407DB72D568}"/>
          </ac:picMkLst>
        </pc:picChg>
        <pc:picChg chg="add del mod ord">
          <ac:chgData name="Fan Jin" userId="2f1d6eb9ce1154fe" providerId="LiveId" clId="{ABBFED33-65DC-4BBA-A393-91BFEDD1CAF2}" dt="2017-10-11T15:31:18.278" v="1186" actId="478"/>
          <ac:picMkLst>
            <pc:docMk/>
            <pc:sldMk cId="3529716425" sldId="260"/>
            <ac:picMk id="5" creationId="{318C5EBE-C8AC-41D1-8CBC-7E7F4991E315}"/>
          </ac:picMkLst>
        </pc:picChg>
        <pc:picChg chg="add mod">
          <ac:chgData name="Fan Jin" userId="2f1d6eb9ce1154fe" providerId="LiveId" clId="{ABBFED33-65DC-4BBA-A393-91BFEDD1CAF2}" dt="2017-10-11T15:22:31.508" v="1181" actId="1076"/>
          <ac:picMkLst>
            <pc:docMk/>
            <pc:sldMk cId="3529716425" sldId="260"/>
            <ac:picMk id="6" creationId="{61445FFE-E5B5-409C-8BE9-DA9ECBF92981}"/>
          </ac:picMkLst>
        </pc:picChg>
        <pc:picChg chg="add mod">
          <ac:chgData name="Fan Jin" userId="2f1d6eb9ce1154fe" providerId="LiveId" clId="{ABBFED33-65DC-4BBA-A393-91BFEDD1CAF2}" dt="2017-10-11T15:31:25.749" v="1190" actId="1076"/>
          <ac:picMkLst>
            <pc:docMk/>
            <pc:sldMk cId="3529716425" sldId="260"/>
            <ac:picMk id="7" creationId="{52F987F9-D7BC-489A-A72B-316196CD68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1460-FA10-4492-BA17-89A120A5A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C79908-AD07-441F-86EA-FC3389F26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4C352-153E-4F95-8CE6-F6437E50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9A0-092F-48AA-B6C3-93568FF7CED8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1E135-96B4-4C60-BD77-7980B3CF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0D830-DB6E-4476-81B1-74D6668B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8842-071A-4479-944D-DBF528E75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9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8193C-5565-4BAD-8DA1-7DDEE5C7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1AEC20-5DA8-45A4-9549-15039414F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AF321-2AC8-44B4-BA7D-9A0E0FAF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9A0-092F-48AA-B6C3-93568FF7CED8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24EE7-2F25-4C9F-82BE-AC566099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48930-8314-46C1-8CF9-001FB443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8842-071A-4479-944D-DBF528E75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9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94BAA7-AB1C-4E66-B7DB-34C724D4D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59DD97-D6F2-421F-919B-5DEA7308A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E86D3-6334-4B98-9606-BA42D1A7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9A0-092F-48AA-B6C3-93568FF7CED8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6FDF0-C9AB-4DFF-8486-B7709296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A6620-A668-4252-A33A-5B25552F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8842-071A-4479-944D-DBF528E75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1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7C520-F12B-4BC9-BB53-00BCECAB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AA447-AE8E-40C2-8164-B934FC4D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2397D-394C-43FF-AE2D-71A273DB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9A0-092F-48AA-B6C3-93568FF7CED8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340D5-64D3-4148-A600-6F189E44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27055-E67C-4100-8069-E6FFEC3B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8842-071A-4479-944D-DBF528E75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3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96E42-6E5B-4777-9177-6E094F54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527AC-E364-4133-8AA8-A1B99F755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88C28-7B01-43AB-A2CC-89525D2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9A0-092F-48AA-B6C3-93568FF7CED8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32293-5006-4886-9BB6-5D180733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5B3EC-6F02-4308-AE99-62B6275E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8842-071A-4479-944D-DBF528E75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4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D9DE4-D95F-4C91-9EC7-7C493628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78D23-48E9-4EF6-B760-A50C56A6C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4B216F-104F-409F-A313-C178E87B8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C48B46-B2AF-43FB-9745-1D585135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9A0-092F-48AA-B6C3-93568FF7CED8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8BFA3-6955-488D-851B-607D962B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C7938-ED4C-4F9C-8741-3EC5AADA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8842-071A-4479-944D-DBF528E75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7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2F12A-CFB1-4077-B09D-D81ACC14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4A50B-E748-440D-A1F0-DE3FABF25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AC026-A1B6-41E5-984A-922155F1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AF5188-3BC1-4490-B5FF-9E7E91ED9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F8A5C4-C4FD-4089-BC45-965AA3F29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92C20F-659B-4A37-975A-B5D1111D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9A0-092F-48AA-B6C3-93568FF7CED8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445E92-B2AD-46D9-B487-088B2ED3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DE4D1C-67A0-4CB6-A8A9-C8A0B49B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8842-071A-4479-944D-DBF528E75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2574A-4CC6-4ABF-BEC4-70168C9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DEE85B-A55F-4BC2-8C5E-619CB945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9A0-092F-48AA-B6C3-93568FF7CED8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B297E4-46BE-41D2-BDB3-3D5C802B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57FABD-525E-4EED-A225-517813CA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8842-071A-4479-944D-DBF528E75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0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1CA5A3-13A4-4CA1-8F4F-1DD1A480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9A0-092F-48AA-B6C3-93568FF7CED8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742733-DFFF-4260-8A75-82B431FD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DA3EC-DC62-4AFF-A529-9BDD7BD9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8842-071A-4479-944D-DBF528E75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0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3032-90FF-4421-A373-172DD107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4571F-B1C1-4932-B551-DE2544CAF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50FFB-E285-4ECB-A8F1-72CBBF413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087E55-6853-45FF-8DED-1FC44304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9A0-092F-48AA-B6C3-93568FF7CED8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F1805-88A1-49AE-8796-1CD679E0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3EB458-1B63-4746-92D7-823C1505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8842-071A-4479-944D-DBF528E75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6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1FE76-9AF8-4EC2-B418-D065F0A3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95D770-ECDB-45A3-9132-22F83EC77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F30084-E95E-46CD-941C-63543B7BB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F37B14-D50F-469F-8FF1-8CBCD910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9A0-092F-48AA-B6C3-93568FF7CED8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71162-0147-4CBE-932E-77019DDA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EFD49-F366-42F9-9AB8-B43538B5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8842-071A-4479-944D-DBF528E75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9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0ABF0F-99C7-4E86-B971-C9440150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7F58E0-7332-49EC-AEBD-113D8EAD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6D3F9-68BB-4A0A-BA0C-8A191BF79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B89A0-092F-48AA-B6C3-93568FF7CED8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AF165-FC55-4EAB-82A4-23FF5A89E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B7829-F43C-4D67-AB28-B7BEABED0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8842-071A-4479-944D-DBF528E75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9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33949-578A-473B-8345-9D5C474E6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小组第</a:t>
            </a:r>
            <a:r>
              <a:rPr lang="en-US" altLang="zh-CN" dirty="0"/>
              <a:t>2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2A408-B8A2-4F80-9CE5-4ABED9E57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计算思维与系统设计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金帆、李浩源、李闫涛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89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C9CBE-081C-450E-8235-BB44A1C8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pPr lvl="1"/>
            <a:r>
              <a:rPr lang="zh-CN" altLang="en-US" dirty="0"/>
              <a:t>课程网站的课件、作业提示、上课内容</a:t>
            </a:r>
            <a:endParaRPr lang="en-US" altLang="zh-CN" dirty="0"/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pPr lvl="1"/>
            <a:r>
              <a:rPr lang="zh-CN" altLang="en-US" dirty="0"/>
              <a:t>做 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11 </a:t>
            </a:r>
            <a:r>
              <a:rPr lang="zh-CN" altLang="en-US" dirty="0"/>
              <a:t>章作业</a:t>
            </a:r>
            <a:endParaRPr lang="en-US" altLang="zh-CN" dirty="0"/>
          </a:p>
          <a:p>
            <a:r>
              <a:rPr lang="zh-CN" altLang="en-US" dirty="0"/>
              <a:t>过程</a:t>
            </a:r>
            <a:endParaRPr lang="en-US" altLang="zh-CN" dirty="0"/>
          </a:p>
          <a:p>
            <a:pPr lvl="1"/>
            <a:r>
              <a:rPr lang="zh-CN" altLang="en-US" dirty="0"/>
              <a:t>学习汇编语言和 </a:t>
            </a:r>
            <a:r>
              <a:rPr lang="en-US" altLang="zh-CN" dirty="0"/>
              <a:t>Jack 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zh-CN" altLang="en-US" dirty="0"/>
              <a:t>观察已有样例程序，将参考程序反汇编，学习</a:t>
            </a:r>
            <a:r>
              <a:rPr lang="en-US" altLang="zh-CN" dirty="0"/>
              <a:t>Java</a:t>
            </a:r>
            <a:r>
              <a:rPr lang="zh-CN" altLang="en-US" dirty="0"/>
              <a:t>源码</a:t>
            </a:r>
            <a:endParaRPr lang="en-US" altLang="zh-CN" dirty="0"/>
          </a:p>
          <a:p>
            <a:pPr lvl="1"/>
            <a:r>
              <a:rPr lang="zh-CN" altLang="en-US" dirty="0"/>
              <a:t>尝试写作业（</a:t>
            </a:r>
            <a:r>
              <a:rPr lang="en-US" altLang="zh-CN" dirty="0"/>
              <a:t>to do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验证</a:t>
            </a:r>
            <a:endParaRPr lang="en-US" altLang="zh-CN" dirty="0"/>
          </a:p>
          <a:p>
            <a:pPr lvl="1"/>
            <a:r>
              <a:rPr lang="zh-CN" altLang="en-US" dirty="0"/>
              <a:t>利用样例文件，测试程序</a:t>
            </a:r>
            <a:endParaRPr lang="en-US" altLang="zh-CN" dirty="0"/>
          </a:p>
          <a:p>
            <a:pPr lvl="1"/>
            <a:r>
              <a:rPr lang="zh-CN" altLang="en-US" dirty="0"/>
              <a:t>上课展示工作，听取反馈</a:t>
            </a:r>
          </a:p>
        </p:txBody>
      </p:sp>
    </p:spTree>
    <p:extLst>
      <p:ext uri="{BB962C8B-B14F-4D97-AF65-F5344CB8AC3E}">
        <p14:creationId xmlns:p14="http://schemas.microsoft.com/office/powerpoint/2010/main" val="247880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B884A-AE5E-4C93-A358-68059B10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工作汇总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AA85BF7-DFDD-428D-9E01-7D4CF2658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1309"/>
            <a:ext cx="10705624" cy="34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0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8C468-97DD-4D03-B72D-DE0659EB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对于编译器的理解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14C4F-1084-48D7-9A81-12582273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pPr lvl="1"/>
            <a:r>
              <a:rPr lang="zh-CN" altLang="en-US" dirty="0"/>
              <a:t>高级语言（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Jack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符号表、语法规则</a:t>
            </a:r>
            <a:endParaRPr lang="en-US" altLang="zh-CN" dirty="0"/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pPr lvl="1"/>
            <a:r>
              <a:rPr lang="zh-CN" altLang="en-US" dirty="0"/>
              <a:t>虚拟机的字节码</a:t>
            </a:r>
            <a:endParaRPr lang="en-US" altLang="zh-CN" dirty="0"/>
          </a:p>
          <a:p>
            <a:r>
              <a:rPr lang="zh-CN" altLang="en-US" dirty="0"/>
              <a:t>过程</a:t>
            </a:r>
            <a:endParaRPr lang="en-US" altLang="zh-CN" dirty="0"/>
          </a:p>
          <a:p>
            <a:pPr lvl="1"/>
            <a:r>
              <a:rPr lang="zh-CN" altLang="en-US" dirty="0"/>
              <a:t>词法分析（</a:t>
            </a:r>
            <a:r>
              <a:rPr lang="en-US" altLang="zh-CN" dirty="0"/>
              <a:t>tokenization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语法树构建（</a:t>
            </a:r>
            <a:r>
              <a:rPr lang="en-US" altLang="zh-CN" dirty="0"/>
              <a:t>parsing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递归式代码生成（</a:t>
            </a:r>
            <a:r>
              <a:rPr lang="en-US" altLang="zh-CN" dirty="0"/>
              <a:t>code generation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验证</a:t>
            </a:r>
            <a:endParaRPr lang="en-US" altLang="zh-CN" dirty="0"/>
          </a:p>
          <a:p>
            <a:pPr lvl="1"/>
            <a:r>
              <a:rPr lang="zh-CN" altLang="en-US" dirty="0"/>
              <a:t>交由虚拟机（</a:t>
            </a:r>
            <a:r>
              <a:rPr lang="en-US" altLang="zh-CN" dirty="0"/>
              <a:t>project 9</a:t>
            </a:r>
            <a:r>
              <a:rPr lang="zh-CN" altLang="en-US" dirty="0"/>
              <a:t>）执行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445FFE-E5B5-409C-8BE9-DA9ECBF9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55" y="179235"/>
            <a:ext cx="3867150" cy="632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F987F9-D7BC-489A-A72B-316196CD6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484" y="2932870"/>
            <a:ext cx="1663151" cy="21877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3755A9-C6B3-4546-93C8-BCF829B89612}"/>
              </a:ext>
            </a:extLst>
          </p:cNvPr>
          <p:cNvSpPr txBox="1"/>
          <p:nvPr/>
        </p:nvSpPr>
        <p:spPr>
          <a:xfrm>
            <a:off x="9563454" y="6043218"/>
            <a:ext cx="191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 = </a:t>
            </a:r>
            <a:r>
              <a:rPr lang="en-US" altLang="zh-CN" dirty="0">
                <a:solidFill>
                  <a:srgbClr val="FF0000"/>
                </a:solidFill>
              </a:rPr>
              <a:t>sum + </a:t>
            </a:r>
            <a:r>
              <a:rPr lang="en-US" altLang="zh-CN" dirty="0">
                <a:solidFill>
                  <a:schemeClr val="accent1"/>
                </a:solidFill>
              </a:rPr>
              <a:t>a[</a:t>
            </a:r>
            <a:r>
              <a:rPr lang="en-US" altLang="zh-CN" dirty="0" err="1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]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71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730C7-2204-42A6-AB64-2720246A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To-do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28E96-27E9-4761-9887-F8C315E9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 </a:t>
            </a:r>
            <a:r>
              <a:rPr lang="en-US" altLang="zh-CN" dirty="0"/>
              <a:t>projects 9 - 11 </a:t>
            </a:r>
            <a:r>
              <a:rPr lang="zh-CN" altLang="en-US" dirty="0"/>
              <a:t>的作业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Java </a:t>
            </a:r>
            <a:r>
              <a:rPr lang="zh-CN" altLang="en-US" dirty="0"/>
              <a:t>语言编写三个程序</a:t>
            </a:r>
            <a:endParaRPr lang="en-US" altLang="zh-CN" dirty="0"/>
          </a:p>
          <a:p>
            <a:pPr lvl="2"/>
            <a:r>
              <a:rPr lang="en-US" altLang="zh-CN" dirty="0"/>
              <a:t>Tokenization</a:t>
            </a:r>
          </a:p>
          <a:p>
            <a:pPr lvl="2"/>
            <a:r>
              <a:rPr lang="en-US" altLang="zh-CN" dirty="0"/>
              <a:t>Parsing</a:t>
            </a:r>
          </a:p>
          <a:p>
            <a:pPr lvl="2"/>
            <a:r>
              <a:rPr lang="en-US" altLang="zh-CN" dirty="0"/>
              <a:t>Code generation</a:t>
            </a:r>
          </a:p>
          <a:p>
            <a:r>
              <a:rPr lang="zh-CN" altLang="en-US" dirty="0"/>
              <a:t>自学更多编译原理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71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162</Words>
  <Application>Microsoft Office PowerPoint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第2小组第2周工作汇报</vt:lpstr>
      <vt:lpstr>逻辑模型</vt:lpstr>
      <vt:lpstr>工作汇总</vt:lpstr>
      <vt:lpstr>对于编译器的理解</vt:lpstr>
      <vt:lpstr>To-do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第2小组第2周工作汇报</dc:title>
  <dc:creator>Fan Jin</dc:creator>
  <cp:lastModifiedBy>Fan Jin</cp:lastModifiedBy>
  <cp:revision>3</cp:revision>
  <dcterms:created xsi:type="dcterms:W3CDTF">2017-10-11T13:16:43Z</dcterms:created>
  <dcterms:modified xsi:type="dcterms:W3CDTF">2017-10-11T15:32:40Z</dcterms:modified>
</cp:coreProperties>
</file>